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android.com/sdk/installing/studio.html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ds.bcit@gmail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eveloper.android.com/training/index.html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COMP3717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Assignments (20%)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Homework assignments</a:t>
            </a:r>
          </a:p>
          <a:p>
            <a:pPr/>
            <a:r>
              <a:t>Due Sunday but checked in lab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Project (30%)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You will have a 3-person team project (must be in your set, teams of 2 allowed only if unable to have teams of 3 in a set - at most 2 groups of 2 per set)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You will use Scrum to manage the project (more on this later)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You will provide a working copy of your project each week.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Peer evaluation at the 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Exams (40%)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Midterm and final are both 20%</a:t>
            </a:r>
          </a:p>
          <a:p>
            <a:pPr/>
            <a:r>
              <a:t>You must pass both of them on average to pass the course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Scrum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This does not apply until the project starts!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Milestones each week with demo on a device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You will put your current build on share in by 10:00 pm the night before your lab.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Slack and Asana are good tools to use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GitHub or BitBucket (both git, spend some time learning how to use version control!!!!)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Team will hand in a printed status report at the start of lab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Not as onerous as it sounds :-)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strike="sngStrike"/>
            </a:pPr>
            <a:r>
              <a: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Eclipse </a:t>
            </a:r>
            <a:endParaRPr b="1">
              <a:solidFill>
                <a:srgbClr val="C82506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/>
            <a:r>
              <a:t>Android Studio (</a:t>
            </a:r>
            <a:r>
              <a:rPr u="sng">
                <a:hlinkClick r:id="rId2" invalidUrl="" action="" tgtFrame="" tooltip="" history="1" highlightClick="0" endSnd="0"/>
              </a:rPr>
              <a:t>https://developer.android.com/sdk/installing/studio.html</a:t>
            </a:r>
            <a:r>
              <a:t>) (1.5.1 is the current version)</a:t>
            </a:r>
          </a:p>
          <a:p>
            <a:pPr/>
            <a:r>
              <a:t>Make sure that your entire project team is using the same version of Android Studio (just a good practise and could avoid some issues)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Android?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952500" y="2590800"/>
            <a:ext cx="11099800" cy="6299200"/>
          </a:xfrm>
          <a:prstGeom prst="rect">
            <a:avLst/>
          </a:prstGeom>
        </p:spPr>
        <p:txBody>
          <a:bodyPr/>
          <a:lstStyle/>
          <a:p>
            <a:pPr/>
            <a:r>
              <a:t>Mobile Operating System</a:t>
            </a:r>
          </a:p>
          <a:p>
            <a:pPr/>
            <a:r>
              <a:t>Modified Linux</a:t>
            </a:r>
          </a:p>
          <a:p>
            <a:pPr/>
          </a:p>
          <a:p>
            <a:pPr/>
          </a:p>
          <a:p>
            <a:pPr/>
          </a:p>
        </p:txBody>
      </p:sp>
      <p:pic>
        <p:nvPicPr>
          <p:cNvPr id="163" name="androi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7900" y="3587750"/>
            <a:ext cx="7366000" cy="496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Devices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Smartphones (and not so smart phones)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Tablets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E-readers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Netbooks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MP4 players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Internet TV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Wearables (watches, Google Glass, etc…)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 Android Studio</a:t>
            </a:r>
          </a:p>
          <a:p>
            <a:pPr/>
            <a:r>
              <a:t>Get Hello World running</a:t>
            </a:r>
          </a:p>
          <a:p>
            <a:pPr/>
            <a:r>
              <a:t>Play around, learn some stuff, have fun!</a:t>
            </a:r>
          </a:p>
          <a:p>
            <a:pPr/>
            <a:r>
              <a:t>Create a stack overflow account for the next lab (this is for marks)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Contacting Me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D’Arcy Smith </a:t>
            </a:r>
          </a:p>
          <a:p>
            <a:pPr/>
            <a:r>
              <a:t>SW2-301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ds.bcit@gmail.com</a:t>
            </a:r>
          </a:p>
          <a:p>
            <a:pPr/>
            <a:r>
              <a:t>604-431-4904</a:t>
            </a:r>
          </a:p>
          <a:p>
            <a:pPr/>
            <a:r>
              <a:t>Office Hours: Fridays 10:30-2:20, email anytime.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What This Course is About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Application Development on mobile and tablet platforms</a:t>
            </a:r>
          </a:p>
          <a:p>
            <a:pPr/>
            <a:r>
              <a:t>You will create a number of small Android apps as *individual* homework assignments </a:t>
            </a:r>
          </a:p>
          <a:p>
            <a:pPr/>
            <a:r>
              <a:t>You will build, package and “publish” an Android application as a *group* assignment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Expectations of You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You will be on time (lecture and lab)</a:t>
            </a:r>
          </a:p>
          <a:p>
            <a:pPr/>
            <a:r>
              <a:t>You will actively participate (lecture, lab, project)</a:t>
            </a:r>
          </a:p>
          <a:p>
            <a:pPr/>
            <a:r>
              <a:t>You will manage your time effectively</a:t>
            </a:r>
          </a:p>
          <a:p>
            <a:pPr/>
            <a:r>
              <a:t>You will ask questions!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Expectations of Me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 will be on time (lecture and lab)</a:t>
            </a:r>
          </a:p>
          <a:p>
            <a:pPr/>
            <a:r>
              <a:t>I will be available to answer questions</a:t>
            </a:r>
          </a:p>
          <a:p>
            <a:pPr/>
            <a:r>
              <a:t>I will offer guidance and help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Book: Head First Android Development (optional)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Stack Overflow (go make an account if you haven’t already - I must see it in lab this week)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Google Android Training (</a:t>
            </a:r>
            <a:r>
              <a:rPr u="sng">
                <a:hlinkClick r:id="rId2" invalidUrl="" action="" tgtFrame="" tooltip="" history="1" highlightClick="0" endSnd="0"/>
              </a:rPr>
              <a:t>http://developer.android.com/training/index.html</a:t>
            </a:r>
            <a:r>
              <a:t>)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Android Discuss (https://groups.google.com/d/forum/android-discuss)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Search engine of your choice :-)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Weekly Schedule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Lectures Tuesday / Thursday</a:t>
            </a:r>
          </a:p>
          <a:p>
            <a:pPr/>
            <a:r>
              <a:t>First lab of the week is Tuesday morning</a:t>
            </a:r>
          </a:p>
          <a:p>
            <a:pPr/>
            <a:r>
              <a:t>Last lab of the week is Friday afternoon</a:t>
            </a:r>
          </a:p>
          <a:p>
            <a:pPr/>
            <a:r>
              <a:t>Homework will be given out during Monday lecture, due Sunday.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Quizes (0%)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NO QUIZZES!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Labs (10%)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Labs will be small programming challenges, I’ll try to relate them to the homework</a:t>
            </a:r>
          </a:p>
          <a:p>
            <a:pPr/>
            <a:r>
              <a:t>If you practice out of class time for an hour after each lecture that will go a long way to helping you in lab</a:t>
            </a:r>
          </a:p>
          <a:p>
            <a:pPr/>
            <a:r>
              <a:t>Labs are 0 or 1 - it works or it does not.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