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s.oracle.com/javase/tutorial/java/IandI/override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Activities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Basis of User Interaction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5-09-17 at 10.59.1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066" r="0" b="6066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5-09-17 at 11.01.0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066" r="0" b="6066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creen Shot 2015-09-17 at 10.59.52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453" r="0" b="7453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creen Shot 2015-09-17 at 11.01.53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066" r="0" b="6066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 Shot 2015-09-17 at 11.02.17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066" r="0" b="6066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15-09-17 at 11.02.17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066" r="0" b="6066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5-09-17 at 12.14.39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918" t="0" r="918" b="0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 Shot 2015-09-17 at 12.15.00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918" t="0" r="918" b="0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5-09-17 at 12.26.22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78" t="0" r="1078" b="0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"/>
          </p:nvPr>
        </p:nvSpPr>
        <p:spPr>
          <a:xfrm>
            <a:off x="9525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&lt;Spinner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android:id="@+id/spinner"</a:t>
            </a:r>
            <a:br/>
            <a:r>
              <a:t>    android:layout_alignParentLeft="true"</a:t>
            </a:r>
            <a:br/>
            <a:r>
              <a:t>    android:layout_alignParentStart="true" /&gt;</a:t>
            </a:r>
            <a:br/>
            <a:br/>
            <a:r>
              <a:t>&lt;Button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android:text="New Button"</a:t>
            </a:r>
            <a:br/>
            <a:r>
              <a:t>    android:id="@+id/button"</a:t>
            </a:r>
            <a:br/>
            <a:r>
              <a:t>    android:layout_below="@+id/spinner"</a:t>
            </a:r>
            <a:br/>
            <a:r>
              <a:t>    android:layout_alignParentLeft="true"</a:t>
            </a:r>
            <a:br/>
            <a:r>
              <a:t>    android:layout_alignParentStart="true" /&gt;</a:t>
            </a:r>
            <a:br/>
            <a:br/>
            <a:r>
              <a:t>&lt;TextView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  android:text="@string/hello_world"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3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android:layout_width="wrap_content"</a:t>
            </a:r>
            <a:br>
              <a:rPr b="0"/>
            </a:br>
            <a:r>
              <a:rPr b="0"/>
              <a:t>    android:layout_height="wrap_content"</a:t>
            </a:r>
            <a:br>
              <a:rPr b="0"/>
            </a:br>
            <a:r>
              <a:rPr b="0"/>
              <a:t>    android:id="@+id/textView"</a:t>
            </a:r>
            <a:br>
              <a:rPr b="0"/>
            </a:br>
            <a:r>
              <a:rPr b="0"/>
              <a:t>    android:layout_below="@+id/button" /&gt;</a:t>
            </a:r>
            <a:br>
              <a:rPr b="0"/>
            </a:b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8055" indent="-448055" defTabSz="572516">
              <a:spcBef>
                <a:spcPts val="4100"/>
              </a:spcBef>
              <a:defRPr sz="3724">
                <a:latin typeface="Helvetica"/>
                <a:ea typeface="Helvetica"/>
                <a:cs typeface="Helvetica"/>
                <a:sym typeface="Helvetica"/>
              </a:defRPr>
            </a:pPr>
            <a:r>
              <a:t>An </a:t>
            </a:r>
            <a:r>
              <a:rPr u="sng"/>
              <a:t>Application</a:t>
            </a:r>
            <a:r>
              <a:t> consists of a window that contains the user interface</a:t>
            </a:r>
          </a:p>
          <a:p>
            <a:pPr marL="448055" indent="-448055" defTabSz="572516">
              <a:spcBef>
                <a:spcPts val="4100"/>
              </a:spcBef>
              <a:defRPr sz="3724">
                <a:latin typeface="Helvetica"/>
                <a:ea typeface="Helvetica"/>
                <a:cs typeface="Helvetica"/>
                <a:sym typeface="Helvetica"/>
              </a:defRPr>
            </a:pPr>
            <a:r>
              <a:t>An application can have zero or more </a:t>
            </a:r>
            <a:r>
              <a:rPr u="sng"/>
              <a:t>Activities</a:t>
            </a:r>
            <a:endParaRPr u="sng"/>
          </a:p>
          <a:p>
            <a:pPr marL="448055" indent="-448055" defTabSz="572516">
              <a:spcBef>
                <a:spcPts val="4100"/>
              </a:spcBef>
              <a:defRPr sz="3724">
                <a:latin typeface="Helvetica"/>
                <a:ea typeface="Helvetica"/>
                <a:cs typeface="Helvetica"/>
                <a:sym typeface="Helvetica"/>
              </a:defRPr>
            </a:pPr>
            <a:r>
              <a:t>Usually an application has at least one Activity</a:t>
            </a:r>
          </a:p>
          <a:p>
            <a:pPr marL="448055" indent="-448055" defTabSz="572516">
              <a:spcBef>
                <a:spcPts val="4100"/>
              </a:spcBef>
              <a:defRPr sz="3724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Fragments</a:t>
            </a:r>
            <a:r>
              <a:t> are mini-activities that can be grouped together to form an Activity</a:t>
            </a:r>
          </a:p>
          <a:p>
            <a:pPr marL="448055" indent="-448055" defTabSz="572516">
              <a:spcBef>
                <a:spcPts val="4100"/>
              </a:spcBef>
              <a:defRPr sz="3724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Intents</a:t>
            </a:r>
            <a:r>
              <a:t> are how Activities communicate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Button and TextView are both subclasses of View.</a:t>
            </a:r>
          </a:p>
          <a:p>
            <a:pPr/>
            <a:r>
              <a:t>A View occupies a rectangular area on the screen and is responsible for drawing and event handling.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25195">
              <a:spcBef>
                <a:spcPts val="0"/>
              </a:spcBef>
              <a:buSzTx/>
              <a:buNone/>
              <a:defRPr sz="2418">
                <a:latin typeface="Menlo"/>
                <a:ea typeface="Menlo"/>
                <a:cs typeface="Menlo"/>
                <a:sym typeface="Menlo"/>
              </a:defRPr>
            </a:pPr>
            <a:r>
              <a:t>&lt;Spinner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android:id="@+id/</a:t>
            </a:r>
            <a:r>
              <a:rPr b="1"/>
              <a:t>colour</a:t>
            </a:r>
            <a:r>
              <a:t>"</a:t>
            </a:r>
            <a:br/>
            <a:r>
              <a:t>    android:layout_alignParentLeft="true"</a:t>
            </a:r>
            <a:br/>
            <a:r>
              <a:t>    android:layout_alignParentStart="true" /&gt;</a:t>
            </a:r>
            <a:br/>
            <a:br/>
            <a:r>
              <a:t>&lt;Button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android:text="</a:t>
            </a:r>
            <a:r>
              <a:rPr b="1"/>
              <a:t>@string/find_beer</a:t>
            </a:r>
            <a:r>
              <a:t>"</a:t>
            </a:r>
            <a:br/>
            <a:r>
              <a:t>    android:id="@+id/</a:t>
            </a:r>
            <a:r>
              <a:rPr b="1"/>
              <a:t>find_beer</a:t>
            </a:r>
            <a:r>
              <a:t>"</a:t>
            </a:r>
            <a:br/>
            <a:r>
              <a:t>    android:layout_below="@+id/</a:t>
            </a:r>
            <a:r>
              <a:rPr b="1"/>
              <a:t>colour</a:t>
            </a:r>
            <a:r>
              <a:t>"</a:t>
            </a:r>
            <a:br/>
            <a:r>
              <a:t>    android:layout_alignParentLeft="true"</a:t>
            </a:r>
            <a:br/>
            <a:r>
              <a:t>    android:layout_alignParentStart="true" /&gt;</a:t>
            </a:r>
            <a:br/>
            <a:br/>
            <a:r>
              <a:t>&lt;TextView android:text="@string/</a:t>
            </a:r>
            <a:r>
              <a:rPr b="1"/>
              <a:t>brands</a:t>
            </a:r>
            <a:r>
              <a:t>" 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android:id="@+id/textView"</a:t>
            </a:r>
            <a:br/>
            <a:r>
              <a:t>    android:layout_below="@+id/</a:t>
            </a:r>
            <a:r>
              <a:rPr b="1"/>
              <a:t>find_beer</a:t>
            </a:r>
            <a:r>
              <a:t>" /&gt;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b="1" sz="1116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br>
              <a:rPr b="0"/>
            </a:b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t>&lt;resources&gt;</a:t>
            </a:r>
            <a:br/>
            <a:r>
              <a:t>    &lt;string name="app_name"&gt;Beer Chooser&lt;/string&gt;</a:t>
            </a:r>
            <a:br/>
            <a:r>
              <a:t>    &lt;string name="hello_world"&gt;Hello world!&lt;/string&gt;</a:t>
            </a:r>
            <a:br/>
            <a:r>
              <a:t>    </a:t>
            </a:r>
            <a:r>
              <a:rPr b="1"/>
              <a:t>&lt;string name="find_beer"&gt;Find Beer&lt;/string&gt;</a:t>
            </a:r>
            <a:br/>
            <a:r>
              <a:t>    </a:t>
            </a:r>
            <a:r>
              <a:rPr b="1"/>
              <a:t>&lt;string name="brands"&gt;Brands&lt;/string&gt;</a:t>
            </a:r>
            <a:br/>
            <a:r>
              <a:t>    &lt;string name="action_settings"&gt;Settings&lt;/string&gt;</a:t>
            </a:r>
            <a:br/>
            <a:r>
              <a:t>&lt;/resources&gt;</a:t>
            </a:r>
            <a:br/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/>
          </a:p>
          <a:p>
            <a:pPr marL="0" indent="0" defTabSz="457200">
              <a:spcBef>
                <a:spcPts val="0"/>
              </a:spcBef>
              <a:buSzTx/>
              <a:buNone/>
              <a:defRPr b="1" sz="12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br>
              <a:rPr b="0"/>
            </a:b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5-09-17 at 12.35.0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78" t="0" r="1078" b="0"/>
          <a:stretch>
            <a:fillRect/>
          </a:stretch>
        </p:blipFill>
        <p:spPr>
          <a:xfrm>
            <a:off x="97234" y="1000521"/>
            <a:ext cx="12810200" cy="77526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t>&lt;resources&gt;</a:t>
            </a:r>
            <a:br/>
            <a:r>
              <a:t>    &lt;string name="app_name"&gt;Beer Chooser&lt;/string&gt;</a:t>
            </a:r>
            <a:br/>
            <a:r>
              <a:t>    &lt;string name="hello_world"&gt;Hello world!&lt;/string&gt;</a:t>
            </a:r>
            <a:br/>
            <a:r>
              <a:t>    &lt;string name="find_beer"&gt;Find Beer&lt;/string&gt;</a:t>
            </a:r>
            <a:br/>
            <a:r>
              <a:t>    &lt;string name="brands"&gt;Brands&lt;/string&gt;</a:t>
            </a:r>
            <a:br/>
            <a:r>
              <a:t>   </a:t>
            </a:r>
            <a:r>
              <a:rPr b="1"/>
              <a:t>&lt;string-array name="beer_colours"&gt;</a:t>
            </a:r>
            <a:br>
              <a:rPr b="1"/>
            </a:br>
            <a:r>
              <a:rPr b="1"/>
              <a:t>        &lt;item&gt;light&lt;/item&gt;</a:t>
            </a:r>
            <a:br>
              <a:rPr b="1"/>
            </a:br>
            <a:r>
              <a:rPr b="1"/>
              <a:t>        &lt;item&gt;amber&lt;/item&gt;</a:t>
            </a:r>
            <a:br>
              <a:rPr b="1"/>
            </a:br>
            <a:r>
              <a:rPr b="1"/>
              <a:t>        &lt;item&gt;brown&lt;/item&gt;</a:t>
            </a:r>
            <a:br>
              <a:rPr b="1"/>
            </a:br>
            <a:r>
              <a:rPr b="1"/>
              <a:t>        &lt;item&gt;dark&lt;/item&gt;</a:t>
            </a:r>
            <a:br>
              <a:rPr b="1"/>
            </a:br>
            <a:r>
              <a:rPr b="1"/>
              <a:t>    &lt;/string-array&gt;</a:t>
            </a:r>
            <a:br>
              <a:rPr b="1"/>
            </a:br>
            <a:r>
              <a:t>&lt;/resources&gt;</a:t>
            </a: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&lt;Spinner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</a:t>
            </a:r>
            <a:r>
              <a:rPr b="1"/>
              <a:t>android:entries="@array/beer_colours"</a:t>
            </a:r>
            <a:br>
              <a:rPr b="1"/>
            </a:br>
            <a:r>
              <a:t>    android:id="@+id/colour"</a:t>
            </a:r>
            <a:br/>
            <a:r>
              <a:t>    android:layout_alignParentLeft="true"</a:t>
            </a:r>
            <a:br/>
            <a:r>
              <a:t>    android:layout_alignParentStart="true"</a:t>
            </a:r>
            <a:br/>
            <a:r>
              <a:t>    android:layout_alignParentTop="true" /&gt;</a:t>
            </a: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3200">
                <a:latin typeface="Menlo"/>
                <a:ea typeface="Menlo"/>
                <a:cs typeface="Menlo"/>
                <a:sym typeface="Menlo"/>
              </a:defRPr>
            </a:pP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3300">
                <a:latin typeface="Menlo"/>
                <a:ea typeface="Menlo"/>
                <a:cs typeface="Menlo"/>
                <a:sym typeface="Menlo"/>
              </a:defRPr>
            </a:pPr>
            <a:r>
              <a:t>&lt;Button</a:t>
            </a:r>
            <a:br/>
            <a:r>
              <a:t>    android:layout_width="wrap_content"</a:t>
            </a:r>
            <a:br/>
            <a:r>
              <a:t>    android:layout_height="wrap_content"</a:t>
            </a:r>
            <a:br/>
            <a:r>
              <a:t>    android:text="@string/find_beer"</a:t>
            </a:r>
            <a:br/>
            <a:r>
              <a:t>    android:id="@+id/find_beer"</a:t>
            </a:r>
            <a:br/>
            <a:r>
              <a:t>    android:layout_below="@id/colour"</a:t>
            </a:r>
            <a:br/>
            <a:r>
              <a:t>    android:layout_alignParentLeft="true"</a:t>
            </a:r>
            <a:br/>
            <a:r>
              <a:t>    android:layout_alignParentStart="true"</a:t>
            </a:r>
            <a:br/>
            <a:r>
              <a:t>    </a:t>
            </a:r>
            <a:r>
              <a:rPr b="1"/>
              <a:t>android:onClick="onClickFindBeer"</a:t>
            </a:r>
            <a:r>
              <a:t>/&gt;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public class MainActivity </a:t>
            </a:r>
            <a:br/>
            <a:r>
              <a:t>        extends AppCompatActivity</a:t>
            </a:r>
            <a:br/>
            <a:r>
              <a:t>{</a:t>
            </a:r>
            <a:br/>
            <a:br/>
            <a:r>
              <a:t>    @Override</a:t>
            </a:r>
            <a:br/>
            <a:r>
              <a:t>    protected void onCreate(Bundle savedInstanceState) </a:t>
            </a:r>
            <a:br/>
            <a:r>
              <a:t>    {</a:t>
            </a:r>
            <a:br/>
            <a:r>
              <a:t>        super.onCreate(savedInstanceState);</a:t>
            </a:r>
            <a:br/>
            <a:r>
              <a:t>        setContentView(R.layout.</a:t>
            </a:r>
            <a:r>
              <a:rPr i="1"/>
              <a:t>activity_main</a:t>
            </a:r>
            <a:r>
              <a:t>);</a:t>
            </a:r>
            <a:br/>
            <a:r>
              <a:t>    }</a:t>
            </a:r>
            <a:br/>
            <a:br/>
            <a:r>
              <a:t>    </a:t>
            </a:r>
            <a:r>
              <a:rPr b="1"/>
              <a:t>public void onClickFindBeer(final View view)</a:t>
            </a:r>
            <a:br>
              <a:rPr b="1"/>
            </a:br>
            <a:r>
              <a:rPr b="1"/>
              <a:t>    {</a:t>
            </a:r>
            <a:br>
              <a:rPr b="1"/>
            </a:br>
            <a:r>
              <a:rPr b="1"/>
              <a:t>        Log.</a:t>
            </a:r>
            <a:r>
              <a:rPr b="1" i="1"/>
              <a:t>d</a:t>
            </a:r>
            <a:r>
              <a:rPr b="1"/>
              <a:t>("MainActivity", "Button Pressed!");</a:t>
            </a:r>
            <a:br>
              <a:rPr b="1"/>
            </a:br>
            <a:r>
              <a:rPr b="1"/>
              <a:t>    }</a:t>
            </a:r>
            <a:br/>
            <a:r>
              <a:t>}</a:t>
            </a: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xfrm>
            <a:off x="965200" y="541287"/>
            <a:ext cx="11099800" cy="8336013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public void onClickFindBeer(final View view)</a:t>
            </a:r>
            <a:br/>
            <a:r>
              <a:t>{</a:t>
            </a:r>
            <a:br/>
            <a:r>
              <a:rPr b="1"/>
              <a:t>    final TextView brands;</a:t>
            </a:r>
            <a:br>
              <a:rPr b="1"/>
            </a:br>
            <a:r>
              <a:rPr b="1"/>
              <a:t>    final Spinner  colour;</a:t>
            </a:r>
            <a:br>
              <a:rPr b="1"/>
            </a:br>
            <a:r>
              <a:rPr b="1"/>
              <a:t>    final String   beerType;</a:t>
            </a:r>
            <a:br>
              <a:rPr b="1"/>
            </a:br>
            <a:br>
              <a:rPr b="1"/>
            </a:br>
            <a:r>
              <a:rPr b="1"/>
              <a:t>    brands   = (TextView)findViewById(R.id.</a:t>
            </a:r>
            <a:r>
              <a:rPr b="1" i="1"/>
              <a:t>brands</a:t>
            </a:r>
            <a:r>
              <a:rPr b="1"/>
              <a:t>);</a:t>
            </a:r>
            <a:br>
              <a:rPr b="1"/>
            </a:br>
            <a:r>
              <a:rPr b="1"/>
              <a:t>    colour   = (Spinner)findViewById(R.id.</a:t>
            </a:r>
            <a:r>
              <a:rPr b="1" i="1"/>
              <a:t>colour</a:t>
            </a:r>
            <a:r>
              <a:rPr b="1"/>
              <a:t>);</a:t>
            </a:r>
            <a:br>
              <a:rPr b="1"/>
            </a:br>
            <a:r>
              <a:rPr b="1"/>
              <a:t>    beerType = String.</a:t>
            </a:r>
            <a:r>
              <a:rPr b="1" i="1"/>
              <a:t>valueOf</a:t>
            </a:r>
            <a:r>
              <a:rPr b="1"/>
              <a:t>(colour.getSelectedItem());</a:t>
            </a:r>
            <a:br>
              <a:rPr b="1"/>
            </a:br>
            <a:r>
              <a:rPr b="1"/>
              <a:t>    brands.setText(beerType);</a:t>
            </a:r>
            <a:br>
              <a:rPr b="1"/>
            </a:br>
            <a:r>
              <a:t>}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An Android app can have how many Activities?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An Activity is a screen </a:t>
            </a:r>
          </a:p>
          <a:p>
            <a:pPr/>
            <a:r>
              <a:t>Layouts define what each screen looks like</a:t>
            </a:r>
          </a:p>
          <a:p>
            <a:pPr/>
            <a:r>
              <a:t>A layout is usually defined in XML</a:t>
            </a:r>
          </a:p>
          <a:p>
            <a:pPr/>
            <a:r>
              <a:t>What an activity does is (generally) defined in Java code.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Summary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simple app has one activity and one layout</a:t>
            </a:r>
          </a:p>
          <a:p>
            <a:pPr/>
            <a:r>
              <a:t>The activity specifies how the app should interact with the user.</a:t>
            </a:r>
          </a:p>
          <a:p>
            <a:pPr/>
            <a:r>
              <a:t>The layout controls the app appearance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Activity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ca.bcit.activity101;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android.app.Activity;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android.os.Bundle;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Activity101 extends Activity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@Override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protected void onCreate(Bundle savedInstanceState)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super.onCreate(savedInstanceState);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setContentView(R.layout.activity_activity101);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Styles and Themes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Activities occupy the entire screen by default</a:t>
            </a:r>
          </a:p>
          <a:p>
            <a:pPr/>
            <a:r>
              <a:t>Dialogs do not</a:t>
            </a:r>
          </a:p>
          <a:p>
            <a:pPr/>
            <a:r>
              <a:t>android:theme="@android:style/Theme.Dialog" 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Hiding Activity Title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@Override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void onCreate(Bundle savedInstanceState)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super.onCreate(savedInstanceState);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	//---hides the title bar			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requestWindowFeature(Window.FEATURE_NO_TITLE);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setContentView(R.layout.activity_activity202);</a:t>
            </a:r>
          </a:p>
          <a:p>
            <a:pPr marL="0" indent="0" defTabSz="286258">
              <a:spcBef>
                <a:spcPts val="2000"/>
              </a:spcBef>
              <a:buSzTx/>
              <a:buNone/>
              <a:defRPr sz="29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sz="245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@Override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http://docs.oracle.com/javase/tutorial/java/IandI/override.html</a:t>
            </a:r>
          </a:p>
          <a:p>
            <a:pPr/>
            <a:r>
              <a:t>When overriding a method, you might want to use the @Override annotation that instructs the compiler that you intend to override a method in the superclass. If, for some reason, the compiler detects that the method does not exist in one of the superclasses, then it will generate an error.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Beer App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simple app that will show how interactions work</a:t>
            </a:r>
          </a:p>
          <a:p>
            <a:pPr/>
            <a:r>
              <a:t>I will put the code on github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