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FFFFFF"/>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FFFFFF"/>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FFFFFF"/>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FFFFFF"/>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FFFFFF"/>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FFFFFF"/>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FFFFFF"/>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FFFFFF"/>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FFFFFF"/>
        </a:solidFill>
        <a:effectLst/>
        <a:uFillTx/>
        <a:latin typeface="+mn-lt"/>
        <a:ea typeface="+mn-ea"/>
        <a:cs typeface="+mn-cs"/>
        <a:sym typeface="Helvetica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noFill/>
        </a:fill>
      </a:tcStyle>
    </a:wholeTbl>
    <a:band2H>
      <a:tcTxStyle b="def" i="def"/>
      <a:tcStyle>
        <a:tcBdr/>
        <a:fill>
          <a:solidFill>
            <a:srgbClr val="797A7C">
              <a:alpha val="30000"/>
            </a:srgbClr>
          </a:solidFill>
        </a:fill>
      </a:tcStyle>
    </a:band2H>
    <a:firstCol>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0F5F0C"/>
          </a:solidFill>
        </a:fill>
      </a:tcStyle>
    </a:firstCol>
    <a:lastRow>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0365C0"/>
          </a:solidFill>
        </a:fill>
      </a:tcStyle>
    </a:lastRow>
    <a:firstRow>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0365C0"/>
          </a:solidFill>
        </a:fill>
      </a:tcStyle>
    </a:firstRow>
  </a:tblStyle>
  <a:tblStyle styleId="{C7B018BB-80A7-4F77-B60F-C8B233D01FF8}" styleName="">
    <a:tblBg/>
    <a:wholeTbl>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noFill/>
        </a:fill>
      </a:tcStyle>
    </a:wholeTbl>
    <a:band2H>
      <a:tcTxStyle b="def" i="def"/>
      <a:tcStyle>
        <a:tcBdr/>
        <a:fill>
          <a:solidFill>
            <a:srgbClr val="87CED4">
              <a:alpha val="20000"/>
            </a:srgbClr>
          </a:solidFill>
        </a:fill>
      </a:tcStyle>
    </a:band2H>
    <a:firstCol>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solidFill>
            <a:srgbClr val="398CCE"/>
          </a:solidFill>
        </a:fill>
      </a:tcStyle>
    </a:firstCol>
    <a:lastRow>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254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noFill/>
        </a:fill>
      </a:tcStyle>
    </a:lastRow>
    <a:firstRow>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solidFill>
            <a:srgbClr val="0365C0"/>
          </a:solidFill>
        </a:fill>
      </a:tcStyle>
    </a:firstRow>
  </a:tblStyle>
  <a:tblStyle styleId="{EEE7283C-3CF3-47DC-8721-378D4A62B228}" styleName="">
    <a:tblBg/>
    <a:wholeTbl>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noFill/>
              <a:miter lim="400000"/>
            </a:ln>
          </a:insideV>
        </a:tcBdr>
        <a:fill>
          <a:noFill/>
        </a:fill>
      </a:tcStyle>
    </a:wholeTbl>
    <a:band2H>
      <a:tcTxStyle b="def" i="def"/>
      <a:tcStyle>
        <a:tcBdr/>
        <a:fill>
          <a:solidFill>
            <a:srgbClr val="5DC123">
              <a:alpha val="19000"/>
            </a:srgbClr>
          </a:solidFill>
        </a:fill>
      </a:tcStyle>
    </a:band2H>
    <a:firstCol>
      <a:tcTxStyle b="off" i="off">
        <a:fontRef idx="minor">
          <a:srgbClr val="FFFFFF"/>
        </a:fontRef>
        <a:srgbClr val="FFFFFF"/>
      </a:tcTxStyle>
      <a:tcStyle>
        <a:tcBdr>
          <a:left>
            <a:ln w="12700" cap="flat">
              <a:solidFill>
                <a:srgbClr val="FFFFFF"/>
              </a:solidFill>
              <a:prstDash val="solid"/>
              <a:miter lim="400000"/>
            </a:ln>
          </a:left>
          <a:right>
            <a:ln w="25400" cap="flat">
              <a:solidFill>
                <a:srgbClr val="CBCBCB"/>
              </a:solidFill>
              <a:prstDash val="solid"/>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2"/>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noFill/>
              <a:miter lim="400000"/>
            </a:ln>
          </a:insideH>
          <a:insideV>
            <a:ln w="12700" cap="flat">
              <a:noFill/>
              <a:miter lim="400000"/>
            </a:ln>
          </a:insideV>
        </a:tcBdr>
        <a:fill>
          <a:solidFill>
            <a:srgbClr val="33632E"/>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noFill/>
              <a:miter lim="400000"/>
            </a:ln>
          </a:insideH>
          <a:insideV>
            <a:ln w="12700" cap="flat">
              <a:noFill/>
              <a:miter lim="400000"/>
            </a:ln>
          </a:insideV>
        </a:tcBdr>
        <a:fill>
          <a:solidFill>
            <a:srgbClr val="33632E"/>
          </a:solidFill>
        </a:fill>
      </a:tcStyle>
    </a:firstRow>
  </a:tblStyle>
  <a:tblStyle styleId="{CF821DB8-F4EB-4A41-A1BA-3FCAFE7338EE}" styleName="">
    <a:tblBg/>
    <a:wholeTbl>
      <a:tcTxStyle b="off"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wholeTbl>
    <a:band2H>
      <a:tcTxStyle b="def" i="def"/>
      <a:tcStyle>
        <a:tcBdr/>
        <a:fill>
          <a:solidFill>
            <a:srgbClr val="797A7C">
              <a:alpha val="30000"/>
            </a:srgbClr>
          </a:solidFill>
        </a:fill>
      </a:tcStyle>
    </a:band2H>
    <a:firstCol>
      <a:tcTxStyle b="off" i="off">
        <a:fontRef idx="minor">
          <a:srgbClr val="000000"/>
        </a:fontRef>
        <a:srgbClr val="000000"/>
      </a:tcTxStyle>
      <a:tcStyle>
        <a:tcBdr>
          <a:left>
            <a:ln w="12700" cap="flat">
              <a:solidFill>
                <a:srgbClr val="FFFFFF"/>
              </a:solidFill>
              <a:prstDash val="solid"/>
              <a:miter lim="400000"/>
            </a:ln>
          </a:left>
          <a:right>
            <a:ln w="25400" cap="flat">
              <a:solidFill>
                <a:srgbClr val="FFFFFF"/>
              </a:solidFill>
              <a:prstDash val="solid"/>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6">
              <a:hueOff val="105381"/>
              <a:satOff val="14341"/>
              <a:lumOff val="10801"/>
            </a:schemeClr>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25400" cap="flat">
              <a:solidFill>
                <a:srgbClr val="FFFFFF"/>
              </a:solidFill>
              <a:prstDash val="solid"/>
              <a:miter lim="400000"/>
            </a:ln>
          </a:top>
          <a:bottom>
            <a:ln w="12700" cap="flat">
              <a:solidFill>
                <a:srgbClr val="FFFFFF"/>
              </a:solidFill>
              <a:prstDash val="solid"/>
              <a:miter lim="400000"/>
            </a:ln>
          </a:bottom>
          <a:insideH>
            <a:ln w="12700" cap="flat">
              <a:noFill/>
              <a:miter lim="400000"/>
            </a:ln>
          </a:insideH>
          <a:insideV>
            <a:ln w="12700" cap="flat">
              <a:noFill/>
              <a:miter lim="400000"/>
            </a:ln>
          </a:insideV>
        </a:tcBdr>
        <a:fill>
          <a:noFill/>
        </a:fill>
      </a:tcStyle>
    </a:lastRow>
    <a:fir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FFFFFF"/>
              </a:solidFill>
              <a:prstDash val="solid"/>
              <a:miter lim="400000"/>
            </a:ln>
          </a:top>
          <a:bottom>
            <a:ln w="25400" cap="flat">
              <a:solidFill>
                <a:srgbClr val="FFFFFF"/>
              </a:solidFill>
              <a:prstDash val="solid"/>
              <a:miter lim="400000"/>
            </a:ln>
          </a:bottom>
          <a:insideH>
            <a:ln w="12700" cap="flat">
              <a:noFill/>
              <a:miter lim="400000"/>
            </a:ln>
          </a:insideH>
          <a:insideV>
            <a:ln w="12700" cap="flat">
              <a:noFill/>
              <a:miter lim="400000"/>
            </a:ln>
          </a:insideV>
        </a:tcBdr>
        <a:fill>
          <a:solidFill>
            <a:schemeClr val="accent6">
              <a:hueOff val="105381"/>
              <a:satOff val="14341"/>
              <a:lumOff val="10801"/>
            </a:schemeClr>
          </a:solidFill>
        </a:fill>
      </a:tcStyle>
    </a:firstRow>
  </a:tblStyle>
  <a:tblStyle styleId="{33BA23B1-9221-436E-865A-0063620EA4FD}" styleName="">
    <a:tblBg/>
    <a:wholeTbl>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noFill/>
              <a:miter lim="400000"/>
            </a:ln>
          </a:insideV>
        </a:tcBdr>
        <a:fill>
          <a:noFill/>
        </a:fill>
      </a:tcStyle>
    </a:wholeTbl>
    <a:band2H>
      <a:tcTxStyle b="def" i="def"/>
      <a:tcStyle>
        <a:tcBdr/>
        <a:fill>
          <a:solidFill>
            <a:srgbClr val="797A7C">
              <a:alpha val="30000"/>
            </a:srgbClr>
          </a:solidFill>
        </a:fill>
      </a:tcStyle>
    </a:band2H>
    <a:firstCol>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noFill/>
              <a:miter lim="400000"/>
            </a:ln>
          </a:insideV>
        </a:tcBdr>
        <a:fill>
          <a:solidFill>
            <a:srgbClr val="545761"/>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noFill/>
              <a:miter lim="400000"/>
            </a:ln>
          </a:insideH>
          <a:insideV>
            <a:ln w="12700" cap="flat">
              <a:noFill/>
              <a:miter lim="400000"/>
            </a:ln>
          </a:insideV>
        </a:tcBdr>
        <a:fill>
          <a:solidFill>
            <a:srgbClr val="777C83"/>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CBCBCB"/>
              </a:solidFill>
              <a:prstDash val="solid"/>
              <a:miter lim="400000"/>
            </a:ln>
          </a:top>
          <a:bottom>
            <a:ln w="12700" cap="flat">
              <a:solidFill>
                <a:srgbClr val="FFFFFF"/>
              </a:solidFill>
              <a:prstDash val="solid"/>
              <a:miter lim="400000"/>
            </a:ln>
          </a:bottom>
          <a:insideH>
            <a:ln w="12700" cap="flat">
              <a:noFill/>
              <a:miter lim="400000"/>
            </a:ln>
          </a:insideH>
          <a:insideV>
            <a:ln w="12700" cap="flat">
              <a:noFill/>
              <a:miter lim="400000"/>
            </a:ln>
          </a:insideV>
        </a:tcBdr>
        <a:fill>
          <a:solidFill>
            <a:srgbClr val="777C83"/>
          </a:solidFill>
        </a:fill>
      </a:tcStyle>
    </a:firstRow>
  </a:tblStyle>
  <a:tblStyle styleId="{2708684C-4D16-4618-839F-0558EEFCDFE6}" styleName="">
    <a:tblBg/>
    <a:wholeTbl>
      <a:tcTxStyle b="off" i="off">
        <a:fontRef idx="minor">
          <a:srgbClr val="FFFFFF"/>
        </a:fontRef>
        <a:srgbClr val="FFFFFF"/>
      </a:tcTxStyle>
      <a:tcStyle>
        <a:tcBdr>
          <a:left>
            <a:ln w="12700" cap="flat">
              <a:solidFill>
                <a:srgbClr val="FFFFFF"/>
              </a:solidFill>
              <a:custDash>
                <a:ds d="200000" sp="200000"/>
              </a:custDash>
              <a:miter lim="400000"/>
            </a:ln>
          </a:left>
          <a:right>
            <a:ln w="12700" cap="flat">
              <a:solidFill>
                <a:srgbClr val="FFFFFF"/>
              </a:solidFill>
              <a:custDash>
                <a:ds d="200000" sp="200000"/>
              </a:custDash>
              <a:miter lim="400000"/>
            </a:ln>
          </a:right>
          <a:top>
            <a:ln w="12700" cap="flat">
              <a:solidFill>
                <a:srgbClr val="FFFFFF"/>
              </a:solidFill>
              <a:custDash>
                <a:ds d="200000" sp="200000"/>
              </a:custDash>
              <a:miter lim="400000"/>
            </a:ln>
          </a:top>
          <a:bottom>
            <a:ln w="12700" cap="flat">
              <a:solidFill>
                <a:srgbClr val="FFFFFF"/>
              </a:solidFill>
              <a:custDash>
                <a:ds d="200000" sp="200000"/>
              </a:custDash>
              <a:miter lim="400000"/>
            </a:ln>
          </a:bottom>
          <a:insideH>
            <a:ln w="12700" cap="flat">
              <a:solidFill>
                <a:srgbClr val="FFFFFF"/>
              </a:solidFill>
              <a:custDash>
                <a:ds d="200000" sp="200000"/>
              </a:custDash>
              <a:miter lim="400000"/>
            </a:ln>
          </a:insideH>
          <a:insideV>
            <a:ln w="12700" cap="flat">
              <a:solidFill>
                <a:srgbClr val="FFFFFF"/>
              </a:solidFill>
              <a:custDash>
                <a:ds d="200000" sp="200000"/>
              </a:custDash>
              <a:miter lim="400000"/>
            </a:ln>
          </a:insideV>
        </a:tcBdr>
        <a:fill>
          <a:noFill/>
        </a:fill>
      </a:tcStyle>
    </a:wholeTbl>
    <a:band2H>
      <a:tcTxStyle b="def" i="def"/>
      <a:tcStyle>
        <a:tcBdr/>
        <a:fill>
          <a:solidFill>
            <a:srgbClr val="797A7C">
              <a:alpha val="30000"/>
            </a:srgbClr>
          </a:solidFill>
        </a:fill>
      </a:tcStyle>
    </a:band2H>
    <a:firstCol>
      <a:tcTxStyle b="on" i="off">
        <a:font>
          <a:latin typeface="Helvetica"/>
          <a:ea typeface="Helvetica"/>
          <a:cs typeface="Helvetica"/>
        </a:font>
        <a:srgbClr val="FFFFFF"/>
      </a:tcTxStyle>
      <a:tcStyle>
        <a:tcBdr>
          <a:left>
            <a:ln w="12700" cap="flat">
              <a:noFill/>
              <a:miter lim="400000"/>
            </a:ln>
          </a:left>
          <a:right>
            <a:ln w="12700" cap="flat">
              <a:solidFill>
                <a:srgbClr val="FFFFFF"/>
              </a:solidFill>
              <a:prstDash val="solid"/>
              <a:miter lim="400000"/>
            </a:ln>
          </a:right>
          <a:top>
            <a:ln w="12700" cap="flat">
              <a:solidFill>
                <a:srgbClr val="FFFFFF"/>
              </a:solidFill>
              <a:custDash>
                <a:ds d="200000" sp="200000"/>
              </a:custDash>
              <a:miter lim="400000"/>
            </a:ln>
          </a:top>
          <a:bottom>
            <a:ln w="12700" cap="flat">
              <a:solidFill>
                <a:srgbClr val="FFFFFF"/>
              </a:solidFill>
              <a:custDash>
                <a:ds d="200000" sp="200000"/>
              </a:custDash>
              <a:miter lim="400000"/>
            </a:ln>
          </a:bottom>
          <a:insideH>
            <a:ln w="12700" cap="flat">
              <a:solidFill>
                <a:srgbClr val="FFFFFF"/>
              </a:solidFill>
              <a:custDash>
                <a:ds d="200000" sp="200000"/>
              </a:custDash>
              <a:miter lim="400000"/>
            </a:ln>
          </a:insideH>
          <a:insideV>
            <a:ln w="12700" cap="flat">
              <a:solidFill>
                <a:srgbClr val="FFFFFF"/>
              </a:solidFill>
              <a:custDash>
                <a:ds d="200000" sp="200000"/>
              </a:custDash>
              <a:miter lim="400000"/>
            </a:ln>
          </a:insideV>
        </a:tcBdr>
        <a:fill>
          <a:noFill/>
        </a:fill>
      </a:tcStyle>
    </a:firstCol>
    <a:lastRow>
      <a:tcTxStyle b="on" i="off">
        <a:font>
          <a:latin typeface="Helvetica"/>
          <a:ea typeface="Helvetica"/>
          <a:cs typeface="Helvetica"/>
        </a:font>
        <a:srgbClr val="FFFFFF"/>
      </a:tcTxStyle>
      <a:tcStyle>
        <a:tcBdr>
          <a:left>
            <a:ln w="12700" cap="flat">
              <a:solidFill>
                <a:srgbClr val="FFFFFF"/>
              </a:solidFill>
              <a:custDash>
                <a:ds d="200000" sp="200000"/>
              </a:custDash>
              <a:miter lim="400000"/>
            </a:ln>
          </a:left>
          <a:right>
            <a:ln w="12700" cap="flat">
              <a:solidFill>
                <a:srgbClr val="FFFFFF"/>
              </a:solidFill>
              <a:custDash>
                <a:ds d="200000" sp="200000"/>
              </a:custDash>
              <a:miter lim="400000"/>
            </a:ln>
          </a:right>
          <a:top>
            <a:ln w="12700" cap="flat">
              <a:solidFill>
                <a:srgbClr val="FFFFFF"/>
              </a:solidFill>
              <a:prstDash val="solid"/>
              <a:miter lim="400000"/>
            </a:ln>
          </a:top>
          <a:bottom>
            <a:ln w="12700" cap="flat">
              <a:noFill/>
              <a:miter lim="400000"/>
            </a:ln>
          </a:bottom>
          <a:insideH>
            <a:ln w="12700" cap="flat">
              <a:noFill/>
              <a:miter lim="400000"/>
            </a:ln>
          </a:insideH>
          <a:insideV>
            <a:ln w="12700" cap="flat">
              <a:solidFill>
                <a:srgbClr val="FFFFFF"/>
              </a:solidFill>
              <a:custDash>
                <a:ds d="200000" sp="200000"/>
              </a:custDash>
              <a:miter lim="400000"/>
            </a:ln>
          </a:insideV>
        </a:tcBdr>
        <a:fill>
          <a:noFill/>
        </a:fill>
      </a:tcStyle>
    </a:lastRow>
    <a:firstRow>
      <a:tcTxStyle b="on" i="off">
        <a:font>
          <a:latin typeface="Helvetica"/>
          <a:ea typeface="Helvetica"/>
          <a:cs typeface="Helvetica"/>
        </a:font>
        <a:srgbClr val="FFFFFF"/>
      </a:tcTxStyle>
      <a:tcStyle>
        <a:tcBdr>
          <a:left>
            <a:ln w="12700" cap="flat">
              <a:solidFill>
                <a:srgbClr val="FFFFFF"/>
              </a:solidFill>
              <a:custDash>
                <a:ds d="200000" sp="200000"/>
              </a:custDash>
              <a:miter lim="400000"/>
            </a:ln>
          </a:left>
          <a:right>
            <a:ln w="12700" cap="flat">
              <a:solidFill>
                <a:srgbClr val="FFFFFF"/>
              </a:solidFill>
              <a:custDash>
                <a:ds d="200000" sp="200000"/>
              </a:custDash>
              <a:miter lim="400000"/>
            </a:ln>
          </a:right>
          <a:top>
            <a:ln w="12700" cap="flat">
              <a:noFill/>
              <a:miter lim="400000"/>
            </a:ln>
          </a:top>
          <a:bottom>
            <a:ln w="12700" cap="flat">
              <a:solidFill>
                <a:srgbClr val="FFFFFF"/>
              </a:solidFill>
              <a:prstDash val="solid"/>
              <a:miter lim="400000"/>
            </a:ln>
          </a:bottom>
          <a:insideH>
            <a:ln w="12700" cap="flat">
              <a:noFill/>
              <a:miter lim="400000"/>
            </a:ln>
          </a:insideH>
          <a:insideV>
            <a:ln w="12700" cap="flat">
              <a:solidFill>
                <a:srgbClr val="FFFFFF"/>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Title &amp; Subtitle">
    <p:spTree>
      <p:nvGrpSpPr>
        <p:cNvPr id="1" name=""/>
        <p:cNvGrpSpPr/>
        <p:nvPr/>
      </p:nvGrpSpPr>
      <p:grpSpPr>
        <a:xfrm>
          <a:off x="0" y="0"/>
          <a:ext cx="0" cy="0"/>
          <a:chOff x="0" y="0"/>
          <a:chExt cx="0" cy="0"/>
        </a:xfrm>
      </p:grpSpPr>
      <p:sp>
        <p:nvSpPr>
          <p:cNvPr id="11" name="Shape 11"/>
          <p:cNvSpPr/>
          <p:nvPr>
            <p:ph type="title"/>
          </p:nvPr>
        </p:nvSpPr>
        <p:spPr>
          <a:xfrm>
            <a:off x="1270000" y="1638300"/>
            <a:ext cx="10464800" cy="3302000"/>
          </a:xfrm>
          <a:prstGeom prst="rect">
            <a:avLst/>
          </a:prstGeom>
        </p:spPr>
        <p:txBody>
          <a:bodyPr anchor="b"/>
          <a:lstStyle/>
          <a:p>
            <a:pPr/>
            <a:r>
              <a:t>Title Text</a:t>
            </a:r>
          </a:p>
        </p:txBody>
      </p:sp>
      <p:sp>
        <p:nvSpPr>
          <p:cNvPr id="12" name="Shape 12"/>
          <p:cNvSpPr/>
          <p:nvPr>
            <p:ph type="body" sz="quarter" idx="1"/>
          </p:nvPr>
        </p:nvSpPr>
        <p:spPr>
          <a:xfrm>
            <a:off x="1270000" y="50292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Body Level One</a:t>
            </a:r>
          </a:p>
          <a:p>
            <a:pPr lvl="1"/>
            <a:r>
              <a:t>Body Level Two</a:t>
            </a:r>
          </a:p>
          <a:p>
            <a:pPr lvl="2"/>
            <a:r>
              <a:t>Body Level Three</a:t>
            </a:r>
          </a:p>
          <a:p>
            <a:pPr lvl="3"/>
            <a:r>
              <a:t>Body Level Four</a:t>
            </a:r>
          </a:p>
          <a:p>
            <a:pPr lvl="4"/>
            <a:r>
              <a:t>Body Level Five</a:t>
            </a:r>
          </a:p>
        </p:txBody>
      </p:sp>
      <p:sp>
        <p:nvSpPr>
          <p:cNvPr id="13" name="Shape 1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Quote">
    <p:spTree>
      <p:nvGrpSpPr>
        <p:cNvPr id="1" name=""/>
        <p:cNvGrpSpPr/>
        <p:nvPr/>
      </p:nvGrpSpPr>
      <p:grpSpPr>
        <a:xfrm>
          <a:off x="0" y="0"/>
          <a:ext cx="0" cy="0"/>
          <a:chOff x="0" y="0"/>
          <a:chExt cx="0" cy="0"/>
        </a:xfrm>
      </p:grpSpPr>
      <p:sp>
        <p:nvSpPr>
          <p:cNvPr id="93" name="Shape 93"/>
          <p:cNvSpPr/>
          <p:nvPr>
            <p:ph type="body" sz="quarter" idx="13"/>
          </p:nvPr>
        </p:nvSpPr>
        <p:spPr>
          <a:xfrm>
            <a:off x="1270000" y="6362700"/>
            <a:ext cx="10464800" cy="533400"/>
          </a:xfrm>
          <a:prstGeom prst="rect">
            <a:avLst/>
          </a:prstGeom>
        </p:spPr>
        <p:txBody>
          <a:bodyPr anchor="t">
            <a:spAutoFit/>
          </a:bodyPr>
          <a:lstStyle>
            <a:lvl1pPr marL="0" indent="0" algn="ctr">
              <a:spcBef>
                <a:spcPts val="0"/>
              </a:spcBef>
              <a:buSzTx/>
              <a:buNone/>
              <a:defRPr b="1" sz="2800">
                <a:latin typeface="Helvetica"/>
                <a:ea typeface="Helvetica"/>
                <a:cs typeface="Helvetica"/>
                <a:sym typeface="Helvetica"/>
              </a:defRPr>
            </a:lvl1pPr>
          </a:lstStyle>
          <a:p>
            <a:pPr/>
            <a:r>
              <a:t>–Johnny Appleseed</a:t>
            </a:r>
          </a:p>
        </p:txBody>
      </p:sp>
      <p:sp>
        <p:nvSpPr>
          <p:cNvPr id="94" name="Shape 94"/>
          <p:cNvSpPr/>
          <p:nvPr>
            <p:ph type="body" sz="quarter" idx="14"/>
          </p:nvPr>
        </p:nvSpPr>
        <p:spPr>
          <a:xfrm>
            <a:off x="1270000" y="4254500"/>
            <a:ext cx="10464800" cy="711200"/>
          </a:xfrm>
          <a:prstGeom prst="rect">
            <a:avLst/>
          </a:prstGeom>
        </p:spPr>
        <p:txBody>
          <a:bodyPr>
            <a:spAutoFit/>
          </a:bodyPr>
          <a:lstStyle>
            <a:lvl1pPr marL="0" indent="0" algn="ctr">
              <a:spcBef>
                <a:spcPts val="2400"/>
              </a:spcBef>
              <a:buSzTx/>
              <a:buNone/>
              <a:defRPr sz="4000"/>
            </a:lvl1pPr>
          </a:lstStyle>
          <a:p>
            <a:pPr/>
            <a:r>
              <a:t>“Type a quote here.”</a:t>
            </a:r>
          </a:p>
        </p:txBody>
      </p:sp>
      <p:sp>
        <p:nvSpPr>
          <p:cNvPr id="95" name="Shape 9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Photo">
    <p:spTree>
      <p:nvGrpSpPr>
        <p:cNvPr id="1" name=""/>
        <p:cNvGrpSpPr/>
        <p:nvPr/>
      </p:nvGrpSpPr>
      <p:grpSpPr>
        <a:xfrm>
          <a:off x="0" y="0"/>
          <a:ext cx="0" cy="0"/>
          <a:chOff x="0" y="0"/>
          <a:chExt cx="0" cy="0"/>
        </a:xfrm>
      </p:grpSpPr>
      <p:sp>
        <p:nvSpPr>
          <p:cNvPr id="102" name="Shape 102"/>
          <p:cNvSpPr/>
          <p:nvPr>
            <p:ph type="pic" idx="13"/>
          </p:nvPr>
        </p:nvSpPr>
        <p:spPr>
          <a:xfrm>
            <a:off x="0" y="0"/>
            <a:ext cx="13004800" cy="9753600"/>
          </a:xfrm>
          <a:prstGeom prst="rect">
            <a:avLst/>
          </a:prstGeom>
        </p:spPr>
        <p:txBody>
          <a:bodyPr lIns="91439" tIns="45719" rIns="91439" bIns="45719" anchor="t">
            <a:noAutofit/>
          </a:bodyPr>
          <a:lstStyle/>
          <a:p>
            <a:pPr/>
          </a:p>
        </p:txBody>
      </p:sp>
      <p:sp>
        <p:nvSpPr>
          <p:cNvPr id="103" name="Shape 10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110" name="Shape 11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Photo - Horizontal">
    <p:spTree>
      <p:nvGrpSpPr>
        <p:cNvPr id="1" name=""/>
        <p:cNvGrpSpPr/>
        <p:nvPr/>
      </p:nvGrpSpPr>
      <p:grpSpPr>
        <a:xfrm>
          <a:off x="0" y="0"/>
          <a:ext cx="0" cy="0"/>
          <a:chOff x="0" y="0"/>
          <a:chExt cx="0" cy="0"/>
        </a:xfrm>
      </p:grpSpPr>
      <p:sp>
        <p:nvSpPr>
          <p:cNvPr id="20" name="Shape 20"/>
          <p:cNvSpPr/>
          <p:nvPr>
            <p:ph type="pic" idx="13"/>
          </p:nvPr>
        </p:nvSpPr>
        <p:spPr>
          <a:xfrm>
            <a:off x="1600200" y="635000"/>
            <a:ext cx="9779000" cy="5918200"/>
          </a:xfrm>
          <a:prstGeom prst="rect">
            <a:avLst/>
          </a:prstGeom>
        </p:spPr>
        <p:txBody>
          <a:bodyPr lIns="91439" tIns="45719" rIns="91439" bIns="45719" anchor="t">
            <a:noAutofit/>
          </a:bodyPr>
          <a:lstStyle/>
          <a:p>
            <a:pPr/>
          </a:p>
        </p:txBody>
      </p:sp>
      <p:sp>
        <p:nvSpPr>
          <p:cNvPr id="21" name="Shape 21"/>
          <p:cNvSpPr/>
          <p:nvPr>
            <p:ph type="title"/>
          </p:nvPr>
        </p:nvSpPr>
        <p:spPr>
          <a:xfrm>
            <a:off x="1270000" y="6718300"/>
            <a:ext cx="10464800" cy="1422400"/>
          </a:xfrm>
          <a:prstGeom prst="rect">
            <a:avLst/>
          </a:prstGeom>
        </p:spPr>
        <p:txBody>
          <a:bodyPr anchor="b"/>
          <a:lstStyle/>
          <a:p>
            <a:pPr/>
            <a:r>
              <a:t>Title Text</a:t>
            </a:r>
          </a:p>
        </p:txBody>
      </p:sp>
      <p:sp>
        <p:nvSpPr>
          <p:cNvPr id="22" name="Shape 22"/>
          <p:cNvSpPr/>
          <p:nvPr>
            <p:ph type="body" sz="quarter" idx="1"/>
          </p:nvPr>
        </p:nvSpPr>
        <p:spPr>
          <a:xfrm>
            <a:off x="1270000" y="8191500"/>
            <a:ext cx="10464800" cy="12192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Body Level One</a:t>
            </a:r>
          </a:p>
          <a:p>
            <a:pPr lvl="1"/>
            <a:r>
              <a:t>Body Level Two</a:t>
            </a:r>
          </a:p>
          <a:p>
            <a:pPr lvl="2"/>
            <a:r>
              <a:t>Body Level Three</a:t>
            </a:r>
          </a:p>
          <a:p>
            <a:pPr lvl="3"/>
            <a:r>
              <a:t>Body Level Four</a:t>
            </a:r>
          </a:p>
          <a:p>
            <a:pPr lvl="4"/>
            <a:r>
              <a:t>Body Level Five</a:t>
            </a:r>
          </a:p>
        </p:txBody>
      </p:sp>
      <p:sp>
        <p:nvSpPr>
          <p:cNvPr id="23" name="Shape 2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Title - Center">
    <p:spTree>
      <p:nvGrpSpPr>
        <p:cNvPr id="1" name=""/>
        <p:cNvGrpSpPr/>
        <p:nvPr/>
      </p:nvGrpSpPr>
      <p:grpSpPr>
        <a:xfrm>
          <a:off x="0" y="0"/>
          <a:ext cx="0" cy="0"/>
          <a:chOff x="0" y="0"/>
          <a:chExt cx="0" cy="0"/>
        </a:xfrm>
      </p:grpSpPr>
      <p:sp>
        <p:nvSpPr>
          <p:cNvPr id="30" name="Shape 30"/>
          <p:cNvSpPr/>
          <p:nvPr>
            <p:ph type="title"/>
          </p:nvPr>
        </p:nvSpPr>
        <p:spPr>
          <a:xfrm>
            <a:off x="1270000" y="3225800"/>
            <a:ext cx="10464800" cy="3302000"/>
          </a:xfrm>
          <a:prstGeom prst="rect">
            <a:avLst/>
          </a:prstGeom>
        </p:spPr>
        <p:txBody>
          <a:bodyPr/>
          <a:lstStyle/>
          <a:p>
            <a:pPr/>
            <a:r>
              <a:t>Title Text</a:t>
            </a:r>
          </a:p>
        </p:txBody>
      </p:sp>
      <p:sp>
        <p:nvSpPr>
          <p:cNvPr id="31" name="Shape 3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Photo - Vertical">
    <p:spTree>
      <p:nvGrpSpPr>
        <p:cNvPr id="1" name=""/>
        <p:cNvGrpSpPr/>
        <p:nvPr/>
      </p:nvGrpSpPr>
      <p:grpSpPr>
        <a:xfrm>
          <a:off x="0" y="0"/>
          <a:ext cx="0" cy="0"/>
          <a:chOff x="0" y="0"/>
          <a:chExt cx="0" cy="0"/>
        </a:xfrm>
      </p:grpSpPr>
      <p:sp>
        <p:nvSpPr>
          <p:cNvPr id="38" name="Shape 38"/>
          <p:cNvSpPr/>
          <p:nvPr>
            <p:ph type="pic" sz="half" idx="13"/>
          </p:nvPr>
        </p:nvSpPr>
        <p:spPr>
          <a:xfrm>
            <a:off x="6718300" y="762000"/>
            <a:ext cx="5334000" cy="8242300"/>
          </a:xfrm>
          <a:prstGeom prst="rect">
            <a:avLst/>
          </a:prstGeom>
        </p:spPr>
        <p:txBody>
          <a:bodyPr lIns="91439" tIns="45719" rIns="91439" bIns="45719" anchor="t">
            <a:noAutofit/>
          </a:bodyPr>
          <a:lstStyle/>
          <a:p>
            <a:pPr/>
          </a:p>
        </p:txBody>
      </p:sp>
      <p:sp>
        <p:nvSpPr>
          <p:cNvPr id="39" name="Shape 39"/>
          <p:cNvSpPr/>
          <p:nvPr>
            <p:ph type="title"/>
          </p:nvPr>
        </p:nvSpPr>
        <p:spPr>
          <a:xfrm>
            <a:off x="952500" y="762000"/>
            <a:ext cx="5334000" cy="4000500"/>
          </a:xfrm>
          <a:prstGeom prst="rect">
            <a:avLst/>
          </a:prstGeom>
        </p:spPr>
        <p:txBody>
          <a:bodyPr anchor="b"/>
          <a:lstStyle>
            <a:lvl1pPr>
              <a:defRPr sz="6000"/>
            </a:lvl1pPr>
          </a:lstStyle>
          <a:p>
            <a:pPr/>
            <a:r>
              <a:t>Title Text</a:t>
            </a:r>
          </a:p>
        </p:txBody>
      </p:sp>
      <p:sp>
        <p:nvSpPr>
          <p:cNvPr id="40" name="Shape 40"/>
          <p:cNvSpPr/>
          <p:nvPr>
            <p:ph type="body" sz="quarter" idx="1"/>
          </p:nvPr>
        </p:nvSpPr>
        <p:spPr>
          <a:xfrm>
            <a:off x="952500" y="5003800"/>
            <a:ext cx="5334000" cy="40005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Body Level One</a:t>
            </a:r>
          </a:p>
          <a:p>
            <a:pPr lvl="1"/>
            <a:r>
              <a:t>Body Level Two</a:t>
            </a:r>
          </a:p>
          <a:p>
            <a:pPr lvl="2"/>
            <a:r>
              <a:t>Body Level Three</a:t>
            </a:r>
          </a:p>
          <a:p>
            <a:pPr lvl="3"/>
            <a:r>
              <a:t>Body Level Four</a:t>
            </a:r>
          </a:p>
          <a:p>
            <a:pPr lvl="4"/>
            <a:r>
              <a:t>Body Level Five</a:t>
            </a:r>
          </a:p>
        </p:txBody>
      </p:sp>
      <p:sp>
        <p:nvSpPr>
          <p:cNvPr id="41" name="Shape 4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Title - Top">
    <p:spTree>
      <p:nvGrpSpPr>
        <p:cNvPr id="1" name=""/>
        <p:cNvGrpSpPr/>
        <p:nvPr/>
      </p:nvGrpSpPr>
      <p:grpSpPr>
        <a:xfrm>
          <a:off x="0" y="0"/>
          <a:ext cx="0" cy="0"/>
          <a:chOff x="0" y="0"/>
          <a:chExt cx="0" cy="0"/>
        </a:xfrm>
      </p:grpSpPr>
      <p:sp>
        <p:nvSpPr>
          <p:cNvPr id="48" name="Shape 48"/>
          <p:cNvSpPr/>
          <p:nvPr>
            <p:ph type="title"/>
          </p:nvPr>
        </p:nvSpPr>
        <p:spPr>
          <a:prstGeom prst="rect">
            <a:avLst/>
          </a:prstGeom>
        </p:spPr>
        <p:txBody>
          <a:bodyPr/>
          <a:lstStyle/>
          <a:p>
            <a:pPr/>
            <a:r>
              <a:t>Title Text</a:t>
            </a:r>
          </a:p>
        </p:txBody>
      </p:sp>
      <p:sp>
        <p:nvSpPr>
          <p:cNvPr id="49" name="Shape 49"/>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p:spTree>
      <p:nvGrpSpPr>
        <p:cNvPr id="1" name=""/>
        <p:cNvGrpSpPr/>
        <p:nvPr/>
      </p:nvGrpSpPr>
      <p:grpSpPr>
        <a:xfrm>
          <a:off x="0" y="0"/>
          <a:ext cx="0" cy="0"/>
          <a:chOff x="0" y="0"/>
          <a:chExt cx="0" cy="0"/>
        </a:xfrm>
      </p:grpSpPr>
      <p:sp>
        <p:nvSpPr>
          <p:cNvPr id="56" name="Shape 56"/>
          <p:cNvSpPr/>
          <p:nvPr>
            <p:ph type="title"/>
          </p:nvPr>
        </p:nvSpPr>
        <p:spPr>
          <a:prstGeom prst="rect">
            <a:avLst/>
          </a:prstGeom>
        </p:spPr>
        <p:txBody>
          <a:bodyPr/>
          <a:lstStyle/>
          <a:p>
            <a:pPr/>
            <a:r>
              <a:t>Title Text</a:t>
            </a:r>
          </a:p>
        </p:txBody>
      </p:sp>
      <p:sp>
        <p:nvSpPr>
          <p:cNvPr id="57" name="Shape 57"/>
          <p:cNvSpPr/>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58" name="Shape 5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Title, Bullets &amp; Photo">
    <p:spTree>
      <p:nvGrpSpPr>
        <p:cNvPr id="1" name=""/>
        <p:cNvGrpSpPr/>
        <p:nvPr/>
      </p:nvGrpSpPr>
      <p:grpSpPr>
        <a:xfrm>
          <a:off x="0" y="0"/>
          <a:ext cx="0" cy="0"/>
          <a:chOff x="0" y="0"/>
          <a:chExt cx="0" cy="0"/>
        </a:xfrm>
      </p:grpSpPr>
      <p:sp>
        <p:nvSpPr>
          <p:cNvPr id="65" name="Shape 65"/>
          <p:cNvSpPr/>
          <p:nvPr>
            <p:ph type="pic" sz="half" idx="13"/>
          </p:nvPr>
        </p:nvSpPr>
        <p:spPr>
          <a:xfrm>
            <a:off x="6718300" y="2590800"/>
            <a:ext cx="5334000" cy="6286500"/>
          </a:xfrm>
          <a:prstGeom prst="rect">
            <a:avLst/>
          </a:prstGeom>
        </p:spPr>
        <p:txBody>
          <a:bodyPr lIns="91439" tIns="45719" rIns="91439" bIns="45719" anchor="t">
            <a:noAutofit/>
          </a:bodyPr>
          <a:lstStyle/>
          <a:p>
            <a:pPr/>
          </a:p>
        </p:txBody>
      </p:sp>
      <p:sp>
        <p:nvSpPr>
          <p:cNvPr id="66" name="Shape 66"/>
          <p:cNvSpPr/>
          <p:nvPr>
            <p:ph type="title"/>
          </p:nvPr>
        </p:nvSpPr>
        <p:spPr>
          <a:prstGeom prst="rect">
            <a:avLst/>
          </a:prstGeom>
        </p:spPr>
        <p:txBody>
          <a:bodyPr/>
          <a:lstStyle/>
          <a:p>
            <a:pPr/>
            <a:r>
              <a:t>Title Text</a:t>
            </a:r>
          </a:p>
        </p:txBody>
      </p:sp>
      <p:sp>
        <p:nvSpPr>
          <p:cNvPr id="67" name="Shape 67"/>
          <p:cNvSpPr/>
          <p:nvPr>
            <p:ph type="body" sz="half" idx="1"/>
          </p:nvPr>
        </p:nvSpPr>
        <p:spPr>
          <a:xfrm>
            <a:off x="952500" y="2590800"/>
            <a:ext cx="5334000" cy="6286500"/>
          </a:xfrm>
          <a:prstGeom prst="rect">
            <a:avLst/>
          </a:prstGeom>
        </p:spPr>
        <p:txBody>
          <a:bodyPr/>
          <a:lstStyle>
            <a:lvl1pPr marL="381000" indent="-381000">
              <a:spcBef>
                <a:spcPts val="3800"/>
              </a:spcBef>
              <a:defRPr sz="2800"/>
            </a:lvl1pPr>
            <a:lvl2pPr marL="762000" indent="-381000">
              <a:spcBef>
                <a:spcPts val="3800"/>
              </a:spcBef>
              <a:defRPr sz="2800"/>
            </a:lvl2pPr>
            <a:lvl3pPr marL="1143000" indent="-381000">
              <a:spcBef>
                <a:spcPts val="3800"/>
              </a:spcBef>
              <a:defRPr sz="2800"/>
            </a:lvl3pPr>
            <a:lvl4pPr marL="1524000" indent="-381000">
              <a:spcBef>
                <a:spcPts val="3800"/>
              </a:spcBef>
              <a:defRPr sz="2800"/>
            </a:lvl4pPr>
            <a:lvl5pPr marL="1905000" indent="-381000">
              <a:spcBef>
                <a:spcPts val="3800"/>
              </a:spcBef>
              <a:defRPr sz="2800"/>
            </a:lvl5pPr>
          </a:lstStyle>
          <a:p>
            <a:pPr/>
            <a:r>
              <a:t>Body Level One</a:t>
            </a:r>
          </a:p>
          <a:p>
            <a:pPr lvl="1"/>
            <a:r>
              <a:t>Body Level Two</a:t>
            </a:r>
          </a:p>
          <a:p>
            <a:pPr lvl="2"/>
            <a:r>
              <a:t>Body Level Three</a:t>
            </a:r>
          </a:p>
          <a:p>
            <a:pPr lvl="3"/>
            <a:r>
              <a:t>Body Level Four</a:t>
            </a:r>
          </a:p>
          <a:p>
            <a:pPr lvl="4"/>
            <a:r>
              <a:t>Body Level Five</a:t>
            </a:r>
          </a:p>
        </p:txBody>
      </p:sp>
      <p:sp>
        <p:nvSpPr>
          <p:cNvPr id="68" name="Shape 6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Bullets">
    <p:spTree>
      <p:nvGrpSpPr>
        <p:cNvPr id="1" name=""/>
        <p:cNvGrpSpPr/>
        <p:nvPr/>
      </p:nvGrpSpPr>
      <p:grpSpPr>
        <a:xfrm>
          <a:off x="0" y="0"/>
          <a:ext cx="0" cy="0"/>
          <a:chOff x="0" y="0"/>
          <a:chExt cx="0" cy="0"/>
        </a:xfrm>
      </p:grpSpPr>
      <p:sp>
        <p:nvSpPr>
          <p:cNvPr id="75" name="Shape 75"/>
          <p:cNvSpPr/>
          <p:nvPr>
            <p:ph type="body" idx="1"/>
          </p:nvPr>
        </p:nvSpPr>
        <p:spPr>
          <a:xfrm>
            <a:off x="952500" y="1270000"/>
            <a:ext cx="11099800" cy="72136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6" name="Shape 7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hoto - 3 Up">
    <p:spTree>
      <p:nvGrpSpPr>
        <p:cNvPr id="1" name=""/>
        <p:cNvGrpSpPr/>
        <p:nvPr/>
      </p:nvGrpSpPr>
      <p:grpSpPr>
        <a:xfrm>
          <a:off x="0" y="0"/>
          <a:ext cx="0" cy="0"/>
          <a:chOff x="0" y="0"/>
          <a:chExt cx="0" cy="0"/>
        </a:xfrm>
      </p:grpSpPr>
      <p:sp>
        <p:nvSpPr>
          <p:cNvPr id="83" name="Shape 83"/>
          <p:cNvSpPr/>
          <p:nvPr>
            <p:ph type="pic" sz="quarter" idx="13"/>
          </p:nvPr>
        </p:nvSpPr>
        <p:spPr>
          <a:xfrm>
            <a:off x="6718300" y="5092700"/>
            <a:ext cx="5334000" cy="3898900"/>
          </a:xfrm>
          <a:prstGeom prst="rect">
            <a:avLst/>
          </a:prstGeom>
        </p:spPr>
        <p:txBody>
          <a:bodyPr lIns="91439" tIns="45719" rIns="91439" bIns="45719" anchor="t">
            <a:noAutofit/>
          </a:bodyPr>
          <a:lstStyle/>
          <a:p>
            <a:pPr/>
          </a:p>
        </p:txBody>
      </p:sp>
      <p:sp>
        <p:nvSpPr>
          <p:cNvPr id="84" name="Shape 84"/>
          <p:cNvSpPr/>
          <p:nvPr>
            <p:ph type="pic" sz="quarter" idx="14"/>
          </p:nvPr>
        </p:nvSpPr>
        <p:spPr>
          <a:xfrm>
            <a:off x="6718300" y="762000"/>
            <a:ext cx="5334000" cy="3898900"/>
          </a:xfrm>
          <a:prstGeom prst="rect">
            <a:avLst/>
          </a:prstGeom>
        </p:spPr>
        <p:txBody>
          <a:bodyPr lIns="91439" tIns="45719" rIns="91439" bIns="45719" anchor="t">
            <a:noAutofit/>
          </a:bodyPr>
          <a:lstStyle/>
          <a:p>
            <a:pPr/>
          </a:p>
        </p:txBody>
      </p:sp>
      <p:sp>
        <p:nvSpPr>
          <p:cNvPr id="85" name="Shape 85"/>
          <p:cNvSpPr/>
          <p:nvPr>
            <p:ph type="pic" sz="half" idx="15"/>
          </p:nvPr>
        </p:nvSpPr>
        <p:spPr>
          <a:xfrm>
            <a:off x="952500" y="762884"/>
            <a:ext cx="5334000" cy="8229601"/>
          </a:xfrm>
          <a:prstGeom prst="rect">
            <a:avLst/>
          </a:prstGeom>
        </p:spPr>
        <p:txBody>
          <a:bodyPr lIns="91439" tIns="45719" rIns="91439" bIns="45719" anchor="t">
            <a:noAutofit/>
          </a:bodyPr>
          <a:lstStyle/>
          <a:p>
            <a:pPr/>
          </a:p>
        </p:txBody>
      </p:sp>
      <p:sp>
        <p:nvSpPr>
          <p:cNvPr id="86" name="Shape 8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 name="Shape 2"/>
          <p:cNvSpPr/>
          <p:nvPr>
            <p:ph type="title"/>
          </p:nvPr>
        </p:nvSpPr>
        <p:spPr>
          <a:xfrm>
            <a:off x="952500" y="406400"/>
            <a:ext cx="11099800" cy="21209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3" name="Shape 3"/>
          <p:cNvSpPr/>
          <p:nvPr>
            <p:ph type="body" id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hape 4"/>
          <p:cNvSpPr/>
          <p:nvPr>
            <p:ph type="sldNum" sz="quarter" idx="2"/>
          </p:nvPr>
        </p:nvSpPr>
        <p:spPr>
          <a:xfrm>
            <a:off x="6311798" y="9245600"/>
            <a:ext cx="368504" cy="381000"/>
          </a:xfrm>
          <a:prstGeom prst="rect">
            <a:avLst/>
          </a:prstGeom>
          <a:ln w="12700">
            <a:miter lim="400000"/>
          </a:ln>
        </p:spPr>
        <p:txBody>
          <a:bodyPr wrap="none" lIns="50800" tIns="50800" rIns="50800" bIns="50800">
            <a:spAutoFit/>
          </a:bodyPr>
          <a:lstStyle>
            <a:lvl1pPr>
              <a:defRPr sz="1800"/>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transition xmlns:p14="http://schemas.microsoft.com/office/powerpoint/2010/main" spd="med" advClick="1"/>
  <p:txStyles>
    <p:titleStyle>
      <a:lvl1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Light"/>
        </a:defRPr>
      </a:lvl9pPr>
    </p:titleStyle>
    <p:bodyStyle>
      <a:lvl1pPr marL="457200" marR="0" indent="-4572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n-lt"/>
          <a:ea typeface="+mn-ea"/>
          <a:cs typeface="+mn-cs"/>
          <a:sym typeface="Helvetica Light"/>
        </a:defRPr>
      </a:lvl1pPr>
      <a:lvl2pPr marL="914400" marR="0" indent="-4572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n-lt"/>
          <a:ea typeface="+mn-ea"/>
          <a:cs typeface="+mn-cs"/>
          <a:sym typeface="Helvetica Light"/>
        </a:defRPr>
      </a:lvl2pPr>
      <a:lvl3pPr marL="1371600" marR="0" indent="-4572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n-lt"/>
          <a:ea typeface="+mn-ea"/>
          <a:cs typeface="+mn-cs"/>
          <a:sym typeface="Helvetica Light"/>
        </a:defRPr>
      </a:lvl3pPr>
      <a:lvl4pPr marL="1828800" marR="0" indent="-4572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n-lt"/>
          <a:ea typeface="+mn-ea"/>
          <a:cs typeface="+mn-cs"/>
          <a:sym typeface="Helvetica Light"/>
        </a:defRPr>
      </a:lvl4pPr>
      <a:lvl5pPr marL="2286000" marR="0" indent="-4572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n-lt"/>
          <a:ea typeface="+mn-ea"/>
          <a:cs typeface="+mn-cs"/>
          <a:sym typeface="Helvetica Light"/>
        </a:defRPr>
      </a:lvl5pPr>
      <a:lvl6pPr marL="2743200" marR="0" indent="-4572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n-lt"/>
          <a:ea typeface="+mn-ea"/>
          <a:cs typeface="+mn-cs"/>
          <a:sym typeface="Helvetica Light"/>
        </a:defRPr>
      </a:lvl6pPr>
      <a:lvl7pPr marL="3200400" marR="0" indent="-4572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n-lt"/>
          <a:ea typeface="+mn-ea"/>
          <a:cs typeface="+mn-cs"/>
          <a:sym typeface="Helvetica Light"/>
        </a:defRPr>
      </a:lvl7pPr>
      <a:lvl8pPr marL="3657600" marR="0" indent="-4572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n-lt"/>
          <a:ea typeface="+mn-ea"/>
          <a:cs typeface="+mn-cs"/>
          <a:sym typeface="Helvetica Light"/>
        </a:defRPr>
      </a:lvl8pPr>
      <a:lvl9pPr marL="4114800" marR="0" indent="-4572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n-lt"/>
          <a:ea typeface="+mn-ea"/>
          <a:cs typeface="+mn-cs"/>
          <a:sym typeface="Helvetica Light"/>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9" name="Shape 119"/>
          <p:cNvSpPr/>
          <p:nvPr>
            <p:ph type="ctrTitle"/>
          </p:nvPr>
        </p:nvSpPr>
        <p:spPr>
          <a:prstGeom prst="rect">
            <a:avLst/>
          </a:prstGeom>
        </p:spPr>
        <p:txBody>
          <a:bodyPr/>
          <a:lstStyle/>
          <a:p>
            <a:pPr/>
            <a:r>
              <a:t>Tasks</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1" name="Shape 121"/>
          <p:cNvSpPr/>
          <p:nvPr>
            <p:ph type="title"/>
          </p:nvPr>
        </p:nvSpPr>
        <p:spPr>
          <a:prstGeom prst="rect">
            <a:avLst/>
          </a:prstGeom>
        </p:spPr>
        <p:txBody>
          <a:bodyPr/>
          <a:lstStyle/>
          <a:p>
            <a:pPr/>
            <a:r>
              <a:t>UI Thread</a:t>
            </a:r>
          </a:p>
        </p:txBody>
      </p:sp>
      <p:sp>
        <p:nvSpPr>
          <p:cNvPr id="122" name="Shape 122"/>
          <p:cNvSpPr/>
          <p:nvPr>
            <p:ph type="body" idx="1"/>
          </p:nvPr>
        </p:nvSpPr>
        <p:spPr>
          <a:prstGeom prst="rect">
            <a:avLst/>
          </a:prstGeom>
        </p:spPr>
        <p:txBody>
          <a:bodyPr anchor="t"/>
          <a:lstStyle>
            <a:lvl1pPr marL="0" indent="0">
              <a:buSzTx/>
              <a:buNone/>
            </a:lvl1pPr>
          </a:lstStyle>
          <a:p>
            <a:pPr/>
            <a:r>
              <a:t>“UIThread is the main thread of execution for your application. This is where most of your application code is run. All of your application components (Activities, Services, ContentProviders, BroadcastReceivers) are created in this thread, and any system calls to those components are performed in this thread.”</a:t>
            </a:r>
          </a:p>
        </p:txBody>
      </p:sp>
    </p:spTree>
  </p:cSld>
  <p:clrMapOvr>
    <a:masterClrMapping/>
  </p:clrMapOvr>
  <p:transition xmlns:p14="http://schemas.microsoft.com/office/powerpoint/2010/main" spd="med" advClick="1" p14:dur="1000"/>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4" name="Shape 124"/>
          <p:cNvSpPr/>
          <p:nvPr>
            <p:ph type="title"/>
          </p:nvPr>
        </p:nvSpPr>
        <p:spPr>
          <a:prstGeom prst="rect">
            <a:avLst/>
          </a:prstGeom>
        </p:spPr>
        <p:txBody>
          <a:bodyPr/>
          <a:lstStyle/>
          <a:p>
            <a:pPr/>
            <a:r>
              <a:t>AsyncTask</a:t>
            </a:r>
          </a:p>
        </p:txBody>
      </p:sp>
      <p:sp>
        <p:nvSpPr>
          <p:cNvPr id="125" name="Shape 125"/>
          <p:cNvSpPr/>
          <p:nvPr>
            <p:ph type="body" idx="1"/>
          </p:nvPr>
        </p:nvSpPr>
        <p:spPr>
          <a:prstGeom prst="rect">
            <a:avLst/>
          </a:prstGeom>
        </p:spPr>
        <p:txBody>
          <a:bodyPr anchor="t"/>
          <a:lstStyle/>
          <a:p>
            <a:pPr/>
            <a:r>
              <a:t>AsyncTask enables proper and easy use of the UI thread.</a:t>
            </a:r>
          </a:p>
          <a:p>
            <a:pPr/>
            <a:r>
              <a:t>perform background operations and publish results on the UI thread</a:t>
            </a:r>
          </a:p>
        </p:txBody>
      </p:sp>
    </p:spTree>
  </p:cSld>
  <p:clrMapOvr>
    <a:masterClrMapping/>
  </p:clrMapOvr>
  <p:transition xmlns:p14="http://schemas.microsoft.com/office/powerpoint/2010/main" spd="med" advClick="1" p14:dur="1000"/>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7" name="Shape 127"/>
          <p:cNvSpPr/>
          <p:nvPr>
            <p:ph type="title"/>
          </p:nvPr>
        </p:nvSpPr>
        <p:spPr>
          <a:prstGeom prst="rect">
            <a:avLst/>
          </a:prstGeom>
        </p:spPr>
        <p:txBody>
          <a:bodyPr/>
          <a:lstStyle/>
          <a:p>
            <a:pPr/>
            <a:r>
              <a:t>Bits</a:t>
            </a:r>
          </a:p>
        </p:txBody>
      </p:sp>
      <p:sp>
        <p:nvSpPr>
          <p:cNvPr id="128" name="Shape 128"/>
          <p:cNvSpPr/>
          <p:nvPr>
            <p:ph type="body" idx="1"/>
          </p:nvPr>
        </p:nvSpPr>
        <p:spPr>
          <a:prstGeom prst="rect">
            <a:avLst/>
          </a:prstGeom>
        </p:spPr>
        <p:txBody>
          <a:bodyPr anchor="t"/>
          <a:lstStyle/>
          <a:p>
            <a:pPr marL="0" indent="0" defTabSz="426466">
              <a:spcBef>
                <a:spcPts val="3000"/>
              </a:spcBef>
              <a:buSzTx/>
              <a:buNone/>
              <a:defRPr sz="2774"/>
            </a:pPr>
            <a:r>
              <a:t>private class DownloadFilesTask </a:t>
            </a:r>
          </a:p>
          <a:p>
            <a:pPr marL="0" indent="0" defTabSz="426466">
              <a:spcBef>
                <a:spcPts val="3000"/>
              </a:spcBef>
              <a:buSzTx/>
              <a:buNone/>
              <a:defRPr sz="2774"/>
            </a:pPr>
            <a:r>
              <a:t>extends AsyncTask&lt;URL, Integer, Long&gt; </a:t>
            </a:r>
          </a:p>
          <a:p>
            <a:pPr marL="0" indent="0" defTabSz="426466">
              <a:spcBef>
                <a:spcPts val="3000"/>
              </a:spcBef>
              <a:buSzTx/>
              <a:buNone/>
              <a:defRPr sz="2774"/>
            </a:pPr>
            <a:r>
              <a:t>protected void onPreExecute() </a:t>
            </a:r>
          </a:p>
          <a:p>
            <a:pPr marL="0" indent="0" defTabSz="426466">
              <a:spcBef>
                <a:spcPts val="3000"/>
              </a:spcBef>
              <a:buSzTx/>
              <a:buNone/>
              <a:defRPr sz="2774"/>
            </a:pPr>
            <a:r>
              <a:t>protected Long doInBackground(URL... urls)</a:t>
            </a:r>
          </a:p>
          <a:p>
            <a:pPr marL="0" indent="0" defTabSz="426466">
              <a:spcBef>
                <a:spcPts val="3000"/>
              </a:spcBef>
              <a:buSzTx/>
              <a:buNone/>
              <a:defRPr sz="2774"/>
            </a:pPr>
            <a:r>
              <a:t>protected void onProgressUpdate(Integer... progress)</a:t>
            </a:r>
          </a:p>
          <a:p>
            <a:pPr marL="0" indent="0" defTabSz="426466">
              <a:spcBef>
                <a:spcPts val="3000"/>
              </a:spcBef>
              <a:buSzTx/>
              <a:buNone/>
              <a:defRPr sz="2774"/>
            </a:pPr>
            <a:r>
              <a:t>protected void onPostExecute(Long result)</a:t>
            </a:r>
          </a:p>
          <a:p>
            <a:pPr marL="0" indent="0" defTabSz="426466">
              <a:spcBef>
                <a:spcPts val="3000"/>
              </a:spcBef>
              <a:buSzTx/>
              <a:buNone/>
              <a:defRPr sz="2774"/>
            </a:pPr>
            <a:r>
              <a:t>new DownloadFilesTask().execute(url1, url2, url3);</a:t>
            </a:r>
          </a:p>
          <a:p>
            <a:pPr marL="0" indent="0" defTabSz="426466">
              <a:spcBef>
                <a:spcPts val="3000"/>
              </a:spcBef>
              <a:buSzTx/>
              <a:buNone/>
              <a:defRPr sz="2774"/>
            </a:pPr>
            <a:r>
              <a:t> </a:t>
            </a:r>
          </a:p>
        </p:txBody>
      </p:sp>
    </p:spTree>
  </p:cSld>
  <p:clrMapOvr>
    <a:masterClrMapping/>
  </p:clrMapOvr>
  <p:transition xmlns:p14="http://schemas.microsoft.com/office/powerpoint/2010/main" spd="med" advClick="1" p14:dur="1000"/>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0" name="Shape 130"/>
          <p:cNvSpPr/>
          <p:nvPr>
            <p:ph type="title"/>
          </p:nvPr>
        </p:nvSpPr>
        <p:spPr>
          <a:prstGeom prst="rect">
            <a:avLst/>
          </a:prstGeom>
        </p:spPr>
        <p:txBody>
          <a:bodyPr/>
          <a:lstStyle/>
          <a:p>
            <a:pPr/>
            <a:r>
              <a:t>Methods</a:t>
            </a:r>
          </a:p>
        </p:txBody>
      </p:sp>
      <p:sp>
        <p:nvSpPr>
          <p:cNvPr id="131" name="Shape 131"/>
          <p:cNvSpPr/>
          <p:nvPr>
            <p:ph type="body" idx="1"/>
          </p:nvPr>
        </p:nvSpPr>
        <p:spPr>
          <a:prstGeom prst="rect">
            <a:avLst/>
          </a:prstGeom>
        </p:spPr>
        <p:txBody>
          <a:bodyPr anchor="t"/>
          <a:lstStyle/>
          <a:p>
            <a:pPr marL="500634" indent="-166878" defTabSz="426466">
              <a:spcBef>
                <a:spcPts val="3000"/>
              </a:spcBef>
              <a:buSzPct val="100000"/>
              <a:defRPr sz="2774"/>
            </a:pPr>
            <a:r>
              <a:t> onPreExecute</a:t>
            </a:r>
          </a:p>
          <a:p>
            <a:pPr lvl="2" marL="834390" indent="-166878" defTabSz="426466">
              <a:spcBef>
                <a:spcPts val="3000"/>
              </a:spcBef>
              <a:buSzPct val="100000"/>
              <a:defRPr sz="2774"/>
            </a:pPr>
            <a:r>
              <a:t> Code to run before executing the task</a:t>
            </a:r>
          </a:p>
          <a:p>
            <a:pPr marL="500634" indent="-166878" defTabSz="426466">
              <a:spcBef>
                <a:spcPts val="3000"/>
              </a:spcBef>
              <a:buSzPct val="100000"/>
              <a:defRPr sz="2774"/>
            </a:pPr>
            <a:r>
              <a:t> doInBackground</a:t>
            </a:r>
          </a:p>
          <a:p>
            <a:pPr lvl="2" marL="834390" indent="-166878" defTabSz="426466">
              <a:spcBef>
                <a:spcPts val="3000"/>
              </a:spcBef>
              <a:buSzPct val="100000"/>
              <a:defRPr sz="2774"/>
            </a:pPr>
            <a:r>
              <a:t> Code that you want to run in a background thread</a:t>
            </a:r>
          </a:p>
          <a:p>
            <a:pPr marL="500634" indent="-166878" defTabSz="426466">
              <a:spcBef>
                <a:spcPts val="3000"/>
              </a:spcBef>
              <a:buSzPct val="100000"/>
              <a:defRPr sz="2774"/>
            </a:pPr>
            <a:r>
              <a:t> onProgressUpdate</a:t>
            </a:r>
          </a:p>
          <a:p>
            <a:pPr lvl="2" marL="834390" indent="-166878" defTabSz="426466">
              <a:spcBef>
                <a:spcPts val="3000"/>
              </a:spcBef>
              <a:buSzPct val="100000"/>
              <a:defRPr sz="2774"/>
            </a:pPr>
            <a:r>
              <a:t> Code that you want to run to publish the progress of your task</a:t>
            </a:r>
          </a:p>
          <a:p>
            <a:pPr marL="500634" indent="-166878" defTabSz="426466">
              <a:spcBef>
                <a:spcPts val="3000"/>
              </a:spcBef>
              <a:buSzPct val="100000"/>
              <a:defRPr sz="2774"/>
            </a:pPr>
            <a:r>
              <a:t> onPostExecute</a:t>
            </a:r>
          </a:p>
          <a:p>
            <a:pPr lvl="2" marL="834390" indent="-166878" defTabSz="426466">
              <a:spcBef>
                <a:spcPts val="3000"/>
              </a:spcBef>
              <a:buSzPct val="100000"/>
              <a:defRPr sz="2774"/>
            </a:pPr>
            <a:r>
              <a:t> Code that you want to run when the task is complete</a:t>
            </a:r>
          </a:p>
        </p:txBody>
      </p:sp>
    </p:spTree>
  </p:cSld>
  <p:clrMapOvr>
    <a:masterClrMapping/>
  </p:clrMapOvr>
  <p:transition xmlns:p14="http://schemas.microsoft.com/office/powerpoint/2010/main" spd="med" advClick="1" p14:dur="1000"/>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3" name="Shape 133"/>
          <p:cNvSpPr/>
          <p:nvPr>
            <p:ph type="title"/>
          </p:nvPr>
        </p:nvSpPr>
        <p:spPr>
          <a:prstGeom prst="rect">
            <a:avLst/>
          </a:prstGeom>
        </p:spPr>
        <p:txBody>
          <a:bodyPr/>
          <a:lstStyle/>
          <a:p>
            <a:pPr/>
            <a:r>
              <a:t>Generic Types</a:t>
            </a:r>
          </a:p>
        </p:txBody>
      </p:sp>
      <p:sp>
        <p:nvSpPr>
          <p:cNvPr id="134" name="Shape 134"/>
          <p:cNvSpPr/>
          <p:nvPr>
            <p:ph type="body" idx="1"/>
          </p:nvPr>
        </p:nvSpPr>
        <p:spPr>
          <a:prstGeom prst="rect">
            <a:avLst/>
          </a:prstGeom>
        </p:spPr>
        <p:txBody>
          <a:bodyPr anchor="t"/>
          <a:lstStyle/>
          <a:p>
            <a:pPr/>
            <a:r>
              <a:t>Params, the type of the parameters sent to the task upon execution.</a:t>
            </a:r>
          </a:p>
          <a:p>
            <a:pPr/>
            <a:r>
              <a:t>Progress, the type of the progress units published during the background computation.</a:t>
            </a:r>
          </a:p>
          <a:p>
            <a:pPr/>
            <a:r>
              <a:t>Result, the type of the result of the background computation.</a:t>
            </a:r>
          </a:p>
        </p:txBody>
      </p:sp>
    </p:spTree>
  </p:cSld>
  <p:clrMapOvr>
    <a:masterClrMapping/>
  </p:clrMapOvr>
  <p:transition xmlns:p14="http://schemas.microsoft.com/office/powerpoint/2010/main" spd="med" advClick="1" p14:dur="1000"/>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6" name="Shape 136"/>
          <p:cNvSpPr/>
          <p:nvPr>
            <p:ph type="title"/>
          </p:nvPr>
        </p:nvSpPr>
        <p:spPr>
          <a:prstGeom prst="rect">
            <a:avLst/>
          </a:prstGeom>
        </p:spPr>
        <p:txBody>
          <a:bodyPr/>
          <a:lstStyle/>
          <a:p>
            <a:pPr/>
            <a:r>
              <a:t>Steps</a:t>
            </a:r>
          </a:p>
        </p:txBody>
      </p:sp>
      <p:sp>
        <p:nvSpPr>
          <p:cNvPr id="137" name="Shape 137"/>
          <p:cNvSpPr/>
          <p:nvPr>
            <p:ph type="body" idx="1"/>
          </p:nvPr>
        </p:nvSpPr>
        <p:spPr>
          <a:prstGeom prst="rect">
            <a:avLst/>
          </a:prstGeom>
        </p:spPr>
        <p:txBody>
          <a:bodyPr anchor="t"/>
          <a:lstStyle/>
          <a:p>
            <a:pPr marL="324611" indent="-324611" defTabSz="414781">
              <a:spcBef>
                <a:spcPts val="2900"/>
              </a:spcBef>
              <a:defRPr sz="2698"/>
            </a:pPr>
            <a:r>
              <a:t>onPreExecute(), invoked on the UI thread before the task is executed.</a:t>
            </a:r>
          </a:p>
          <a:p>
            <a:pPr marL="324611" indent="-324611" defTabSz="414781">
              <a:spcBef>
                <a:spcPts val="2900"/>
              </a:spcBef>
              <a:defRPr sz="2698"/>
            </a:pPr>
            <a:r>
              <a:t>doInBackground(Params...), invoked on the background thread immediately after onPreExecute() finishes executing. This step is used to perform background computation that can take a long time.</a:t>
            </a:r>
          </a:p>
          <a:p>
            <a:pPr marL="324611" indent="-324611" defTabSz="414781">
              <a:spcBef>
                <a:spcPts val="2900"/>
              </a:spcBef>
              <a:defRPr sz="2698"/>
            </a:pPr>
            <a:r>
              <a:t>onProgressUpdate(Progress...), invoked on the UI thread after a call to publishProgress(Progress...). The timing of the execution is undefined. This method is used to display any form of progress in the user interface while the background computation is still executing.</a:t>
            </a:r>
          </a:p>
          <a:p>
            <a:pPr marL="324611" indent="-324611" defTabSz="414781">
              <a:spcBef>
                <a:spcPts val="2900"/>
              </a:spcBef>
              <a:defRPr sz="2698"/>
            </a:pPr>
            <a:r>
              <a:t>onPostExecute(Result), invoked on the UI thread after the background computation finishes. The result of the background computation is passed to this step as a parameter.</a:t>
            </a:r>
          </a:p>
        </p:txBody>
      </p:sp>
    </p:spTree>
  </p:cSld>
  <p:clrMapOvr>
    <a:masterClrMapping/>
  </p:clrMapOvr>
  <p:transition xmlns:p14="http://schemas.microsoft.com/office/powerpoint/2010/main" spd="med" advClick="1" p14:dur="1000"/>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9" name="Shape 139"/>
          <p:cNvSpPr/>
          <p:nvPr>
            <p:ph type="title"/>
          </p:nvPr>
        </p:nvSpPr>
        <p:spPr>
          <a:prstGeom prst="rect">
            <a:avLst/>
          </a:prstGeom>
        </p:spPr>
        <p:txBody>
          <a:bodyPr/>
          <a:lstStyle/>
          <a:p>
            <a:pPr/>
            <a:r>
              <a:t>Rules</a:t>
            </a:r>
          </a:p>
        </p:txBody>
      </p:sp>
      <p:sp>
        <p:nvSpPr>
          <p:cNvPr id="140" name="Shape 140"/>
          <p:cNvSpPr/>
          <p:nvPr>
            <p:ph type="body" idx="1"/>
          </p:nvPr>
        </p:nvSpPr>
        <p:spPr>
          <a:prstGeom prst="rect">
            <a:avLst/>
          </a:prstGeom>
        </p:spPr>
        <p:txBody>
          <a:bodyPr anchor="t"/>
          <a:lstStyle/>
          <a:p>
            <a:pPr marL="388620" indent="-388620" defTabSz="496570">
              <a:spcBef>
                <a:spcPts val="3500"/>
              </a:spcBef>
              <a:defRPr sz="3230"/>
            </a:pPr>
            <a:r>
              <a:t>The AsyncTask class must be loaded on the UI thread. This is done automatically as of JELLY_BEAN.</a:t>
            </a:r>
          </a:p>
          <a:p>
            <a:pPr marL="388620" indent="-388620" defTabSz="496570">
              <a:spcBef>
                <a:spcPts val="3500"/>
              </a:spcBef>
              <a:defRPr sz="3230"/>
            </a:pPr>
            <a:r>
              <a:t>The task instance must be created on the UI thread.</a:t>
            </a:r>
          </a:p>
          <a:p>
            <a:pPr marL="388620" indent="-388620" defTabSz="496570">
              <a:spcBef>
                <a:spcPts val="3500"/>
              </a:spcBef>
              <a:defRPr sz="3230"/>
            </a:pPr>
            <a:r>
              <a:t>execute(Params...) must be invoked on the UI thread.</a:t>
            </a:r>
          </a:p>
          <a:p>
            <a:pPr marL="388620" indent="-388620" defTabSz="496570">
              <a:spcBef>
                <a:spcPts val="3500"/>
              </a:spcBef>
              <a:defRPr sz="3230"/>
            </a:pPr>
            <a:r>
              <a:t>Do not call onPreExecute(), onPostExecute(Result), doInBackground(Params...), onProgressUpdate(Progress...) manually.</a:t>
            </a:r>
          </a:p>
          <a:p>
            <a:pPr marL="388620" indent="-388620" defTabSz="496570">
              <a:spcBef>
                <a:spcPts val="3500"/>
              </a:spcBef>
              <a:defRPr sz="3230"/>
            </a:pPr>
            <a:r>
              <a:t>The task can be executed only once (an exception will be thrown if a second execution is attempted.)</a:t>
            </a:r>
          </a:p>
        </p:txBody>
      </p:sp>
    </p:spTree>
  </p:cSld>
  <p:clrMapOvr>
    <a:masterClrMapping/>
  </p:clrMapOvr>
  <p:transition xmlns:p14="http://schemas.microsoft.com/office/powerpoint/2010/main" spd="med" advClick="1" p14:dur="1000"/>
</p:sld>
</file>

<file path=ppt/theme/theme1.xml><?xml version="1.0" encoding="utf-8"?>
<a:theme xmlns:a="http://schemas.openxmlformats.org/drawingml/2006/main" xmlns:r="http://schemas.openxmlformats.org/officeDocument/2006/relationships" name="Gradient">
  <a:themeElements>
    <a:clrScheme name="Gradient">
      <a:dk1>
        <a:srgbClr val="FF0000"/>
      </a:dk1>
      <a:lt1>
        <a:srgbClr val="FFFFFF"/>
      </a:lt1>
      <a:dk2>
        <a:srgbClr val="53585F"/>
      </a:dk2>
      <a:lt2>
        <a:srgbClr val="DCDEE0"/>
      </a:lt2>
      <a:accent1>
        <a:srgbClr val="0065C1"/>
      </a:accent1>
      <a:accent2>
        <a:srgbClr val="189B1A"/>
      </a:accent2>
      <a:accent3>
        <a:srgbClr val="008C91"/>
      </a:accent3>
      <a:accent4>
        <a:srgbClr val="5747C1"/>
      </a:accent4>
      <a:accent5>
        <a:srgbClr val="971817"/>
      </a:accent5>
      <a:accent6>
        <a:srgbClr val="BC8027"/>
      </a:accent6>
      <a:hlink>
        <a:srgbClr val="0000FF"/>
      </a:hlink>
      <a:folHlink>
        <a:srgbClr val="FF00FF"/>
      </a:folHlink>
    </a:clrScheme>
    <a:fontScheme name="Gradient">
      <a:majorFont>
        <a:latin typeface="Helvetica Light"/>
        <a:ea typeface="Helvetica Light"/>
        <a:cs typeface="Helvetica Light"/>
      </a:majorFont>
      <a:minorFont>
        <a:latin typeface="Helvetica Light"/>
        <a:ea typeface="Helvetica Light"/>
        <a:cs typeface="Helvetica Light"/>
      </a:minorFont>
    </a:fontScheme>
    <a:fmtScheme name="Gradien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76200" dist="0" dir="18900000">
              <a:srgbClr val="000000">
                <a:alpha val="80000"/>
              </a:srgbClr>
            </a:outerShdw>
          </a:effectLst>
        </a:effectStyle>
        <a:effectStyle>
          <a:effectLst>
            <a:outerShdw sx="100000" sy="100000" kx="0" ky="0" algn="b" rotWithShape="0" blurRad="76200" dist="0" dir="18900000">
              <a:srgbClr val="000000">
                <a:alpha val="80000"/>
              </a:srgbClr>
            </a:outerShdw>
          </a:effectLst>
        </a:effectStyle>
        <a:effectStyle>
          <a:effectLst>
            <a:outerShdw sx="100000" sy="100000" kx="0" ky="0" algn="b" rotWithShape="0" blurRad="76200" dist="0" dir="18900000">
              <a:srgbClr val="000000">
                <a:alpha val="8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gradFill flip="none" rotWithShape="1">
          <a:gsLst>
            <a:gs pos="0">
              <a:schemeClr val="accent1"/>
            </a:gs>
            <a:gs pos="100000">
              <a:schemeClr val="accent1">
                <a:hueOff val="321133"/>
                <a:satOff val="-12043"/>
                <a:lumOff val="-7113"/>
              </a:schemeClr>
            </a:gs>
          </a:gsLst>
          <a:lin ang="5400000" scaled="0"/>
        </a:gradFill>
        <a:ln w="12700" cap="flat">
          <a:noFill/>
          <a:miter lim="400000"/>
        </a:ln>
        <a:effectLst>
          <a:outerShdw sx="100000" sy="100000" kx="0" ky="0" algn="b" rotWithShape="0" blurRad="76200" dist="0" dir="18900000">
            <a:srgbClr val="000000">
              <a:alpha val="8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outerShdw sx="100000" sy="100000" kx="0" ky="0" algn="b" rotWithShape="0" blurRad="25400" dist="23998" dir="2700000">
                <a:srgbClr val="000000">
                  <a:alpha val="31034"/>
                </a:srgbClr>
              </a:outerShdw>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Gradient">
  <a:themeElements>
    <a:clrScheme name="Gradient">
      <a:dk1>
        <a:srgbClr val="000000"/>
      </a:dk1>
      <a:lt1>
        <a:srgbClr val="FFFFFF"/>
      </a:lt1>
      <a:dk2>
        <a:srgbClr val="53585F"/>
      </a:dk2>
      <a:lt2>
        <a:srgbClr val="DCDEE0"/>
      </a:lt2>
      <a:accent1>
        <a:srgbClr val="0065C1"/>
      </a:accent1>
      <a:accent2>
        <a:srgbClr val="189B1A"/>
      </a:accent2>
      <a:accent3>
        <a:srgbClr val="008C91"/>
      </a:accent3>
      <a:accent4>
        <a:srgbClr val="5747C1"/>
      </a:accent4>
      <a:accent5>
        <a:srgbClr val="971817"/>
      </a:accent5>
      <a:accent6>
        <a:srgbClr val="BC8027"/>
      </a:accent6>
      <a:hlink>
        <a:srgbClr val="0000FF"/>
      </a:hlink>
      <a:folHlink>
        <a:srgbClr val="FF00FF"/>
      </a:folHlink>
    </a:clrScheme>
    <a:fontScheme name="Gradient">
      <a:majorFont>
        <a:latin typeface="Helvetica Light"/>
        <a:ea typeface="Helvetica Light"/>
        <a:cs typeface="Helvetica Light"/>
      </a:majorFont>
      <a:minorFont>
        <a:latin typeface="Helvetica Light"/>
        <a:ea typeface="Helvetica Light"/>
        <a:cs typeface="Helvetica Light"/>
      </a:minorFont>
    </a:fontScheme>
    <a:fmtScheme name="Gradien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76200" dist="0" dir="18900000">
              <a:srgbClr val="000000">
                <a:alpha val="80000"/>
              </a:srgbClr>
            </a:outerShdw>
          </a:effectLst>
        </a:effectStyle>
        <a:effectStyle>
          <a:effectLst>
            <a:outerShdw sx="100000" sy="100000" kx="0" ky="0" algn="b" rotWithShape="0" blurRad="76200" dist="0" dir="18900000">
              <a:srgbClr val="000000">
                <a:alpha val="80000"/>
              </a:srgbClr>
            </a:outerShdw>
          </a:effectLst>
        </a:effectStyle>
        <a:effectStyle>
          <a:effectLst>
            <a:outerShdw sx="100000" sy="100000" kx="0" ky="0" algn="b" rotWithShape="0" blurRad="76200" dist="0" dir="18900000">
              <a:srgbClr val="000000">
                <a:alpha val="8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gradFill flip="none" rotWithShape="1">
          <a:gsLst>
            <a:gs pos="0">
              <a:schemeClr val="accent1"/>
            </a:gs>
            <a:gs pos="100000">
              <a:schemeClr val="accent1">
                <a:hueOff val="321133"/>
                <a:satOff val="-12043"/>
                <a:lumOff val="-7113"/>
              </a:schemeClr>
            </a:gs>
          </a:gsLst>
          <a:lin ang="5400000" scaled="0"/>
        </a:gradFill>
        <a:ln w="12700" cap="flat">
          <a:noFill/>
          <a:miter lim="400000"/>
        </a:ln>
        <a:effectLst>
          <a:outerShdw sx="100000" sy="100000" kx="0" ky="0" algn="b" rotWithShape="0" blurRad="76200" dist="0" dir="18900000">
            <a:srgbClr val="000000">
              <a:alpha val="8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outerShdw sx="100000" sy="100000" kx="0" ky="0" algn="b" rotWithShape="0" blurRad="25400" dist="23998" dir="2700000">
                <a:srgbClr val="000000">
                  <a:alpha val="31034"/>
                </a:srgbClr>
              </a:outerShdw>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