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eveloper.android.com/guide/webapps/webview.html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Architecture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Responsive HTML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16052" indent="-416052" defTabSz="531622">
              <a:spcBef>
                <a:spcPts val="3800"/>
              </a:spcBef>
              <a:defRPr sz="3458"/>
            </a:pPr>
            <a:r>
              <a:t>A responsive design adapts to the screen size</a:t>
            </a:r>
          </a:p>
          <a:p>
            <a:pPr marL="0" indent="0" defTabSz="531622">
              <a:spcBef>
                <a:spcPts val="3800"/>
              </a:spcBef>
              <a:buSzTx/>
              <a:buNone/>
              <a:defRPr sz="3458"/>
            </a:pPr>
            <a:r>
              <a:t>&lt;meta name=“viewport"</a:t>
            </a:r>
          </a:p>
          <a:p>
            <a:pPr marL="0" indent="0" defTabSz="531622">
              <a:spcBef>
                <a:spcPts val="3800"/>
              </a:spcBef>
              <a:buSzTx/>
              <a:buNone/>
              <a:defRPr sz="3458"/>
            </a:pPr>
            <a:r>
              <a:t> content="width=device-width, initial-scale=1”&gt;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The browser should render the page to the width of the screen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Not zoomed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user-scalable - allow the user to zoom in/out or not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number of libraries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Twitter Bootstrap</a:t>
            </a:r>
          </a:p>
          <a:p>
            <a:pPr/>
            <a:r>
              <a:t>Foundation by ZURB</a:t>
            </a:r>
          </a:p>
          <a:p>
            <a:pPr/>
            <a:r>
              <a:t>Semantic UI</a:t>
            </a:r>
          </a:p>
          <a:p>
            <a:pPr/>
            <a:r>
              <a:t>Pure</a:t>
            </a:r>
          </a:p>
          <a:p>
            <a:pPr/>
            <a:r>
              <a:t>React</a:t>
            </a:r>
          </a:p>
          <a:p>
            <a:pPr/>
            <a:r>
              <a:t>Angular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Round Trip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52627" indent="-452627" defTabSz="578358">
              <a:spcBef>
                <a:spcPts val="4100"/>
              </a:spcBef>
              <a:defRPr sz="3762"/>
            </a:pPr>
            <a:r>
              <a:t>Java code can call JavaScript code in the web view</a:t>
            </a:r>
          </a:p>
          <a:p>
            <a:pPr marL="452627" indent="-452627" defTabSz="578358">
              <a:spcBef>
                <a:spcPts val="4100"/>
              </a:spcBef>
              <a:defRPr sz="3762"/>
            </a:pPr>
            <a:r>
              <a:t>JavaScript code can call Java code from the web view</a:t>
            </a:r>
          </a:p>
          <a:p>
            <a:pPr marL="452627" indent="-452627" defTabSz="578358">
              <a:spcBef>
                <a:spcPts val="4100"/>
              </a:spcBef>
              <a:defRPr sz="3762"/>
            </a:pPr>
            <a:r>
              <a:rPr u="sng">
                <a:hlinkClick r:id="rId2" invalidUrl="" action="" tgtFrame="" tooltip="" history="1" highlightClick="0" endSnd="0"/>
              </a:rPr>
              <a:t>http://developer.android.com/guide/webapps/webview.html</a:t>
            </a:r>
          </a:p>
          <a:p>
            <a:pPr marL="452627" indent="-452627" defTabSz="578358">
              <a:spcBef>
                <a:spcPts val="4100"/>
              </a:spcBef>
              <a:defRPr sz="3762"/>
            </a:pPr>
            <a:r>
              <a:t> evaluateJavascript method (Android 4.4 and up)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Permissions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700"/>
            </a:pPr>
            <a:r>
              <a:t>&lt;uses-permission android:name="android.permission.INTERNET" /&gt;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Where does that go?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 Main Choices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Native</a:t>
            </a:r>
          </a:p>
          <a:p>
            <a:pPr/>
            <a:r>
              <a:t>Web</a:t>
            </a:r>
          </a:p>
          <a:p>
            <a:pPr/>
            <a:r>
              <a:t>Hybrid</a:t>
            </a:r>
          </a:p>
          <a:p>
            <a:pPr lvl="1"/>
            <a:r>
              <a:t>Native with HTML/CSS/JS </a:t>
            </a:r>
          </a:p>
          <a:p>
            <a:pPr lvl="1"/>
            <a:r>
              <a:t>Native with Web Views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Native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What we have done so far in the course</a:t>
            </a:r>
          </a:p>
          <a:p>
            <a:pPr/>
            <a:r>
              <a:t>Full access to all aspects of Android (or iOS, or whatever)</a:t>
            </a:r>
          </a:p>
          <a:p>
            <a:pPr/>
            <a:r>
              <a:t>Unique app for Android (or iOS, or whatever)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No access to the device </a:t>
            </a:r>
          </a:p>
          <a:p>
            <a:pPr lvl="1"/>
            <a:r>
              <a:t>camera</a:t>
            </a:r>
          </a:p>
          <a:p>
            <a:pPr lvl="1"/>
            <a:r>
              <a:t>accelerometer</a:t>
            </a:r>
          </a:p>
          <a:p>
            <a:pPr lvl="1"/>
            <a:r>
              <a:t>etc…</a:t>
            </a:r>
          </a:p>
          <a:p>
            <a:pPr/>
            <a:r>
              <a:t>Write once and it runs on all platforms</a:t>
            </a:r>
          </a:p>
          <a:p>
            <a:pPr/>
            <a:r>
              <a:t>Basically a desktop shortcut to a website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Hybrid HTML/CSS/JS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UI written in HTML/CSS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Code written in JS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Access to most native things, generally depends on someone creating a wrapper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Usually can compile for Android, iOS, whatever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You are at the mercy of the platform - you will upgrade when they force you to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eg. PhoneGap / Apache Cordova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Hybrid - Web View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Native app with full access to the device</a:t>
            </a:r>
          </a:p>
          <a:p>
            <a:pPr/>
            <a:r>
              <a:t>UI Written in HTML/CSS and JavaScript</a:t>
            </a:r>
          </a:p>
          <a:p>
            <a:pPr/>
            <a:r>
              <a:t>Native code can execute JavaScript</a:t>
            </a:r>
          </a:p>
          <a:p>
            <a:pPr/>
            <a:r>
              <a:t>JavaScript can call native code</a:t>
            </a:r>
          </a:p>
          <a:p>
            <a:pPr/>
            <a:r>
              <a:t>You are in control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to use?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Totally depends, there is no right answer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No. Really. Which to use?!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Native gives you the most control, so native or hybrid web view is good.</a:t>
            </a:r>
          </a:p>
          <a:p>
            <a:pPr/>
            <a:r>
              <a:t>Web or hybrid HTML gives you the ability to move to many platforms quickly.</a:t>
            </a:r>
          </a:p>
          <a:p>
            <a:pPr/>
            <a:r>
              <a:t>Overall native is going to give the user the best experience, fast, looks like it should, etc… but is more time consuming to develop and maintain.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Warning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If you are going to go the route of doing things as a web view then you already have a web site - so you have mobile and web done at the start.</a:t>
            </a:r>
          </a:p>
          <a:p>
            <a:pPr/>
            <a:r>
              <a:t>Mobile is NOT the same as a computer</a:t>
            </a:r>
          </a:p>
          <a:p>
            <a:pPr/>
            <a:r>
              <a:t>Find a QR code and scan it - odds are you have to pinch and zoom to make it readable. That is NOT mobile!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