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developers.google.com/maps/documentation/android-api/start#step_2_install_the_google_play_services_sdk" TargetMode="External"/><Relationship Id="rId3" Type="http://schemas.openxmlformats.org/officeDocument/2006/relationships/hyperlink" Target="http://blog.teamtreehouse.com/beginners-guide-location-android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Maps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https://developers.google.com/maps/documentation/android-api/start#step_2_install_the_google_play_services_sdk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http://blog.teamtreehouse.com/beginners-guide-location-android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creen Shot 2016-03-10 at 10.31.06 AM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14300" y="1410096"/>
            <a:ext cx="12776355" cy="693327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Screen Shot 2016-03-10 at 10.32.29 AM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14299" y="1410096"/>
            <a:ext cx="12776356" cy="693327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creen Shot 2016-03-10 at 10.32.46 AM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14299" y="1410096"/>
            <a:ext cx="12776356" cy="693327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Screen Shot 2016-03-10 at 10.33.19 AM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14299" y="1410096"/>
            <a:ext cx="12776356" cy="693327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creenshot_2016-03-10-10-41-07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4327800" y="1010642"/>
            <a:ext cx="4349355" cy="773218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