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flurry.com/solutions/analytics" TargetMode="External"/><Relationship Id="rId3" Type="http://schemas.openxmlformats.org/officeDocument/2006/relationships/hyperlink" Target="http://support.flurry.com/index.php?title=Analytics/GettingStarted/Android" TargetMode="External"/><Relationship Id="rId4" Type="http://schemas.openxmlformats.org/officeDocument/2006/relationships/hyperlink" Target="http://support.flurry.com/index.php?title=Analytics/Code/Doc/Android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.flurry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your users 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Monitor what people do with your application</a:t>
            </a:r>
          </a:p>
          <a:p>
            <a:pPr/>
            <a:r>
              <a:t>Think of it like Google Analytics but for your app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The more you know about a user behaviour the more you can improve your app</a:t>
            </a:r>
          </a:p>
          <a:p>
            <a:pPr/>
            <a:r>
              <a:t>More effective then watching people use the app</a:t>
            </a:r>
          </a:p>
          <a:p>
            <a:pPr lvl="1"/>
            <a:r>
              <a:t>more people </a:t>
            </a:r>
          </a:p>
          <a:p>
            <a:pPr lvl="1"/>
            <a:r>
              <a:t>more accurate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When?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Immediately, first thing.</a:t>
            </a:r>
          </a:p>
          <a:p>
            <a:pPr/>
            <a:r>
              <a:t>Never too late to start</a:t>
            </a:r>
          </a:p>
          <a:p>
            <a:pPr/>
            <a:r>
              <a:t>Seeing what testers do is useful, it is why we test!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How?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Roll your own</a:t>
            </a:r>
          </a:p>
          <a:p>
            <a:pPr/>
            <a:r>
              <a:t>Google</a:t>
            </a:r>
          </a:p>
          <a:p>
            <a:pPr/>
            <a:r>
              <a:t>Flurry</a:t>
            </a:r>
          </a:p>
          <a:p>
            <a:pPr/>
            <a:r>
              <a:t>MixPanel</a:t>
            </a:r>
          </a:p>
          <a:p>
            <a:pPr/>
            <a:r>
              <a:t>Amazon</a:t>
            </a:r>
          </a:p>
          <a:p>
            <a:pPr/>
            <a:r>
              <a:t>Others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Flurry Analytics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http://www.flurry.com/solutions/analytics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http://support.flurry.com/index.php?title=Analytics/GettingStarted/Android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http://support.flurry.com/index.php?title=Analytics/Code/Doc/Android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Flurry Code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For each Activity: </a:t>
            </a:r>
          </a:p>
          <a:p>
            <a:pPr lvl="1"/>
            <a:r>
              <a:t>onStart -&gt; FlurryAgent.onStartSession(this, “YOUR_API_KEY");</a:t>
            </a:r>
          </a:p>
          <a:p>
            <a:pPr lvl="1"/>
            <a:r>
              <a:t>onStop -&gt; FlurryAgent.onEndSession(this);</a:t>
            </a:r>
          </a:p>
          <a:p>
            <a:pPr lvl="1"/>
            <a:r>
              <a:t>events -&gt; FlurryAgent.logEvent(…)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Flurry Dashboard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https://dev.flurry.com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Nice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People (in this class for example) can be unhappy with the idea of being tracked (though why they are using cell phones is beyond me)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NEVER send identifiable information 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Let users know they are being tracked, what you are tracking, and why. 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Give your users the ability to opt-out of the analytic collection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