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2018.10.10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无线传感器网络定向扩散路由协议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定向扩散路由协议</a:t>
            </a:r>
          </a:p>
        </p:txBody>
      </p:sp>
    </p:spTree>
    <p:extLst>
      <p:ext uri="{BB962C8B-B14F-4D97-AF65-F5344CB8AC3E}">
        <p14:creationId xmlns:p14="http://schemas.microsoft.com/office/powerpoint/2010/main" val="31210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定向扩散</a:t>
            </a:r>
            <a:r>
              <a:rPr lang="en-US" altLang="zh-CN" dirty="0"/>
              <a:t>(DD)</a:t>
            </a:r>
            <a:r>
              <a:rPr lang="zh-CN" altLang="en-US" dirty="0"/>
              <a:t>协议分析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DD</a:t>
            </a:r>
            <a:r>
              <a:rPr lang="zh-CN" altLang="en-US" sz="2400" dirty="0"/>
              <a:t>协议 </a:t>
            </a:r>
            <a:r>
              <a:rPr lang="zh-CN" altLang="en-US" sz="2400" dirty="0"/>
              <a:t>是</a:t>
            </a:r>
            <a:r>
              <a:rPr lang="zh-CN" altLang="en-US" sz="2400" dirty="0"/>
              <a:t>一个重要的基于数据的、查询</a:t>
            </a:r>
            <a:r>
              <a:rPr lang="zh-CN" altLang="en-US" sz="2400" dirty="0" smtClean="0"/>
              <a:t>驱动的</a:t>
            </a:r>
            <a:r>
              <a:rPr lang="zh-CN" altLang="en-US" sz="2400" dirty="0"/>
              <a:t>路由协议。该协议采用属性／值对命名传感器</a:t>
            </a:r>
            <a:r>
              <a:rPr lang="zh-CN" altLang="en-US" sz="2400" dirty="0"/>
              <a:t>节点产生</a:t>
            </a:r>
            <a:r>
              <a:rPr lang="zh-CN" altLang="en-US" sz="2400" dirty="0"/>
              <a:t>的数据，由兴趣扩散、梯度建立、路径加强和</a:t>
            </a:r>
            <a:r>
              <a:rPr lang="zh-CN" altLang="en-US" sz="2400" dirty="0"/>
              <a:t>数据传播</a:t>
            </a:r>
            <a:r>
              <a:rPr lang="zh-CN" altLang="en-US" sz="2400" dirty="0"/>
              <a:t>阶段</a:t>
            </a:r>
            <a:r>
              <a:rPr lang="zh-CN" altLang="en-US" sz="2400" dirty="0"/>
              <a:t>组成。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77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兴趣</a:t>
            </a:r>
            <a:r>
              <a:rPr lang="zh-CN" altLang="en-US" dirty="0" smtClean="0"/>
              <a:t>扩散</a:t>
            </a:r>
            <a:r>
              <a:rPr lang="zh-CN" altLang="en-US" dirty="0"/>
              <a:t>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在兴趣扩散阶段，</a:t>
            </a:r>
            <a:r>
              <a:rPr lang="en-US" altLang="zh-CN" sz="2400" dirty="0"/>
              <a:t>Sink</a:t>
            </a:r>
            <a:r>
              <a:rPr lang="zh-CN" altLang="en-US" sz="2400" dirty="0"/>
              <a:t>节点根据不同的应用</a:t>
            </a:r>
            <a:r>
              <a:rPr lang="zh-CN" altLang="en-US" sz="2400" dirty="0" smtClean="0"/>
              <a:t>需求定义</a:t>
            </a:r>
            <a:r>
              <a:rPr lang="zh-CN" altLang="en-US" sz="2400" dirty="0"/>
              <a:t>不同的兴趣报文，采属性一值对</a:t>
            </a:r>
            <a:r>
              <a:rPr lang="en-US" altLang="zh-CN" sz="2400" dirty="0"/>
              <a:t>(</a:t>
            </a:r>
            <a:r>
              <a:rPr lang="zh-CN" altLang="en-US" sz="2400" dirty="0"/>
              <a:t>对象的类型，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实例，数据发送间隔时间，持续时间，位置区域等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命名查询任务，并将查询任务封装成兴趣报文。</a:t>
            </a:r>
            <a:r>
              <a:rPr lang="en-US" altLang="zh-CN" sz="2400" dirty="0" smtClean="0"/>
              <a:t>sink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将兴趣报文通过泛洪逐级扩散，收到兴趣报文</a:t>
            </a:r>
            <a:r>
              <a:rPr lang="zh-CN" altLang="en-US" sz="2400" dirty="0" smtClean="0"/>
              <a:t>的节点</a:t>
            </a:r>
            <a:r>
              <a:rPr lang="zh-CN" altLang="en-US" sz="2400" dirty="0"/>
              <a:t>查询自己的缓冲区中是否有相同的查询记录，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没有，就往缓存中加入一条新记录，否则，丢弃报文</a:t>
            </a:r>
            <a:r>
              <a:rPr lang="zh-CN" altLang="en-US" sz="2400" dirty="0" smtClean="0"/>
              <a:t>。然后</a:t>
            </a:r>
            <a:r>
              <a:rPr lang="zh-CN" altLang="en-US" sz="2400" dirty="0"/>
              <a:t>将兴趣转发给邻居节点，最终泛洪到整个网络，</a:t>
            </a:r>
            <a:r>
              <a:rPr lang="zh-CN" altLang="en-US" sz="2400" dirty="0" smtClean="0"/>
              <a:t>找到</a:t>
            </a:r>
            <a:r>
              <a:rPr lang="zh-CN" altLang="en-US" sz="2400" dirty="0"/>
              <a:t>所匹配的查询</a:t>
            </a:r>
            <a:r>
              <a:rPr lang="zh-CN" altLang="en-US" sz="2400" dirty="0" smtClean="0"/>
              <a:t>数据。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6" y="4682841"/>
            <a:ext cx="4842024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8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梯度建立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DID</a:t>
            </a:r>
            <a:r>
              <a:rPr lang="zh-CN" altLang="en-US" sz="2400" dirty="0"/>
              <a:t>协议最大的特点是引入了</a:t>
            </a:r>
            <a:r>
              <a:rPr lang="zh-CN" altLang="en-US" sz="2400" dirty="0" smtClean="0"/>
              <a:t>梯度的</a:t>
            </a:r>
            <a:r>
              <a:rPr lang="zh-CN" altLang="en-US" sz="2400" dirty="0"/>
              <a:t>概念，</a:t>
            </a:r>
            <a:r>
              <a:rPr lang="zh-CN" altLang="en-US" sz="2400" dirty="0"/>
              <a:t>梯度</a:t>
            </a:r>
            <a:r>
              <a:rPr lang="zh-CN" altLang="en-US" sz="2400" dirty="0"/>
              <a:t>定义了一个数据的传输方向和传输速率。兴趣</a:t>
            </a:r>
            <a:r>
              <a:rPr lang="zh-CN" altLang="en-US" sz="2400" dirty="0"/>
              <a:t>扩散的</a:t>
            </a:r>
            <a:r>
              <a:rPr lang="zh-CN" altLang="en-US" sz="2400" dirty="0"/>
              <a:t>同时反向建立了从源节点到</a:t>
            </a:r>
            <a:r>
              <a:rPr lang="en-US" altLang="zh-CN" sz="2400" dirty="0"/>
              <a:t>Sink</a:t>
            </a:r>
            <a:r>
              <a:rPr lang="zh-CN" altLang="en-US" sz="2400" dirty="0"/>
              <a:t>节点的数据</a:t>
            </a:r>
            <a:r>
              <a:rPr lang="zh-CN" altLang="en-US" sz="2400" dirty="0"/>
              <a:t>传输梯度</a:t>
            </a:r>
            <a:r>
              <a:rPr lang="zh-CN" altLang="en-US" sz="2400" dirty="0"/>
              <a:t>。一个节点接收到其邻居节点发来的兴趣时，</a:t>
            </a:r>
            <a:r>
              <a:rPr lang="zh-CN" altLang="en-US" sz="2400" dirty="0"/>
              <a:t>它会</a:t>
            </a:r>
            <a:r>
              <a:rPr lang="zh-CN" altLang="en-US" sz="2400" dirty="0"/>
              <a:t>将该兴趣发送给所有的邻居节点，这就使得每对</a:t>
            </a:r>
            <a:r>
              <a:rPr lang="zh-CN" altLang="en-US" sz="2400" dirty="0"/>
              <a:t>邻居</a:t>
            </a:r>
            <a:r>
              <a:rPr lang="zh-CN" altLang="en-US" sz="2400" dirty="0"/>
              <a:t>节点都建立了一个指向对方的梯度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22045"/>
            <a:ext cx="5004048" cy="223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73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路径加强和数据传输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在数据传输阶段，源节点会沿着已建立好的</a:t>
            </a:r>
            <a:r>
              <a:rPr lang="zh-CN" altLang="en-US" sz="2400" dirty="0"/>
              <a:t>梯度</a:t>
            </a:r>
            <a:r>
              <a:rPr lang="zh-CN" altLang="en-US" sz="2400" dirty="0"/>
              <a:t>，以较低速率发送数据信息，</a:t>
            </a:r>
            <a:r>
              <a:rPr lang="en-US" altLang="zh-CN" sz="2400" dirty="0"/>
              <a:t>Sink</a:t>
            </a:r>
            <a:r>
              <a:rPr lang="zh-CN" altLang="en-US" sz="2400" dirty="0"/>
              <a:t>节点会对最先</a:t>
            </a:r>
            <a:r>
              <a:rPr lang="zh-CN" altLang="en-US" sz="2400" dirty="0"/>
              <a:t>收到</a:t>
            </a:r>
            <a:r>
              <a:rPr lang="zh-CN" altLang="en-US" sz="2400" dirty="0"/>
              <a:t>新数据的邻居节点发送一个加强信息，接收到</a:t>
            </a:r>
            <a:r>
              <a:rPr lang="zh-CN" altLang="en-US" sz="2400" dirty="0"/>
              <a:t>加强信息</a:t>
            </a:r>
            <a:r>
              <a:rPr lang="zh-CN" altLang="en-US" sz="2400" dirty="0"/>
              <a:t>的邻居节点依照同样的规则，加强它最先收到</a:t>
            </a:r>
            <a:r>
              <a:rPr lang="zh-CN" altLang="en-US" sz="2400" dirty="0"/>
              <a:t>新数据</a:t>
            </a:r>
            <a:r>
              <a:rPr lang="zh-CN" altLang="en-US" sz="2400" dirty="0"/>
              <a:t>的邻节点，从而形成了一条“梯度”值最大的</a:t>
            </a:r>
            <a:r>
              <a:rPr lang="zh-CN" altLang="en-US" sz="2400" dirty="0"/>
              <a:t>路径</a:t>
            </a:r>
            <a:r>
              <a:rPr lang="zh-CN" altLang="en-US" sz="2400" dirty="0"/>
              <a:t>，如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示。后续数据就可以沿着这条路径</a:t>
            </a:r>
            <a:r>
              <a:rPr lang="zh-CN" altLang="en-US" sz="2400" dirty="0"/>
              <a:t>以较高</a:t>
            </a:r>
            <a:r>
              <a:rPr lang="zh-CN" altLang="en-US" sz="2400" dirty="0"/>
              <a:t>的数据传输速率进行数据传输。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85" y="4762500"/>
            <a:ext cx="5499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97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虽然</a:t>
            </a:r>
            <a:r>
              <a:rPr lang="zh-CN" altLang="en-US" sz="2400" dirty="0"/>
              <a:t>，</a:t>
            </a:r>
            <a:r>
              <a:rPr lang="en-US" altLang="zh-CN" sz="2400" dirty="0"/>
              <a:t>DD</a:t>
            </a:r>
            <a:r>
              <a:rPr lang="zh-CN" altLang="en-US" sz="2400" dirty="0"/>
              <a:t>协议可以减小泛洪到网络中的</a:t>
            </a:r>
            <a:r>
              <a:rPr lang="zh-CN" altLang="en-US" sz="2400" dirty="0"/>
              <a:t>冗余信息</a:t>
            </a:r>
            <a:r>
              <a:rPr lang="zh-CN" altLang="en-US" sz="2400" dirty="0"/>
              <a:t>，采用查询驱动具有较高的健壮性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DD</a:t>
            </a:r>
            <a:r>
              <a:rPr lang="zh-CN" altLang="en-US" sz="2400" dirty="0"/>
              <a:t>协议本身</a:t>
            </a:r>
            <a:r>
              <a:rPr lang="zh-CN" altLang="en-US" sz="2400" dirty="0"/>
              <a:t>也存在不足：</a:t>
            </a:r>
            <a:r>
              <a:rPr lang="zh-CN" altLang="en-US" sz="2400" dirty="0">
                <a:solidFill>
                  <a:srgbClr val="FF0000"/>
                </a:solidFill>
              </a:rPr>
              <a:t>中间节点会将第一次接收到的</a:t>
            </a:r>
            <a:r>
              <a:rPr lang="zh-CN" altLang="en-US" sz="2400" dirty="0">
                <a:solidFill>
                  <a:srgbClr val="FF0000"/>
                </a:solidFill>
              </a:rPr>
              <a:t>兴趣报文</a:t>
            </a:r>
            <a:r>
              <a:rPr lang="zh-CN" altLang="en-US" sz="2400" dirty="0">
                <a:solidFill>
                  <a:srgbClr val="FF0000"/>
                </a:solidFill>
              </a:rPr>
              <a:t>以泛洪方式扩散给它所有的邻居节点</a:t>
            </a:r>
            <a:r>
              <a:rPr lang="zh-CN" altLang="en-US" sz="2400" dirty="0"/>
              <a:t>。随着</a:t>
            </a:r>
            <a:r>
              <a:rPr lang="zh-CN" altLang="en-US" sz="2400" dirty="0"/>
              <a:t>扩散深度</a:t>
            </a:r>
            <a:r>
              <a:rPr lang="zh-CN" altLang="en-US" sz="2400" dirty="0"/>
              <a:t>的增加，网络中转发的兴趣报文的数目也呈</a:t>
            </a:r>
            <a:r>
              <a:rPr lang="zh-CN" altLang="en-US" sz="2400" dirty="0"/>
              <a:t>指数增长</a:t>
            </a:r>
            <a:r>
              <a:rPr lang="zh-CN" altLang="en-US" sz="2400" dirty="0"/>
              <a:t>。当网络中节点数目增多时，</a:t>
            </a:r>
            <a:r>
              <a:rPr lang="zh-CN" altLang="en-US" sz="2400" dirty="0">
                <a:solidFill>
                  <a:srgbClr val="FF0000"/>
                </a:solidFill>
              </a:rPr>
              <a:t>泛洪扩散兴趣就</a:t>
            </a:r>
            <a:r>
              <a:rPr lang="zh-CN" altLang="en-US" sz="2400" dirty="0">
                <a:solidFill>
                  <a:srgbClr val="FF0000"/>
                </a:solidFill>
              </a:rPr>
              <a:t>会给</a:t>
            </a:r>
            <a:r>
              <a:rPr lang="zh-CN" altLang="en-US" sz="2400" dirty="0">
                <a:solidFill>
                  <a:srgbClr val="FF0000"/>
                </a:solidFill>
              </a:rPr>
              <a:t>整个网络带来巨大能量开销</a:t>
            </a:r>
            <a:r>
              <a:rPr lang="zh-CN" altLang="en-US" sz="2400" dirty="0"/>
              <a:t>；而且，网络中源节点</a:t>
            </a:r>
            <a:r>
              <a:rPr lang="zh-CN" altLang="en-US" sz="2400" dirty="0"/>
              <a:t>个数</a:t>
            </a:r>
            <a:r>
              <a:rPr lang="zh-CN" altLang="en-US" sz="2400" dirty="0"/>
              <a:t>有限，向整个网络扩散也会造成能量消耗，导致</a:t>
            </a:r>
            <a:r>
              <a:rPr lang="zh-CN" altLang="en-US" sz="2400" dirty="0"/>
              <a:t>整个网络</a:t>
            </a:r>
            <a:r>
              <a:rPr lang="zh-CN" altLang="en-US" sz="2400" dirty="0"/>
              <a:t>寿命缩短。因此，在兴趣扩散阶段合理减少</a:t>
            </a:r>
            <a:r>
              <a:rPr lang="zh-CN" altLang="en-US" sz="2400" dirty="0"/>
              <a:t>兴趣报文</a:t>
            </a:r>
            <a:r>
              <a:rPr lang="zh-CN" altLang="en-US" sz="2400" dirty="0"/>
              <a:t>的扩散范围，可以很好延长网络的生命周期。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62364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</a:t>
            </a:r>
            <a:r>
              <a:rPr lang="zh-CN" altLang="en-US" dirty="0"/>
              <a:t>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针对</a:t>
            </a:r>
            <a:r>
              <a:rPr lang="en-US" altLang="zh-CN" sz="2400" dirty="0"/>
              <a:t>DD</a:t>
            </a:r>
            <a:r>
              <a:rPr lang="zh-CN" altLang="en-US" sz="2400" dirty="0"/>
              <a:t>协议泛洪兴趣所引起的巨大的能量消耗，提出了基于射频发射角度的改进协议</a:t>
            </a:r>
            <a:r>
              <a:rPr lang="en-US" altLang="zh-CN" sz="2400" dirty="0"/>
              <a:t>(</a:t>
            </a:r>
            <a:r>
              <a:rPr lang="en-US" altLang="zh-CN" sz="2400" dirty="0"/>
              <a:t>DD—RFA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改进</a:t>
            </a:r>
            <a:r>
              <a:rPr lang="zh-CN" altLang="en-US" sz="2400" dirty="0"/>
              <a:t>的</a:t>
            </a:r>
            <a:r>
              <a:rPr lang="en-US" altLang="zh-CN" sz="2400" dirty="0"/>
              <a:t>DD</a:t>
            </a:r>
            <a:r>
              <a:rPr lang="zh-CN" altLang="en-US" sz="2400" dirty="0" smtClean="0"/>
              <a:t>协议有效</a:t>
            </a:r>
            <a:r>
              <a:rPr lang="zh-CN" altLang="en-US" sz="2400" dirty="0"/>
              <a:t>地降低了</a:t>
            </a:r>
            <a:r>
              <a:rPr lang="zh-CN" altLang="en-US" sz="2400" dirty="0" smtClean="0"/>
              <a:t>节点的</a:t>
            </a:r>
            <a:r>
              <a:rPr lang="zh-CN" altLang="en-US" sz="2400" dirty="0"/>
              <a:t>能量开销，这是由于利用</a:t>
            </a:r>
            <a:r>
              <a:rPr lang="zh-CN" altLang="en-US" sz="2400" dirty="0">
                <a:solidFill>
                  <a:srgbClr val="FF0000"/>
                </a:solidFill>
              </a:rPr>
              <a:t>射频角度</a:t>
            </a:r>
            <a:r>
              <a:rPr lang="zh-CN" altLang="en-US" sz="2400" dirty="0"/>
              <a:t>的方法，使得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部分不在</a:t>
            </a:r>
            <a:r>
              <a:rPr lang="zh-CN" altLang="en-US" sz="2400" dirty="0">
                <a:solidFill>
                  <a:srgbClr val="FF0000"/>
                </a:solidFill>
              </a:rPr>
              <a:t>正确传输方向上的节点不参与兴趣的转发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/>
              <a:t>DD—RFA</a:t>
            </a:r>
            <a:r>
              <a:rPr lang="zh-CN" altLang="en-US" sz="2400" dirty="0"/>
              <a:t>很大程度上缩小了兴趣泛洪的范围，</a:t>
            </a:r>
            <a:r>
              <a:rPr lang="zh-CN" altLang="en-US" sz="2400" dirty="0">
                <a:solidFill>
                  <a:srgbClr val="FF0000"/>
                </a:solidFill>
              </a:rPr>
              <a:t>减少了参与泛洪节点数目</a:t>
            </a:r>
            <a:r>
              <a:rPr lang="zh-CN" altLang="en-US" sz="2400" dirty="0"/>
              <a:t>，从而节省了节点能量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使得节点寿命得到了很好的延长，</a:t>
            </a:r>
            <a:r>
              <a:rPr lang="zh-CN" altLang="en-US" sz="2400" dirty="0" smtClean="0"/>
              <a:t>延长</a:t>
            </a:r>
            <a:r>
              <a:rPr lang="zh-CN" altLang="en-US" sz="2400" dirty="0"/>
              <a:t>了整个网络的生命周期。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89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</TotalTime>
  <Words>622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跋涉</vt:lpstr>
      <vt:lpstr>无线传感器网络定向扩散路由协议</vt:lpstr>
      <vt:lpstr>定向扩散(DD)协议分析</vt:lpstr>
      <vt:lpstr>兴趣扩散阶段</vt:lpstr>
      <vt:lpstr>梯度建立阶段</vt:lpstr>
      <vt:lpstr>路径加强和数据传输</vt:lpstr>
      <vt:lpstr>总结</vt:lpstr>
      <vt:lpstr>DD的改进方案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无线传感器网络定向扩散路由协议</dc:title>
  <dc:creator>ASUS</dc:creator>
  <cp:lastModifiedBy>ASUS</cp:lastModifiedBy>
  <cp:revision>4</cp:revision>
  <dcterms:created xsi:type="dcterms:W3CDTF">2018-10-10T15:07:36Z</dcterms:created>
  <dcterms:modified xsi:type="dcterms:W3CDTF">2018-10-10T15:41:26Z</dcterms:modified>
</cp:coreProperties>
</file>