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7908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    采用</a:t>
            </a:r>
            <a:r>
              <a:rPr lang="en-US" altLang="zh-CN" dirty="0" smtClean="0"/>
              <a:t>C/S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45321" y="2348880"/>
            <a:ext cx="1722423" cy="10609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Server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82025" y="2348880"/>
            <a:ext cx="1722423" cy="10609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Agent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8227" y="263691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API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3968227" y="4293096"/>
            <a:ext cx="1233184" cy="104507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influxdb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>
          <a:xfrm>
            <a:off x="837471" y="4299407"/>
            <a:ext cx="1138121" cy="972108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5981" y="544522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存储配置信息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76308" y="544522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按照时间序列</a:t>
            </a:r>
            <a:endParaRPr lang="en-US" altLang="zh-CN" sz="1600" dirty="0" smtClean="0"/>
          </a:p>
          <a:p>
            <a:r>
              <a:rPr lang="zh-CN" altLang="en-US" sz="1600" dirty="0" smtClean="0"/>
              <a:t>存储监控信息</a:t>
            </a:r>
            <a:endParaRPr lang="zh-CN" altLang="en-US" sz="1600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555776" y="2492896"/>
            <a:ext cx="4032448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99681" y="2081884"/>
            <a:ext cx="2500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accent1">
                    <a:lumMod val="75000"/>
                  </a:schemeClr>
                </a:solidFill>
              </a:rPr>
              <a:t>主动发送配置信息给</a:t>
            </a:r>
            <a:r>
              <a:rPr lang="en-US" altLang="zh-CN" sz="1600" dirty="0" smtClean="0">
                <a:solidFill>
                  <a:schemeClr val="accent1">
                    <a:lumMod val="75000"/>
                  </a:schemeClr>
                </a:solidFill>
              </a:rPr>
              <a:t>agent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627784" y="3140968"/>
            <a:ext cx="38884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52754" y="3212976"/>
            <a:ext cx="297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accent3">
                    <a:lumMod val="75000"/>
                  </a:schemeClr>
                </a:solidFill>
              </a:rPr>
              <a:t>根据配置的频率收集信息发给</a:t>
            </a:r>
            <a:r>
              <a:rPr lang="en-US" altLang="zh-CN" sz="1400" dirty="0" smtClean="0">
                <a:solidFill>
                  <a:schemeClr val="accent3">
                    <a:lumMod val="75000"/>
                  </a:schemeClr>
                </a:solidFill>
              </a:rPr>
              <a:t>server</a:t>
            </a:r>
            <a:endParaRPr lang="zh-CN" altLang="en-US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7122" y="3501008"/>
            <a:ext cx="25202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Agent</a:t>
            </a:r>
            <a:r>
              <a:rPr lang="zh-CN" altLang="en-US" sz="1400" dirty="0" smtClean="0"/>
              <a:t>端收到</a:t>
            </a:r>
            <a:r>
              <a:rPr lang="en-US" altLang="zh-CN" sz="1400" dirty="0" smtClean="0"/>
              <a:t>Server</a:t>
            </a:r>
            <a:r>
              <a:rPr lang="zh-CN" altLang="en-US" sz="1400" dirty="0" smtClean="0"/>
              <a:t>发来的配置</a:t>
            </a:r>
            <a:endParaRPr lang="en-US" altLang="zh-CN" sz="1400" dirty="0" smtClean="0"/>
          </a:p>
          <a:p>
            <a:r>
              <a:rPr lang="zh-CN" altLang="en-US" sz="1400" dirty="0" smtClean="0"/>
              <a:t>信息，更新内存中数据并持久</a:t>
            </a:r>
            <a:endParaRPr lang="en-US" altLang="zh-CN" sz="1400" dirty="0" smtClean="0"/>
          </a:p>
          <a:p>
            <a:r>
              <a:rPr lang="zh-CN" altLang="en-US" sz="1400" dirty="0" smtClean="0"/>
              <a:t>化到本地文件中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163" y="1727941"/>
            <a:ext cx="2749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Server</a:t>
            </a:r>
            <a:r>
              <a:rPr lang="zh-CN" altLang="en-US" sz="1400" dirty="0" smtClean="0"/>
              <a:t>端收到</a:t>
            </a:r>
            <a:r>
              <a:rPr lang="en-US" altLang="zh-CN" sz="1400" dirty="0" smtClean="0"/>
              <a:t>Agent</a:t>
            </a:r>
            <a:r>
              <a:rPr lang="zh-CN" altLang="en-US" sz="1400" dirty="0" smtClean="0"/>
              <a:t>发来的数据，</a:t>
            </a:r>
            <a:endParaRPr lang="en-US" altLang="zh-CN" sz="1400" dirty="0" smtClean="0"/>
          </a:p>
          <a:p>
            <a:r>
              <a:rPr lang="zh-CN" altLang="en-US" sz="1400" dirty="0" smtClean="0"/>
              <a:t>打上本地时间戳，存入到</a:t>
            </a:r>
            <a:r>
              <a:rPr lang="en-US" altLang="zh-CN" sz="1400" dirty="0" smtClean="0"/>
              <a:t>influxdb</a:t>
            </a:r>
            <a:endParaRPr lang="zh-CN" altLang="en-US" sz="14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203761" y="3604452"/>
            <a:ext cx="1648159" cy="126470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1403647" y="3573016"/>
            <a:ext cx="1" cy="6323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76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99272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端模块设计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3528" y="3232178"/>
            <a:ext cx="1722423" cy="10609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Server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267744" y="1484783"/>
            <a:ext cx="585389" cy="4629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7824" y="13407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7263" y="1340768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数据收集，配置发送，主机配置，模版配置</a:t>
            </a:r>
            <a:endParaRPr lang="en-US" altLang="zh-CN" sz="1600" dirty="0" smtClean="0"/>
          </a:p>
          <a:p>
            <a:r>
              <a:rPr lang="zh-CN" altLang="en-US" sz="1600" dirty="0" smtClean="0"/>
              <a:t>配置入库，监控数据入库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009111" y="2415615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过滤模块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16752" y="247891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对收到的数据根据告警阀值进行过滤</a:t>
            </a:r>
            <a:endParaRPr lang="en-US" altLang="zh-CN" sz="1600" dirty="0" smtClean="0"/>
          </a:p>
          <a:p>
            <a:r>
              <a:rPr lang="en-US" altLang="zh-CN" sz="1600" dirty="0" smtClean="0"/>
              <a:t>CPU</a:t>
            </a:r>
            <a:r>
              <a:rPr lang="zh-CN" altLang="en-US" sz="1600" dirty="0" smtClean="0"/>
              <a:t>，内存，磁盘，网络，入库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3009111" y="342900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16752" y="3568370"/>
            <a:ext cx="3912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为其它模块提供</a:t>
            </a:r>
            <a:r>
              <a:rPr lang="en-US" altLang="zh-CN" sz="1600" dirty="0" smtClean="0"/>
              <a:t>Mysql 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Influxdb </a:t>
            </a:r>
            <a:r>
              <a:rPr lang="zh-CN" altLang="en-US" sz="1600" dirty="0" smtClean="0"/>
              <a:t>操作接口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2987824" y="450912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告警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95465" y="4648490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读取告警表，根据配置的告警方式，发送告警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2996678" y="5589240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Agent</a:t>
            </a:r>
            <a:r>
              <a:rPr lang="zh-CN" altLang="en-US" dirty="0" smtClean="0">
                <a:solidFill>
                  <a:schemeClr val="tx1"/>
                </a:solidFill>
              </a:rPr>
              <a:t>检测模块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04319" y="5728610"/>
            <a:ext cx="3116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检查已启用的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状态是否可用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701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9439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端模块设计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3528" y="2872138"/>
            <a:ext cx="1722423" cy="10609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Agent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2405991" y="1484784"/>
            <a:ext cx="585389" cy="3960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126071" y="1484784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Api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5510" y="1542808"/>
            <a:ext cx="3925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接受</a:t>
            </a:r>
            <a:r>
              <a:rPr lang="en-US" altLang="zh-CN" sz="1600" dirty="0" smtClean="0"/>
              <a:t>Server</a:t>
            </a:r>
            <a:r>
              <a:rPr lang="zh-CN" altLang="en-US" sz="1600" dirty="0" smtClean="0"/>
              <a:t>端配置，发送监控数据到</a:t>
            </a:r>
            <a:r>
              <a:rPr lang="en-US" altLang="zh-CN" sz="1600" dirty="0" smtClean="0"/>
              <a:t>Server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3147358" y="4797152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收集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54999" y="4962654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读取配置项，收集相应数据</a:t>
            </a:r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131840" y="3140968"/>
            <a:ext cx="13681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配置</a:t>
            </a:r>
            <a:r>
              <a:rPr lang="zh-CN" altLang="en-US" dirty="0" smtClean="0">
                <a:solidFill>
                  <a:schemeClr val="tx1"/>
                </a:solidFill>
              </a:rPr>
              <a:t>模块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4485" y="3212976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更新配置文件，更新任务队列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996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3173" y="116632"/>
            <a:ext cx="179087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  监控设计</a:t>
            </a:r>
            <a:endParaRPr lang="en-US" altLang="zh-CN" sz="2800" b="1" dirty="0" smtClean="0"/>
          </a:p>
          <a:p>
            <a:r>
              <a:rPr lang="zh-CN" altLang="en-US" dirty="0" smtClean="0"/>
              <a:t>      流程</a:t>
            </a:r>
            <a:r>
              <a:rPr lang="zh-CN" altLang="en-US" dirty="0"/>
              <a:t>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126876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添加主机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15816" y="1340768"/>
            <a:ext cx="1687526" cy="71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15816" y="1340768"/>
            <a:ext cx="161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ServerApi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def  save()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16016" y="149642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接收主机配置数据并保存</a:t>
            </a:r>
            <a:endParaRPr lang="zh-CN" altLang="en-US" sz="1600" dirty="0"/>
          </a:p>
        </p:txBody>
      </p:sp>
      <p:sp>
        <p:nvSpPr>
          <p:cNvPr id="25" name="流程图: 决策 24"/>
          <p:cNvSpPr/>
          <p:nvPr/>
        </p:nvSpPr>
        <p:spPr>
          <a:xfrm>
            <a:off x="2915816" y="2636912"/>
            <a:ext cx="1687525" cy="61264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Status</a:t>
            </a:r>
            <a:r>
              <a:rPr lang="zh-CN" altLang="en-US" dirty="0" smtClean="0">
                <a:solidFill>
                  <a:schemeClr val="tx1"/>
                </a:solidFill>
              </a:rPr>
              <a:t>判断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肘形连接符 29"/>
          <p:cNvCxnSpPr>
            <a:stCxn id="25" idx="3"/>
          </p:cNvCxnSpPr>
          <p:nvPr/>
        </p:nvCxnSpPr>
        <p:spPr>
          <a:xfrm>
            <a:off x="4603341" y="2943236"/>
            <a:ext cx="688739" cy="1205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4008" y="26369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启用的</a:t>
            </a:r>
            <a:endParaRPr lang="zh-CN" altLang="en-US" sz="1400" dirty="0"/>
          </a:p>
        </p:txBody>
      </p:sp>
      <p:cxnSp>
        <p:nvCxnSpPr>
          <p:cNvPr id="33" name="肘形连接符 32"/>
          <p:cNvCxnSpPr>
            <a:stCxn id="25" idx="1"/>
          </p:cNvCxnSpPr>
          <p:nvPr/>
        </p:nvCxnSpPr>
        <p:spPr>
          <a:xfrm rot="10800000" flipV="1">
            <a:off x="2339752" y="2943236"/>
            <a:ext cx="576064" cy="1205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95736" y="263691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停</a:t>
            </a:r>
            <a:r>
              <a:rPr lang="zh-CN" altLang="en-US" sz="1400" dirty="0" smtClean="0"/>
              <a:t>用的</a:t>
            </a:r>
            <a:endParaRPr lang="zh-CN" altLang="en-US" sz="1400" dirty="0"/>
          </a:p>
        </p:txBody>
      </p:sp>
      <p:cxnSp>
        <p:nvCxnSpPr>
          <p:cNvPr id="37" name="直接箭头连接符 36"/>
          <p:cNvCxnSpPr>
            <a:stCxn id="17" idx="2"/>
          </p:cNvCxnSpPr>
          <p:nvPr/>
        </p:nvCxnSpPr>
        <p:spPr>
          <a:xfrm flipH="1">
            <a:off x="3759578" y="2056513"/>
            <a:ext cx="1" cy="538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283968" y="4149081"/>
            <a:ext cx="1990391" cy="715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355976" y="4149081"/>
            <a:ext cx="195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ServerApi</a:t>
            </a:r>
          </a:p>
          <a:p>
            <a:r>
              <a:rPr lang="en-US" altLang="zh-CN" dirty="0" smtClean="0"/>
              <a:t>def  config_agent()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051720" y="422108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None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5292080" y="4869160"/>
            <a:ext cx="0" cy="1012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09800" y="5953614"/>
            <a:ext cx="1990392" cy="787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class AgentApi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92149" y="4076066"/>
            <a:ext cx="279756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发送的信息有：</a:t>
            </a:r>
            <a:endParaRPr lang="en-US" altLang="zh-CN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1 ServerApi</a:t>
            </a:r>
            <a:r>
              <a:rPr lang="zh-CN" altLang="en-US" sz="1600" dirty="0" smtClean="0">
                <a:solidFill>
                  <a:srgbClr val="FF0000"/>
                </a:solidFill>
              </a:rPr>
              <a:t>接口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 </a:t>
            </a:r>
            <a:r>
              <a:rPr lang="zh-CN" altLang="en-US" sz="1600" dirty="0" smtClean="0">
                <a:solidFill>
                  <a:srgbClr val="FF0000"/>
                </a:solidFill>
              </a:rPr>
              <a:t>监控信息（监控项，频率）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3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09800" y="553014"/>
            <a:ext cx="1990392" cy="931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class ConfigSave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def save_config()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 def update_task()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endCxn id="3" idx="0"/>
          </p:cNvCxnSpPr>
          <p:nvPr/>
        </p:nvCxnSpPr>
        <p:spPr>
          <a:xfrm>
            <a:off x="5304996" y="0"/>
            <a:ext cx="0" cy="55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35667" y="554524"/>
            <a:ext cx="2808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 </a:t>
            </a:r>
            <a:r>
              <a:rPr lang="zh-CN" altLang="en-US" sz="1600" dirty="0" smtClean="0"/>
              <a:t>把配置保存到文件</a:t>
            </a:r>
            <a:endParaRPr lang="en-US" altLang="zh-CN" sz="1600" dirty="0" smtClean="0"/>
          </a:p>
          <a:p>
            <a:r>
              <a:rPr lang="en-US" altLang="zh-CN" sz="1600" dirty="0"/>
              <a:t>	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agent</a:t>
            </a:r>
            <a:r>
              <a:rPr lang="zh-CN" altLang="en-US" sz="1600" dirty="0" smtClean="0"/>
              <a:t>可以重启）</a:t>
            </a:r>
            <a:endParaRPr lang="en-US" altLang="zh-CN" sz="1600" dirty="0" smtClean="0"/>
          </a:p>
          <a:p>
            <a:r>
              <a:rPr lang="en-US" altLang="zh-CN" sz="1600" dirty="0" smtClean="0"/>
              <a:t>2 </a:t>
            </a:r>
            <a:r>
              <a:rPr lang="zh-CN" altLang="en-US" sz="1600" dirty="0" smtClean="0"/>
              <a:t>更新</a:t>
            </a:r>
            <a:r>
              <a:rPr lang="en-US" altLang="zh-CN" sz="1600" dirty="0" smtClean="0"/>
              <a:t>run_info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27584" y="1700808"/>
            <a:ext cx="4238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run_info</a:t>
            </a:r>
            <a:r>
              <a:rPr lang="zh-CN" altLang="en-US" dirty="0" smtClean="0"/>
              <a:t>格式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{      'interval'</a:t>
            </a:r>
            <a:r>
              <a:rPr lang="zh-CN" altLang="en-US" dirty="0"/>
              <a:t>：</a:t>
            </a:r>
            <a:r>
              <a:rPr lang="en-US" altLang="zh-CN" dirty="0"/>
              <a:t>60,</a:t>
            </a:r>
          </a:p>
          <a:p>
            <a:r>
              <a:rPr lang="en-US" altLang="zh-CN" dirty="0"/>
              <a:t>        'host':  'keystone',</a:t>
            </a:r>
          </a:p>
          <a:p>
            <a:r>
              <a:rPr lang="en-US" altLang="zh-CN" dirty="0"/>
              <a:t>        'tasks':[</a:t>
            </a:r>
          </a:p>
          <a:p>
            <a:r>
              <a:rPr lang="en-US" altLang="zh-CN" dirty="0"/>
              <a:t>	   {'</a:t>
            </a:r>
            <a:r>
              <a:rPr lang="en-US" altLang="zh-CN" dirty="0" err="1"/>
              <a:t>cpu</a:t>
            </a:r>
            <a:r>
              <a:rPr lang="en-US" altLang="zh-CN" dirty="0"/>
              <a:t>' : ['use', '</a:t>
            </a:r>
            <a:r>
              <a:rPr lang="en-US" altLang="zh-CN" dirty="0" err="1"/>
              <a:t>iowait</a:t>
            </a:r>
            <a:r>
              <a:rPr lang="en-US" altLang="zh-CN" dirty="0"/>
              <a:t>'] },</a:t>
            </a:r>
          </a:p>
          <a:p>
            <a:r>
              <a:rPr lang="en-US" altLang="zh-CN" dirty="0"/>
              <a:t>	   {'memory' : ['free'] },</a:t>
            </a:r>
          </a:p>
          <a:p>
            <a:r>
              <a:rPr lang="en-US" altLang="zh-CN" dirty="0"/>
              <a:t>	   {'disk':   ['/','/home'] },</a:t>
            </a:r>
          </a:p>
          <a:p>
            <a:r>
              <a:rPr lang="en-US" altLang="zh-CN" dirty="0"/>
              <a:t>	   {'network' :  ['eth0'] }</a:t>
            </a:r>
          </a:p>
          <a:p>
            <a:r>
              <a:rPr lang="en-US" altLang="zh-CN" dirty="0"/>
              <a:t>	]</a:t>
            </a:r>
          </a:p>
          <a:p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7073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44624"/>
            <a:ext cx="32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各指标存储在</a:t>
            </a:r>
            <a:r>
              <a:rPr lang="en-US" altLang="zh-CN" dirty="0" smtClean="0"/>
              <a:t>elasticsearch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70555"/>
              </p:ext>
            </p:extLst>
          </p:nvPr>
        </p:nvGraphicFramePr>
        <p:xfrm>
          <a:off x="179512" y="476672"/>
          <a:ext cx="8856984" cy="615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952328"/>
                <a:gridCol w="3744416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索引（</a:t>
                      </a:r>
                      <a:r>
                        <a:rPr lang="en-US" altLang="zh-CN" u="none" dirty="0" smtClean="0"/>
                        <a:t>index</a:t>
                      </a:r>
                      <a:r>
                        <a:rPr lang="zh-CN" altLang="en-US" u="none" dirty="0" smtClean="0"/>
                        <a:t>）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类型（</a:t>
                      </a:r>
                      <a:r>
                        <a:rPr lang="en-US" altLang="zh-CN" u="none" dirty="0" smtClean="0"/>
                        <a:t>type</a:t>
                      </a:r>
                      <a:r>
                        <a:rPr lang="zh-CN" altLang="en-US" u="none" dirty="0" smtClean="0"/>
                        <a:t>）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u="none" dirty="0" smtClean="0"/>
                        <a:t>文档（</a:t>
                      </a:r>
                      <a:r>
                        <a:rPr lang="en-US" altLang="zh-CN" u="none" dirty="0" smtClean="0"/>
                        <a:t>document</a:t>
                      </a:r>
                      <a:r>
                        <a:rPr lang="zh-CN" altLang="en-US" u="none" dirty="0" smtClean="0"/>
                        <a:t>）</a:t>
                      </a:r>
                      <a:endParaRPr lang="zh-CN" altLang="en-US" u="none" dirty="0"/>
                    </a:p>
                  </a:txBody>
                  <a:tcPr/>
                </a:tc>
              </a:tr>
              <a:tr h="380538"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monitor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cpu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'host' : '</a:t>
                      </a:r>
                      <a:r>
                        <a:rPr lang="en-US" altLang="zh-CN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keystone',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timestamp' : '2018-04-10 16:13:23',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'usage' : 0.25,</a:t>
                      </a:r>
                    </a:p>
                    <a:p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8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i="1" u="sng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iowait</a:t>
                      </a:r>
                      <a:r>
                        <a:rPr lang="en-US" altLang="zh-CN" sz="1800" i="1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 : 0.00}</a:t>
                      </a:r>
                      <a:endParaRPr lang="zh-CN" altLang="en-US" u="none" dirty="0"/>
                    </a:p>
                  </a:txBody>
                  <a:tcPr/>
                </a:tc>
              </a:tr>
              <a:tr h="380538"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monitor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memory</a:t>
                      </a:r>
                      <a:endParaRPr lang="zh-CN" alt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{‘host’:’keystone’,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‘timestamp’ : ’2018-04-10 16:13:23’,</a:t>
                      </a:r>
                      <a:endParaRPr lang="en-US" altLang="zh-CN" u="none" dirty="0" smtClean="0"/>
                    </a:p>
                    <a:p>
                      <a:r>
                        <a:rPr lang="en-US" altLang="zh-CN" u="none" dirty="0" smtClean="0"/>
                        <a:t>‘free’:7.6 ,</a:t>
                      </a:r>
                    </a:p>
                    <a:p>
                      <a:r>
                        <a:rPr lang="en-US" altLang="zh-CN" u="none" dirty="0" smtClean="0"/>
                        <a:t>‘total’:8}</a:t>
                      </a:r>
                      <a:endParaRPr lang="zh-CN" altLang="en-US" u="none" dirty="0"/>
                    </a:p>
                  </a:txBody>
                  <a:tcPr/>
                </a:tc>
              </a:tr>
              <a:tr h="380538"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monitor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disk</a:t>
                      </a:r>
                      <a:endParaRPr lang="zh-CN" alt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{‘host’:’keystone’,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‘timestamp’ : ’2018-04-10 16:13:23’,</a:t>
                      </a:r>
                      <a:endParaRPr lang="en-US" altLang="zh-CN" u="non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‘partition’:’/’,</a:t>
                      </a:r>
                    </a:p>
                    <a:p>
                      <a:r>
                        <a:rPr lang="en-US" altLang="zh-CN" u="none" dirty="0" smtClean="0"/>
                        <a:t>‘usage’:12,</a:t>
                      </a:r>
                    </a:p>
                    <a:p>
                      <a:r>
                        <a:rPr lang="en-US" altLang="zh-CN" u="none" dirty="0" smtClean="0"/>
                        <a:t>‘free’:13,}</a:t>
                      </a:r>
                      <a:endParaRPr lang="zh-CN" altLang="en-US" u="none" dirty="0" smtClean="0"/>
                    </a:p>
                  </a:txBody>
                  <a:tcPr/>
                </a:tc>
              </a:tr>
              <a:tr h="623473"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monitor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network</a:t>
                      </a:r>
                      <a:endParaRPr lang="zh-CN" alt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{‘host’:’keystone’,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‘timestamp’ : ’2018-04-10 16:13:23’,</a:t>
                      </a:r>
                      <a:endParaRPr lang="en-US" altLang="zh-CN" u="none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dirty="0" smtClean="0"/>
                        <a:t>‘device’:’eth0’,</a:t>
                      </a:r>
                    </a:p>
                    <a:p>
                      <a:r>
                        <a:rPr lang="en-US" altLang="zh-CN" u="none" dirty="0" smtClean="0"/>
                        <a:t>‘transmit’:120,</a:t>
                      </a:r>
                    </a:p>
                    <a:p>
                      <a:r>
                        <a:rPr lang="en-US" altLang="zh-CN" u="none" dirty="0" smtClean="0"/>
                        <a:t>‘receive’:230,</a:t>
                      </a:r>
                    </a:p>
                    <a:p>
                      <a:r>
                        <a:rPr lang="en-US" altLang="zh-CN" u="none" dirty="0" smtClean="0"/>
                        <a:t>‘drop’:23}</a:t>
                      </a:r>
                      <a:endParaRPr lang="zh-CN" altLang="en-US" u="none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64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3528" y="692696"/>
            <a:ext cx="5328592" cy="2088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4005064"/>
            <a:ext cx="5184576" cy="2448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4149080"/>
            <a:ext cx="18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DCOS</a:t>
            </a:r>
            <a:r>
              <a:rPr lang="zh-CN" altLang="en-US" dirty="0" smtClean="0"/>
              <a:t>服务器区域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567036" y="1700808"/>
            <a:ext cx="2514655" cy="7920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24799" y="1912186"/>
            <a:ext cx="21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Client (</a:t>
            </a:r>
            <a:r>
              <a:rPr lang="zh-CN" altLang="en-US" dirty="0" smtClean="0"/>
              <a:t>浏览器，</a:t>
            </a:r>
            <a:r>
              <a:rPr lang="en-US" altLang="zh-CN" dirty="0" smtClean="0"/>
              <a:t>SSH)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11560" y="4797152"/>
            <a:ext cx="1716943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7619" y="5044534"/>
            <a:ext cx="16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DCOS</a:t>
            </a:r>
            <a:r>
              <a:rPr lang="zh-CN" altLang="en-US" dirty="0" smtClean="0"/>
              <a:t>管理节点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647145" y="4797152"/>
            <a:ext cx="1716943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73203" y="5075892"/>
            <a:ext cx="16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DCOS</a:t>
            </a:r>
            <a:r>
              <a:rPr lang="zh-CN" altLang="en-US" dirty="0" smtClean="0"/>
              <a:t>计算节点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472519" y="5553236"/>
            <a:ext cx="1019361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5892" y="5093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网络畅通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98196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用户操作区域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915816" y="2852936"/>
            <a:ext cx="0" cy="108012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4452" y="285293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网络畅通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75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438</Words>
  <Application>Microsoft Office PowerPoint</Application>
  <PresentationFormat>全屏显示(4:3)</PresentationFormat>
  <Paragraphs>111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yangxu</dc:creator>
  <cp:lastModifiedBy>yangxu</cp:lastModifiedBy>
  <cp:revision>47</cp:revision>
  <dcterms:created xsi:type="dcterms:W3CDTF">2018-03-30T04:55:56Z</dcterms:created>
  <dcterms:modified xsi:type="dcterms:W3CDTF">2018-04-10T17:57:47Z</dcterms:modified>
</cp:coreProperties>
</file>