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采用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321" y="2348880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82025" y="2348880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8227" y="263691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3968227" y="4293096"/>
            <a:ext cx="1233184" cy="1045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influxdb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837471" y="4299407"/>
            <a:ext cx="1138121" cy="9721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981" y="54452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存储配置信息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6308" y="54452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按照时间序列</a:t>
            </a:r>
            <a:endParaRPr lang="en-US" altLang="zh-CN" sz="1600" dirty="0" smtClean="0"/>
          </a:p>
          <a:p>
            <a:r>
              <a:rPr lang="zh-CN" altLang="en-US" sz="1600" dirty="0" smtClean="0"/>
              <a:t>存储监控信息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2492896"/>
            <a:ext cx="403244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9681" y="2081884"/>
            <a:ext cx="2500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主动发送配置信息给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agent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627784" y="3140968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2754" y="3212976"/>
            <a:ext cx="297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</a:rPr>
              <a:t>根据配置的频率收集信息发给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</a:rPr>
              <a:t>server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7122" y="3501008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Agent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发来的配置</a:t>
            </a:r>
            <a:endParaRPr lang="en-US" altLang="zh-CN" sz="1400" dirty="0" smtClean="0"/>
          </a:p>
          <a:p>
            <a:r>
              <a:rPr lang="zh-CN" altLang="en-US" sz="1400" dirty="0" smtClean="0"/>
              <a:t>信息，更新内存中数据并持久</a:t>
            </a:r>
            <a:endParaRPr lang="en-US" altLang="zh-CN" sz="1400" dirty="0" smtClean="0"/>
          </a:p>
          <a:p>
            <a:r>
              <a:rPr lang="zh-CN" altLang="en-US" sz="1400" dirty="0" smtClean="0"/>
              <a:t>化到本地文件中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63" y="1727941"/>
            <a:ext cx="27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Server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发来的数据，</a:t>
            </a:r>
            <a:endParaRPr lang="en-US" altLang="zh-CN" sz="1400" dirty="0" smtClean="0"/>
          </a:p>
          <a:p>
            <a:r>
              <a:rPr lang="zh-CN" altLang="en-US" sz="1400" dirty="0" smtClean="0"/>
              <a:t>打上本地时间戳，存入到</a:t>
            </a:r>
            <a:r>
              <a:rPr lang="en-US" altLang="zh-CN" sz="1400" dirty="0" smtClean="0"/>
              <a:t>influxdb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03761" y="3604452"/>
            <a:ext cx="1648159" cy="126470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403647" y="3573016"/>
            <a:ext cx="1" cy="632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927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3232178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267744" y="1484783"/>
            <a:ext cx="585389" cy="4629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13407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7263" y="1340768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数据收集，配置发送，主机配置，模版配置</a:t>
            </a:r>
            <a:endParaRPr lang="en-US" altLang="zh-CN" sz="1600" dirty="0" smtClean="0"/>
          </a:p>
          <a:p>
            <a:r>
              <a:rPr lang="zh-CN" altLang="en-US" sz="1600" dirty="0" smtClean="0"/>
              <a:t>配置入库，监控数据入库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009111" y="2415615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过滤模块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6752" y="24789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对收到的数据根据告警阀值进行过滤</a:t>
            </a:r>
            <a:endParaRPr lang="en-US" altLang="zh-CN" sz="1600" dirty="0" smtClean="0"/>
          </a:p>
          <a:p>
            <a:r>
              <a:rPr lang="en-US" altLang="zh-CN" sz="1600" dirty="0" smtClean="0"/>
              <a:t>CPU</a:t>
            </a:r>
            <a:r>
              <a:rPr lang="zh-CN" altLang="en-US" sz="1600" dirty="0" smtClean="0"/>
              <a:t>，内存，磁盘，网络，入库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009111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6752" y="3568370"/>
            <a:ext cx="391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为其它模块提供</a:t>
            </a:r>
            <a:r>
              <a:rPr lang="en-US" altLang="zh-CN" sz="1600" dirty="0" smtClean="0"/>
              <a:t>Mysql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Influxdb </a:t>
            </a:r>
            <a:r>
              <a:rPr lang="zh-CN" altLang="en-US" sz="1600" dirty="0" smtClean="0"/>
              <a:t>操作接口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2987824" y="450912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告警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5465" y="464849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读取告警表，根据配置的告警方式，发送告警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2996678" y="558924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</a:rPr>
              <a:t>检测模块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4319" y="5728610"/>
            <a:ext cx="3116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检查已启用的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状态是否可用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01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43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2872138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05991" y="1484784"/>
            <a:ext cx="585389" cy="3960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26071" y="148478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5510" y="1542808"/>
            <a:ext cx="3925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接受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端配置，发送监控数据到</a:t>
            </a:r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47358" y="4797152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收集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4999" y="49626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读取配置项，收集相应数据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131840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4485" y="321297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更新配置文件，更新任务队列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99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 流程</a:t>
            </a:r>
            <a:r>
              <a:rPr lang="zh-CN" altLang="en-US" dirty="0"/>
              <a:t>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2687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添加主机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15816" y="1340768"/>
            <a:ext cx="1687526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340768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def  save()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149642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接收主机配置数据并保存</a:t>
            </a:r>
            <a:endParaRPr lang="zh-CN" altLang="en-US" sz="1600" dirty="0"/>
          </a:p>
        </p:txBody>
      </p:sp>
      <p:sp>
        <p:nvSpPr>
          <p:cNvPr id="25" name="流程图: 决策 24"/>
          <p:cNvSpPr/>
          <p:nvPr/>
        </p:nvSpPr>
        <p:spPr>
          <a:xfrm>
            <a:off x="2915816" y="2636912"/>
            <a:ext cx="1687525" cy="6126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Status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5" idx="3"/>
          </p:cNvCxnSpPr>
          <p:nvPr/>
        </p:nvCxnSpPr>
        <p:spPr>
          <a:xfrm>
            <a:off x="4603341" y="2943236"/>
            <a:ext cx="688739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008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启用的</a:t>
            </a:r>
            <a:endParaRPr lang="zh-CN" altLang="en-US" sz="1400" dirty="0"/>
          </a:p>
        </p:txBody>
      </p:sp>
      <p:cxnSp>
        <p:nvCxnSpPr>
          <p:cNvPr id="33" name="肘形连接符 32"/>
          <p:cNvCxnSpPr>
            <a:stCxn id="25" idx="1"/>
          </p:cNvCxnSpPr>
          <p:nvPr/>
        </p:nvCxnSpPr>
        <p:spPr>
          <a:xfrm rot="10800000" flipV="1">
            <a:off x="2339752" y="2943236"/>
            <a:ext cx="576064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5736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</a:t>
            </a:r>
            <a:r>
              <a:rPr lang="zh-CN" altLang="en-US" sz="1400" dirty="0" smtClean="0"/>
              <a:t>用的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17" idx="2"/>
          </p:cNvCxnSpPr>
          <p:nvPr/>
        </p:nvCxnSpPr>
        <p:spPr>
          <a:xfrm flipH="1">
            <a:off x="3759578" y="2056513"/>
            <a:ext cx="1" cy="53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83968" y="4149081"/>
            <a:ext cx="1990391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4149081"/>
            <a:ext cx="195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 smtClean="0"/>
              <a:t>def  config_agent()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422108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292080" y="4869160"/>
            <a:ext cx="0" cy="101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09800" y="5953614"/>
            <a:ext cx="1990392" cy="787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AgentApi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92149" y="4076066"/>
            <a:ext cx="2797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发送的信息有：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 ServerApi</a:t>
            </a:r>
            <a:r>
              <a:rPr lang="zh-CN" altLang="en-US" sz="1600" dirty="0" smtClean="0">
                <a:solidFill>
                  <a:srgbClr val="FF0000"/>
                </a:solidFill>
              </a:rPr>
              <a:t>接口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 </a:t>
            </a:r>
            <a:r>
              <a:rPr lang="zh-CN" altLang="en-US" sz="1600" dirty="0" smtClean="0">
                <a:solidFill>
                  <a:srgbClr val="FF0000"/>
                </a:solidFill>
              </a:rPr>
              <a:t>监控信息（监控项，频率）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09800" y="553014"/>
            <a:ext cx="1990392" cy="931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ConfigSave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save_config()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update_task()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3" idx="0"/>
          </p:cNvCxnSpPr>
          <p:nvPr/>
        </p:nvCxnSpPr>
        <p:spPr>
          <a:xfrm>
            <a:off x="5304996" y="0"/>
            <a:ext cx="0" cy="55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667" y="554524"/>
            <a:ext cx="2808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把配置保存到文件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可以重启）</a:t>
            </a:r>
            <a:endParaRPr lang="en-US" altLang="zh-CN" sz="1600" dirty="0" smtClean="0"/>
          </a:p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更新</a:t>
            </a:r>
            <a:r>
              <a:rPr lang="en-US" altLang="zh-CN" sz="1600" dirty="0" smtClean="0"/>
              <a:t>run_info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27584" y="1700808"/>
            <a:ext cx="423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run_info</a:t>
            </a: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smtClean="0"/>
              <a:t>{’period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r>
              <a:rPr lang="en-US" altLang="zh-CN" dirty="0"/>
              <a:t>60,</a:t>
            </a:r>
          </a:p>
          <a:p>
            <a:r>
              <a:rPr lang="en-US" altLang="zh-CN" sz="1600" dirty="0"/>
              <a:t>       </a:t>
            </a:r>
            <a:r>
              <a:rPr lang="en-US" altLang="zh-CN" dirty="0"/>
              <a:t> ‘tasks</a:t>
            </a:r>
            <a:r>
              <a:rPr lang="en-US" altLang="zh-CN" dirty="0" smtClean="0"/>
              <a:t>’:[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{‘</a:t>
            </a:r>
            <a:r>
              <a:rPr lang="en-US" altLang="zh-CN" dirty="0"/>
              <a:t>cpu</a:t>
            </a:r>
            <a:r>
              <a:rPr lang="en-US" altLang="zh-CN" dirty="0" smtClean="0"/>
              <a:t>’ : [‘use’, ’iowait’]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{‘mem’ : [‘free’]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{‘disk’ :   [‘/’, ’/data’, ‘/home’]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{‘net’ :  [‘eth0’, ‘eth1’]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7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279</Words>
  <Application>Microsoft Office PowerPoint</Application>
  <PresentationFormat>全屏显示(4:3)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22</cp:revision>
  <dcterms:created xsi:type="dcterms:W3CDTF">2018-03-30T04:55:56Z</dcterms:created>
  <dcterms:modified xsi:type="dcterms:W3CDTF">2018-03-30T10:22:34Z</dcterms:modified>
</cp:coreProperties>
</file>