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6498"/>
            <a:ext cx="8820472" cy="651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10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3064" y="2632266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Web Server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3573016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07934" y="3691783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Agent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6368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asset()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3808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task()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9593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paas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6056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app()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184" y="5301208"/>
            <a:ext cx="93610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77502" y="5301208"/>
            <a:ext cx="76690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log()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76177" y="1916832"/>
            <a:ext cx="4344095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42762" y="1979548"/>
            <a:ext cx="15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Celery Worker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771801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asset()</a:t>
            </a:r>
            <a:endParaRPr lang="zh-CN" altLang="en-US" sz="1600" dirty="0"/>
          </a:p>
        </p:txBody>
      </p:sp>
      <p:sp>
        <p:nvSpPr>
          <p:cNvPr id="47" name="圆角矩形 46"/>
          <p:cNvSpPr/>
          <p:nvPr/>
        </p:nvSpPr>
        <p:spPr>
          <a:xfrm>
            <a:off x="3563888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task()</a:t>
            </a:r>
            <a:endParaRPr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4355976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paas</a:t>
            </a:r>
            <a:r>
              <a:rPr lang="en-US" altLang="zh-CN" sz="1600" dirty="0" smtClean="0"/>
              <a:t>()</a:t>
            </a:r>
            <a:endParaRPr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5148064" y="2420888"/>
            <a:ext cx="720080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app()</a:t>
            </a:r>
            <a:endParaRPr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6010592" y="2420888"/>
            <a:ext cx="865663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alarm()</a:t>
            </a:r>
            <a:endParaRPr lang="zh-CN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4139952" y="196347"/>
            <a:ext cx="11991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Celery Beat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763688" y="260648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696236" y="260648"/>
            <a:ext cx="1548171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Restful 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9000/master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03648" y="116632"/>
            <a:ext cx="7344816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4139952" y="3789040"/>
            <a:ext cx="1368152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12345/*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" y="188640"/>
            <a:ext cx="485714" cy="419048"/>
          </a:xfrm>
          <a:prstGeom prst="rect">
            <a:avLst/>
          </a:prstGeom>
        </p:spPr>
      </p:pic>
      <p:cxnSp>
        <p:nvCxnSpPr>
          <p:cNvPr id="62" name="直接箭头连接符 61"/>
          <p:cNvCxnSpPr/>
          <p:nvPr/>
        </p:nvCxnSpPr>
        <p:spPr>
          <a:xfrm>
            <a:off x="611560" y="398164"/>
            <a:ext cx="1008112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1781690" y="1161927"/>
            <a:ext cx="730902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流程图: 直接访问存储器 63"/>
          <p:cNvSpPr/>
          <p:nvPr/>
        </p:nvSpPr>
        <p:spPr>
          <a:xfrm>
            <a:off x="4211960" y="980728"/>
            <a:ext cx="1080120" cy="68580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45829" y="983648"/>
            <a:ext cx="830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Celery </a:t>
            </a:r>
            <a:endParaRPr lang="en-US" altLang="zh-CN" dirty="0" smtClean="0"/>
          </a:p>
          <a:p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322664" y="119675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RabbitMQ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123728" y="836712"/>
            <a:ext cx="0" cy="32521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3" idx="4"/>
          </p:cNvCxnSpPr>
          <p:nvPr/>
        </p:nvCxnSpPr>
        <p:spPr>
          <a:xfrm flipV="1">
            <a:off x="2512592" y="548680"/>
            <a:ext cx="1530170" cy="1081299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2" idx="3"/>
          </p:cNvCxnSpPr>
          <p:nvPr/>
        </p:nvCxnSpPr>
        <p:spPr>
          <a:xfrm>
            <a:off x="3131840" y="548680"/>
            <a:ext cx="1008112" cy="83273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1" idx="2"/>
            <a:endCxn id="64" idx="0"/>
          </p:cNvCxnSpPr>
          <p:nvPr/>
        </p:nvCxnSpPr>
        <p:spPr>
          <a:xfrm>
            <a:off x="4739530" y="700403"/>
            <a:ext cx="12490" cy="2803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4716015" y="1629979"/>
            <a:ext cx="1" cy="28685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0" idx="2"/>
          </p:cNvCxnSpPr>
          <p:nvPr/>
        </p:nvCxnSpPr>
        <p:spPr>
          <a:xfrm flipH="1">
            <a:off x="4848224" y="2996952"/>
            <a:ext cx="1" cy="7107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55" idx="3"/>
          </p:cNvCxnSpPr>
          <p:nvPr/>
        </p:nvCxnSpPr>
        <p:spPr>
          <a:xfrm flipV="1">
            <a:off x="5508104" y="983648"/>
            <a:ext cx="1969398" cy="309342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右大括号 86"/>
          <p:cNvSpPr/>
          <p:nvPr/>
        </p:nvSpPr>
        <p:spPr>
          <a:xfrm rot="16200000">
            <a:off x="4592650" y="2004194"/>
            <a:ext cx="648072" cy="5585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667" y="3573016"/>
            <a:ext cx="1133786" cy="309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Docker Image Host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7695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用户登录检验、访问权限限制实现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836712"/>
            <a:ext cx="80425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middleware </a:t>
            </a:r>
            <a:r>
              <a:rPr lang="zh-CN" altLang="en-US" dirty="0" smtClean="0"/>
              <a:t>实现，这样不用在每个视图上加装饰器：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功能：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判断用户是否登录</a:t>
            </a:r>
            <a:endParaRPr lang="en-US" altLang="zh-CN" dirty="0" smtClean="0"/>
          </a:p>
          <a:p>
            <a:r>
              <a:rPr lang="en-US" altLang="zh-CN" dirty="0" smtClean="0"/>
              <a:t>           2 </a:t>
            </a:r>
            <a:r>
              <a:rPr lang="zh-CN" altLang="en-US" dirty="0" smtClean="0"/>
              <a:t>对用户访问的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进行限制，虽然普通用户在页面上只能看到相应</a:t>
            </a:r>
            <a:r>
              <a:rPr lang="en-US" altLang="zh-CN" dirty="0" smtClean="0"/>
              <a:t>role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绑定的菜单，但是如果用户直接访问不被允许的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，也是能打开的，</a:t>
            </a:r>
            <a:endParaRPr lang="en-US" altLang="zh-CN" dirty="0" smtClean="0"/>
          </a:p>
          <a:p>
            <a:r>
              <a:rPr lang="en-US" altLang="zh-CN" dirty="0" smtClean="0"/>
              <a:t>              </a:t>
            </a:r>
            <a:r>
              <a:rPr lang="zh-CN" altLang="en-US" dirty="0" smtClean="0"/>
              <a:t>所以需要对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限制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3140968"/>
            <a:ext cx="869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r>
              <a:rPr lang="zh-CN" altLang="en-US" dirty="0" smtClean="0"/>
              <a:t>情况：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）未登录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no session and  login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pass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no session and  other url 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en-US" altLang="zh-CN" dirty="0" smtClean="0"/>
              <a:t> 2</a:t>
            </a:r>
            <a:r>
              <a:rPr lang="zh-CN" altLang="en-US" dirty="0" smtClean="0"/>
              <a:t>）已登录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请求登录页面</a:t>
            </a:r>
            <a:r>
              <a:rPr lang="en-US" altLang="zh-CN" dirty="0" smtClean="0"/>
              <a:t>( have session and login url</a:t>
            </a:r>
            <a:r>
              <a:rPr lang="en-US" altLang="zh-CN" dirty="0"/>
              <a:t> </a:t>
            </a:r>
            <a:r>
              <a:rPr lang="en-US" altLang="zh-CN" dirty="0" smtClean="0"/>
              <a:t>) -&gt;  </a:t>
            </a:r>
            <a:r>
              <a:rPr lang="zh-CN" altLang="en-US" dirty="0" smtClean="0"/>
              <a:t>转到</a:t>
            </a:r>
            <a:r>
              <a:rPr lang="en-US" altLang="zh-CN" dirty="0" smtClean="0"/>
              <a:t>index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请求其它页面</a:t>
            </a:r>
            <a:r>
              <a:rPr lang="en-US" altLang="zh-CN" dirty="0" smtClean="0"/>
              <a:t>( </a:t>
            </a:r>
            <a:r>
              <a:rPr lang="en-US" altLang="zh-CN" dirty="0"/>
              <a:t>have session and </a:t>
            </a:r>
            <a:r>
              <a:rPr lang="en-US" altLang="zh-CN" dirty="0" smtClean="0"/>
              <a:t>other url </a:t>
            </a:r>
            <a:r>
              <a:rPr lang="en-US" altLang="zh-CN" dirty="0"/>
              <a:t>) </a:t>
            </a:r>
            <a:r>
              <a:rPr lang="en-US" altLang="zh-CN" dirty="0" smtClean="0"/>
              <a:t>-&gt;  url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-&gt;  (pass or denied)</a:t>
            </a:r>
            <a:r>
              <a:rPr lang="zh-CN" altLang="en-US" dirty="0" smtClean="0"/>
              <a:t> 这里面包含了</a:t>
            </a:r>
            <a:r>
              <a:rPr lang="en-US" altLang="zh-CN" dirty="0" smtClean="0"/>
              <a:t>logout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logout</a:t>
            </a:r>
            <a:r>
              <a:rPr lang="zh-CN" altLang="en-US" dirty="0"/>
              <a:t> </a:t>
            </a:r>
            <a:r>
              <a:rPr lang="zh-CN" altLang="en-US" dirty="0" smtClean="0"/>
              <a:t>需要全部</a:t>
            </a:r>
            <a:r>
              <a:rPr lang="en-US" altLang="zh-CN" dirty="0" smtClean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29423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473255" y="0"/>
            <a:ext cx="0" cy="548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4117759" y="54868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73255" y="73728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113215" y="677597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登录判断</a:t>
            </a:r>
            <a:endParaRPr lang="zh-CN" altLang="en-US" sz="1000" dirty="0"/>
          </a:p>
        </p:txBody>
      </p:sp>
      <p:cxnSp>
        <p:nvCxnSpPr>
          <p:cNvPr id="10" name="肘形连接符 9"/>
          <p:cNvCxnSpPr>
            <a:stCxn id="8" idx="3"/>
            <a:endCxn id="25" idx="0"/>
          </p:cNvCxnSpPr>
          <p:nvPr/>
        </p:nvCxnSpPr>
        <p:spPr>
          <a:xfrm rot="10800000" flipV="1">
            <a:off x="2947503" y="800707"/>
            <a:ext cx="1165712" cy="6006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44575" y="5168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未登录</a:t>
            </a:r>
            <a:endParaRPr lang="zh-CN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37102" y="5168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已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25" name="菱形 24"/>
          <p:cNvSpPr/>
          <p:nvPr/>
        </p:nvSpPr>
        <p:spPr>
          <a:xfrm>
            <a:off x="2578377" y="1401355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2573833" y="1530272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32" name="肘形连接符 31"/>
          <p:cNvCxnSpPr>
            <a:stCxn id="25" idx="1"/>
          </p:cNvCxnSpPr>
          <p:nvPr/>
        </p:nvCxnSpPr>
        <p:spPr>
          <a:xfrm rot="10800000" flipV="1">
            <a:off x="1709737" y="1653382"/>
            <a:ext cx="868640" cy="9835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20577" y="1376383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/login/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25" idx="3"/>
          </p:cNvCxnSpPr>
          <p:nvPr/>
        </p:nvCxnSpPr>
        <p:spPr>
          <a:xfrm>
            <a:off x="3316628" y="1653383"/>
            <a:ext cx="652603" cy="9835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09432" y="1395679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3509937" y="2636911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/login/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菱形 46"/>
          <p:cNvSpPr/>
          <p:nvPr/>
        </p:nvSpPr>
        <p:spPr>
          <a:xfrm>
            <a:off x="6921527" y="1420650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 flipH="1">
            <a:off x="6949752" y="1538218"/>
            <a:ext cx="710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请求判断</a:t>
            </a:r>
            <a:endParaRPr lang="zh-CN" altLang="en-US" sz="1000" dirty="0"/>
          </a:p>
        </p:txBody>
      </p:sp>
      <p:cxnSp>
        <p:nvCxnSpPr>
          <p:cNvPr id="50" name="肘形连接符 49"/>
          <p:cNvCxnSpPr>
            <a:stCxn id="6" idx="3"/>
            <a:endCxn id="47" idx="0"/>
          </p:cNvCxnSpPr>
          <p:nvPr/>
        </p:nvCxnSpPr>
        <p:spPr>
          <a:xfrm>
            <a:off x="4856010" y="800708"/>
            <a:ext cx="2434643" cy="619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05703" y="2635536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肘形连接符 52"/>
          <p:cNvCxnSpPr>
            <a:stCxn id="47" idx="3"/>
            <a:endCxn id="51" idx="0"/>
          </p:cNvCxnSpPr>
          <p:nvPr/>
        </p:nvCxnSpPr>
        <p:spPr>
          <a:xfrm>
            <a:off x="7659778" y="1672678"/>
            <a:ext cx="1147326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97844" y="1376382"/>
            <a:ext cx="704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/logout/</a:t>
            </a:r>
            <a:endParaRPr lang="zh-CN" altLang="en-US" sz="1200" dirty="0"/>
          </a:p>
        </p:txBody>
      </p:sp>
      <p:sp>
        <p:nvSpPr>
          <p:cNvPr id="56" name="菱形 55"/>
          <p:cNvSpPr/>
          <p:nvPr/>
        </p:nvSpPr>
        <p:spPr>
          <a:xfrm>
            <a:off x="5421116" y="2635536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肘形连接符 57"/>
          <p:cNvCxnSpPr>
            <a:stCxn id="47" idx="1"/>
            <a:endCxn id="56" idx="0"/>
          </p:cNvCxnSpPr>
          <p:nvPr/>
        </p:nvCxnSpPr>
        <p:spPr>
          <a:xfrm rot="10800000" flipV="1">
            <a:off x="5790243" y="1672678"/>
            <a:ext cx="1131285" cy="9628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21116" y="271828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url acl</a:t>
            </a:r>
            <a:endParaRPr lang="zh-CN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034034" y="1390728"/>
            <a:ext cx="643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/other/</a:t>
            </a:r>
            <a:endParaRPr lang="zh-CN" altLang="en-US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7497592" y="3894888"/>
            <a:ext cx="14401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肘形连接符 63"/>
          <p:cNvCxnSpPr>
            <a:stCxn id="56" idx="3"/>
            <a:endCxn id="62" idx="0"/>
          </p:cNvCxnSpPr>
          <p:nvPr/>
        </p:nvCxnSpPr>
        <p:spPr>
          <a:xfrm>
            <a:off x="6159367" y="2887564"/>
            <a:ext cx="2058305" cy="1007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31648" y="253362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 == /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266353" y="2663189"/>
            <a:ext cx="886766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Redirect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菱形 79"/>
          <p:cNvSpPr/>
          <p:nvPr/>
        </p:nvSpPr>
        <p:spPr>
          <a:xfrm>
            <a:off x="1299223" y="3717032"/>
            <a:ext cx="793224" cy="57863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257157" y="386784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获取首页</a:t>
            </a:r>
            <a:endParaRPr lang="zh-CN" altLang="en-US" sz="1200" dirty="0"/>
          </a:p>
        </p:txBody>
      </p:sp>
      <p:cxnSp>
        <p:nvCxnSpPr>
          <p:cNvPr id="83" name="直接箭头连接符 82"/>
          <p:cNvCxnSpPr>
            <a:stCxn id="79" idx="2"/>
          </p:cNvCxnSpPr>
          <p:nvPr/>
        </p:nvCxnSpPr>
        <p:spPr>
          <a:xfrm>
            <a:off x="1709736" y="3167246"/>
            <a:ext cx="0" cy="54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368799" y="4509120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80" idx="1"/>
            <a:endCxn id="84" idx="0"/>
          </p:cNvCxnSpPr>
          <p:nvPr/>
        </p:nvCxnSpPr>
        <p:spPr>
          <a:xfrm rot="10800000" flipV="1">
            <a:off x="670201" y="4006348"/>
            <a:ext cx="629023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0" y="3550503"/>
            <a:ext cx="1550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SysRole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home_page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71692" y="4630343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返回</a:t>
            </a:r>
            <a:r>
              <a:rPr lang="en-US" altLang="zh-CN" sz="1100" dirty="0" smtClean="0"/>
              <a:t>home</a:t>
            </a:r>
            <a:endParaRPr lang="zh-CN" altLang="en-US" sz="1100" dirty="0"/>
          </a:p>
        </p:txBody>
      </p:sp>
      <p:sp>
        <p:nvSpPr>
          <p:cNvPr id="92" name="圆角矩形 91"/>
          <p:cNvSpPr/>
          <p:nvPr/>
        </p:nvSpPr>
        <p:spPr>
          <a:xfrm>
            <a:off x="1854193" y="4509120"/>
            <a:ext cx="1205639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4" name="肘形连接符 93"/>
          <p:cNvCxnSpPr>
            <a:stCxn id="80" idx="3"/>
            <a:endCxn id="92" idx="0"/>
          </p:cNvCxnSpPr>
          <p:nvPr/>
        </p:nvCxnSpPr>
        <p:spPr>
          <a:xfrm>
            <a:off x="2092447" y="4006349"/>
            <a:ext cx="364566" cy="5027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78043" y="36597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未定义</a:t>
            </a:r>
            <a:endParaRPr lang="zh-CN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1869185" y="4522621"/>
            <a:ext cx="1190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Redirect </a:t>
            </a:r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r>
              <a:rPr lang="zh-CN" altLang="en-US" sz="1400" dirty="0" smtClean="0"/>
              <a:t>菜单列表的</a:t>
            </a:r>
            <a:endParaRPr lang="en-US" altLang="zh-CN" sz="1400" dirty="0" smtClean="0"/>
          </a:p>
          <a:p>
            <a:r>
              <a:rPr lang="zh-CN" altLang="en-US" sz="1400" dirty="0" smtClean="0"/>
              <a:t>第一个菜单</a:t>
            </a:r>
            <a:endParaRPr lang="zh-CN" altLang="en-US" sz="1400" dirty="0"/>
          </a:p>
        </p:txBody>
      </p:sp>
      <p:sp>
        <p:nvSpPr>
          <p:cNvPr id="100" name="菱形 99"/>
          <p:cNvSpPr/>
          <p:nvPr/>
        </p:nvSpPr>
        <p:spPr>
          <a:xfrm>
            <a:off x="4499992" y="3738678"/>
            <a:ext cx="738251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肘形连接符 101"/>
          <p:cNvCxnSpPr>
            <a:stCxn id="56" idx="1"/>
            <a:endCxn id="100" idx="0"/>
          </p:cNvCxnSpPr>
          <p:nvPr/>
        </p:nvCxnSpPr>
        <p:spPr>
          <a:xfrm rot="10800000" flipV="1">
            <a:off x="4869118" y="2887564"/>
            <a:ext cx="551998" cy="85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00046" y="2501355"/>
            <a:ext cx="8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/other/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499992" y="382168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perm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3667830" y="4757228"/>
            <a:ext cx="602801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pass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556566" y="4761148"/>
            <a:ext cx="1203702" cy="504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Forbidden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肘形连接符 108"/>
          <p:cNvCxnSpPr>
            <a:stCxn id="105" idx="1"/>
            <a:endCxn id="106" idx="0"/>
          </p:cNvCxnSpPr>
          <p:nvPr/>
        </p:nvCxnSpPr>
        <p:spPr>
          <a:xfrm rot="10800000" flipV="1">
            <a:off x="3969232" y="4006348"/>
            <a:ext cx="530761" cy="7508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00" idx="3"/>
            <a:endCxn id="107" idx="0"/>
          </p:cNvCxnSpPr>
          <p:nvPr/>
        </p:nvCxnSpPr>
        <p:spPr>
          <a:xfrm>
            <a:off x="5238243" y="3990706"/>
            <a:ext cx="920174" cy="770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086174" y="36890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457851" y="3707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18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192</Words>
  <Application>Microsoft Office PowerPoint</Application>
  <PresentationFormat>全屏显示(4:3)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yangxu</dc:creator>
  <cp:lastModifiedBy>yangxu</cp:lastModifiedBy>
  <cp:revision>60</cp:revision>
  <dcterms:created xsi:type="dcterms:W3CDTF">2018-10-16T12:47:22Z</dcterms:created>
  <dcterms:modified xsi:type="dcterms:W3CDTF">2018-11-04T08:41:48Z</dcterms:modified>
</cp:coreProperties>
</file>