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257</Words>
  <Application>Microsoft Office PowerPoint</Application>
  <PresentationFormat>全屏显示(4:3)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64</cp:revision>
  <dcterms:created xsi:type="dcterms:W3CDTF">2018-10-16T12:47:22Z</dcterms:created>
  <dcterms:modified xsi:type="dcterms:W3CDTF">2019-01-18T02:51:24Z</dcterms:modified>
</cp:coreProperties>
</file>