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309557" y="1123561"/>
            <a:ext cx="73010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现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个气象站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个月（汛期）雨量数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据，保存于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data.txt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文件中，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统计每个气象站的总雨量和平均雨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量，并输出每个站大于其站平均雨量的月份和数值。 </a:t>
            </a:r>
            <a:endParaRPr lang="zh-CN" altLang="en-US" sz="2000" dirty="0"/>
          </a:p>
        </p:txBody>
      </p:sp>
      <p:graphicFrame>
        <p:nvGraphicFramePr>
          <p:cNvPr id="152776" name="Group 200"/>
          <p:cNvGraphicFramePr>
            <a:graphicFrameLocks noGrp="1"/>
          </p:cNvGraphicFramePr>
          <p:nvPr/>
        </p:nvGraphicFramePr>
        <p:xfrm>
          <a:off x="928688" y="3357563"/>
          <a:ext cx="7489825" cy="2665413"/>
        </p:xfrm>
        <a:graphic>
          <a:graphicData uri="http://schemas.openxmlformats.org/drawingml/2006/table">
            <a:tbl>
              <a:tblPr/>
              <a:tblGrid>
                <a:gridCol w="1268412"/>
                <a:gridCol w="1268413"/>
                <a:gridCol w="1266825"/>
                <a:gridCol w="1268412"/>
                <a:gridCol w="1268413"/>
                <a:gridCol w="1149350"/>
              </a:tblGrid>
              <a:tr h="631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站名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汛期各月雨量（毫米）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江阴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76.8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176.5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308.1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69.6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定波闸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71.5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208.5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352.1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47.2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62.6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肖山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239.7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44.3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63.0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1546" name="TextBox 5"/>
          <p:cNvSpPr txBox="1">
            <a:spLocks noChangeArrowheads="1"/>
          </p:cNvSpPr>
          <p:nvPr/>
        </p:nvSpPr>
        <p:spPr bwMode="auto">
          <a:xfrm>
            <a:off x="1714500" y="2857500"/>
            <a:ext cx="57467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表</a:t>
            </a:r>
            <a:r>
              <a:rPr lang="en-US" altLang="zh-CN" sz="2800" b="1"/>
              <a:t>3-1 1998</a:t>
            </a:r>
            <a:r>
              <a:rPr lang="zh-CN" altLang="zh-CN" sz="2800" b="1"/>
              <a:t>年主要站汛期雨量统计表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23671" y="2329934"/>
            <a:ext cx="34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data.txt</a:t>
            </a:r>
            <a:r>
              <a:rPr lang="zh-CN" altLang="en-US" dirty="0" smtClean="0"/>
              <a:t>文件第一行包含月份数据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1598" y="2286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基础练习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79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937353" y="1123560"/>
            <a:ext cx="73010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现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有几个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气象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站数月（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汛期）雨量数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据，保存于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data_shixi01_adv.txt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文件中，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统计每个气象站的总雨量和平均雨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量，并输出每个站大于其站平均雨量的月份和数值。 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要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求月份数量和站点数量必须从文件读取，不能用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parameter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指定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2449286"/>
            <a:ext cx="464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data_shixi01_adv.txt</a:t>
            </a:r>
            <a:r>
              <a:rPr lang="zh-CN" altLang="en-US" dirty="0" smtClean="0"/>
              <a:t>第一行是站点数和月份数</a:t>
            </a:r>
            <a:endParaRPr lang="en-US" altLang="zh-CN" dirty="0" smtClean="0"/>
          </a:p>
          <a:p>
            <a:r>
              <a:rPr lang="en-US" altLang="zh-CN" dirty="0"/>
              <a:t>data_shixi01_adv.txt</a:t>
            </a:r>
            <a:r>
              <a:rPr lang="zh-CN" altLang="en-US" dirty="0" smtClean="0"/>
              <a:t>文件第二行包含月份数据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1598" y="2286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进阶练习</a:t>
            </a:r>
            <a:endParaRPr lang="zh-CN" alt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smtClean="0"/>
              <a:t>  5</a:t>
            </a:r>
            <a:endParaRPr lang="en-US" altLang="zh-CN" dirty="0"/>
          </a:p>
          <a:p>
            <a:r>
              <a:rPr lang="en-US" altLang="zh-CN" dirty="0"/>
              <a:t>5       6       7       8       9</a:t>
            </a:r>
          </a:p>
          <a:p>
            <a:r>
              <a:rPr lang="en-US" altLang="zh-CN" dirty="0"/>
              <a:t>76.8	176.5	308.1	41.0	69.6</a:t>
            </a:r>
          </a:p>
          <a:p>
            <a:r>
              <a:rPr lang="en-US" altLang="zh-CN" dirty="0"/>
              <a:t>71.5	208.5	352.1	47.2	62.6</a:t>
            </a:r>
          </a:p>
          <a:p>
            <a:r>
              <a:rPr lang="en-US" altLang="zh-CN" dirty="0"/>
              <a:t>65.5	200.0	239.7	44.3	63.0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05398" y="3244334"/>
            <a:ext cx="256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data_shixi01_adv.txt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4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Brandenburg\AppData\Roaming\Tencent\Users\164293231\QQ\WinTemp\RichOle\7(6HQOK)MG_7)8IBHA8I8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2860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形式自定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9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王世璋</dc:creator>
  <cp:lastModifiedBy>Shizhang Wang</cp:lastModifiedBy>
  <cp:revision>5</cp:revision>
  <dcterms:created xsi:type="dcterms:W3CDTF">2006-08-16T00:00:00Z</dcterms:created>
  <dcterms:modified xsi:type="dcterms:W3CDTF">2020-04-20T08:54:48Z</dcterms:modified>
</cp:coreProperties>
</file>