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74" r:id="rId2"/>
    <p:sldId id="452" r:id="rId3"/>
    <p:sldId id="376" r:id="rId4"/>
    <p:sldId id="450" r:id="rId5"/>
    <p:sldId id="451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3C17"/>
    <a:srgbClr val="3F29E3"/>
    <a:srgbClr val="00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70518" autoAdjust="0"/>
  </p:normalViewPr>
  <p:slideViewPr>
    <p:cSldViewPr>
      <p:cViewPr varScale="1">
        <p:scale>
          <a:sx n="71" d="100"/>
          <a:sy n="71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60AF3BC9-472B-4B5F-8070-A9931BE40850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56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8C6B8B51-CCDA-4944-889E-29F1036C8A6D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80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CA49-E877-4FE9-ABDD-828F9F206BA4}" type="datetimeFigureOut">
              <a:rPr lang="zh-CN" altLang="en-US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A6EAB-3B94-4155-9795-1A88D9FAC8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7EF05-87E8-4FAF-9051-CD9E22FC12A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BC224-DDB5-4316-8528-0DC676CF59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8259B-61FE-4CF6-A25D-D22E75E02A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3A5F1-D100-4254-8DA9-E4219E73ABF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E7344-B319-470D-80EF-9F2BBED625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7F079-D6C5-4A73-BCF3-A7E3F9307E7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51B14-2C28-4EB7-A2A3-F4AD40AFD0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94E22-F653-4506-8456-A767C906DB0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82668-7901-4AA8-94A6-258B1D1929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E954C-A729-406A-80AC-ED2E2EC1E1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3722020-456A-4559-8547-46E8A0CD219E}" type="datetimeFigureOut">
              <a:rPr lang="zh-CN" altLang="en-US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cs typeface="+mn-ea"/>
              </a:defRPr>
            </a:lvl1pPr>
          </a:lstStyle>
          <a:p>
            <a:pPr>
              <a:defRPr/>
            </a:pPr>
            <a:fld id="{0B6E4DDC-1939-419C-A3A8-F8AF2DB4189B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  <p:pic>
        <p:nvPicPr>
          <p:cNvPr id="1031" name="Picture 3" descr="C:\Users\Administrator\AppData\Roaming\Tencent\Users\445846863\QQ\WinTemp\RichOle\MHP19O))8)2L9XV4YE2[I6W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8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405" y="873125"/>
            <a:ext cx="8759190" cy="51123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sz="2400" b="1" dirty="0" smtClean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1951-2010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月蒙古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高压强度指数（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十进制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数据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p.dat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1951-2010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月中国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160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站气温（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十进制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）数据为t1601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.txt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160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站的站点号、纬度和经度数据（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十进制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）为id160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.txt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绘制站点图所需的格点数据（二进制）为Grid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.grd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，相应的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ctl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文件为Grid161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.ctl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绘站点图时所需要的画南海地图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文件为southsea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.gs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，画长江黄河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文件为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test.gs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标题 18433"/>
          <p:cNvSpPr>
            <a:spLocks noChangeArrowheads="1"/>
          </p:cNvSpPr>
          <p:nvPr/>
        </p:nvSpPr>
        <p:spPr bwMode="auto">
          <a:xfrm>
            <a:off x="107504" y="586453"/>
            <a:ext cx="892899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0000"/>
              </a:buClr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实习七：蒙古高压与中国气温关系分析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5915" y="3021595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 </a:t>
            </a:r>
            <a:r>
              <a:rPr lang="en-US" altLang="zh-CN" sz="1400" dirty="0"/>
              <a:t>-277 -231 -297 -300 -286 -233 -229 -203 -227 -202 -207 -210 -178 -149 -165 -147 -163 -116 -109 -103</a:t>
            </a:r>
          </a:p>
          <a:p>
            <a:r>
              <a:rPr lang="en-US" altLang="zh-CN" sz="1400" dirty="0"/>
              <a:t>  -99  -62 -141 -206 -161 -188 -133  -93 -104 -134 -113 -120  -68  -52  -65  -51  -33  -55  -23  -29</a:t>
            </a:r>
          </a:p>
          <a:p>
            <a:r>
              <a:rPr lang="en-US" altLang="zh-CN" sz="1400" dirty="0"/>
              <a:t>  -43  -54   -9  -19   -4    4   -9    7    3  -16    7   -2   29   29   19   37   35   30   37   30</a:t>
            </a:r>
          </a:p>
          <a:p>
            <a:r>
              <a:rPr lang="en-US" altLang="zh-CN" sz="1400" dirty="0"/>
              <a:t>   14   28   42   47   33   41   55   74   67  106   87   58   41   61   62   76   34   47   58   50</a:t>
            </a:r>
          </a:p>
          <a:p>
            <a:r>
              <a:rPr lang="en-US" altLang="zh-CN" sz="1400" dirty="0"/>
              <a:t>   43  126  119  134  101  120  135  146  149  165   79  103  121  128  144  132   45   53   25   58</a:t>
            </a:r>
          </a:p>
          <a:p>
            <a:r>
              <a:rPr lang="en-US" altLang="zh-CN" sz="1400" dirty="0"/>
              <a:t>   75   50   52   38   72   66   69   52   58   80   60  -25  104   71   46   92   95   87  108  124</a:t>
            </a:r>
          </a:p>
          <a:p>
            <a:r>
              <a:rPr lang="en-US" altLang="zh-CN" sz="1400" dirty="0"/>
              <a:t>  155  -44  -29  -25  -23  -21  -22  -63   18   31   28  -73  -83  -44  -87  -68  -53  -85  -76  -87</a:t>
            </a:r>
          </a:p>
          <a:p>
            <a:r>
              <a:rPr lang="en-US" altLang="zh-CN" sz="1400" dirty="0"/>
              <a:t>  -89  -69 -165  -80  -92 -106  -93  -75  -95  -94  -77  -57  -89  -88 -127 -169 -129 -173  -99 -176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70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160</a:t>
            </a:r>
            <a:r>
              <a:rPr lang="zh-CN" altLang="en-US" dirty="0" smtClean="0"/>
              <a:t>站</a:t>
            </a:r>
            <a:r>
              <a:rPr lang="en-US" altLang="zh-CN" dirty="0" smtClean="0"/>
              <a:t>60</a:t>
            </a:r>
            <a:r>
              <a:rPr lang="zh-CN" altLang="en-US" dirty="0" smtClean="0"/>
              <a:t>年数据的说明：存储顺序，第一年</a:t>
            </a:r>
            <a:r>
              <a:rPr lang="en-US" altLang="zh-CN" dirty="0" smtClean="0"/>
              <a:t>160</a:t>
            </a:r>
            <a:r>
              <a:rPr lang="zh-CN" altLang="en-US" dirty="0" smtClean="0"/>
              <a:t>站，第二年</a:t>
            </a:r>
            <a:r>
              <a:rPr lang="en-US" altLang="zh-CN" dirty="0" smtClean="0"/>
              <a:t>160</a:t>
            </a:r>
            <a:r>
              <a:rPr lang="zh-CN" altLang="en-US" dirty="0" smtClean="0"/>
              <a:t>站。。。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60182" y="2976974"/>
            <a:ext cx="72682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33407" y="249948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一行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15915" y="3021595"/>
            <a:ext cx="0" cy="1815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336" y="363830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71800" y="5003884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一共</a:t>
            </a:r>
            <a:r>
              <a:rPr lang="en-US" altLang="zh-CN" dirty="0" smtClean="0"/>
              <a:t>160</a:t>
            </a:r>
            <a:r>
              <a:rPr lang="zh-CN" altLang="en-US" dirty="0" smtClean="0"/>
              <a:t>个（站）数据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4934" y="1920683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数据文件中前</a:t>
            </a:r>
            <a:r>
              <a:rPr lang="en-US" altLang="zh-CN" dirty="0" smtClean="0"/>
              <a:t>160</a:t>
            </a:r>
            <a:r>
              <a:rPr lang="zh-CN" altLang="en-US" dirty="0" smtClean="0"/>
              <a:t>个数据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68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 bwMode="auto">
          <a:xfrm>
            <a:off x="323781" y="572552"/>
            <a:ext cx="8496944" cy="514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实习要求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、利用上述所给数据资料，编写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Fortran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程序计算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1951-2010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月蒙古高压强度指数与我国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站气温的同期相关（即二者同是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月份）系数，按照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要求的站点数据格式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将相关系数存为二进制文件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corr.grd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、编写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站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相关系数文件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corr.grd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的数据描述文件（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文件），生成相应的映射文件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.map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、编写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文件绘制相关系数等值线图，并将通过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99%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置信度检验的区域填色（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年相关系数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99%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置信度检验的临界值分别为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0.25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0.325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，即填色图画绝对值大于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0.325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的区域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220" y="970280"/>
            <a:ext cx="8646160" cy="5191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注意：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、相关系数是站点数据；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、要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想用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GrADS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绘图，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必须将相关系数的数据按照站点数据的格式要求写为二进制数据；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、站点数据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ctl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文件与格点数据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ctl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文件的区别；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、站点数据相应的映射文件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.map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的生成；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576580" y="961390"/>
            <a:ext cx="8229600" cy="49358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、绘制站点数据前要先将站点数据插值为格点数据；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、填色图与等值线图相叠加时，先绘制填色图，再绘制等值线图。</a:t>
            </a: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7330" y="4856480"/>
            <a:ext cx="8849360" cy="11887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具体参考第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15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章气象要素的计算与绘制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PPT</a:t>
            </a: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中第二节。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1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1111新</Template>
  <TotalTime>58</TotalTime>
  <Words>639</Words>
  <Application>Microsoft Office PowerPoint</Application>
  <PresentationFormat>全屏显示(4:3)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1111新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ibm</dc:creator>
  <cp:lastModifiedBy>Microsoft</cp:lastModifiedBy>
  <cp:revision>244</cp:revision>
  <dcterms:created xsi:type="dcterms:W3CDTF">2015-01-26T08:17:00Z</dcterms:created>
  <dcterms:modified xsi:type="dcterms:W3CDTF">2020-05-25T10:26:59Z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