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49" d="100"/>
          <a:sy n="49" d="100"/>
        </p:scale>
        <p:origin x="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0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3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5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0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1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0B8C-F74E-4D3D-9E3E-41C8F228C7D7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52AA-6496-4C36-BD3A-2E64FB5B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9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80937" y="90605"/>
            <a:ext cx="11008467" cy="1206231"/>
            <a:chOff x="564205" y="2587557"/>
            <a:chExt cx="11008467" cy="1206231"/>
          </a:xfrm>
        </p:grpSpPr>
        <p:sp>
          <p:nvSpPr>
            <p:cNvPr id="2" name="矩形 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" name="矩形 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右箭头 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13754" y="2933713"/>
              <a:ext cx="2087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用户名、密码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81213" y="2777234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在数据库中查询</a:t>
              </a:r>
              <a:endParaRPr lang="en-US" altLang="zh-CN" sz="2400" dirty="0"/>
            </a:p>
            <a:p>
              <a:r>
                <a:rPr lang="zh-CN" altLang="en-US" sz="2400" dirty="0"/>
                <a:t>用户名并比对密码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20543" y="2803082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登录成功或者失败</a:t>
              </a:r>
              <a:endParaRPr lang="en-US" altLang="zh-CN" sz="2400" dirty="0"/>
            </a:p>
            <a:p>
              <a:r>
                <a:rPr lang="zh-CN" altLang="en-US" sz="2400" dirty="0"/>
                <a:t>的提示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2442" y="1669115"/>
            <a:ext cx="11008467" cy="1255508"/>
            <a:chOff x="564205" y="2587557"/>
            <a:chExt cx="11008467" cy="1255508"/>
          </a:xfrm>
        </p:grpSpPr>
        <p:sp>
          <p:nvSpPr>
            <p:cNvPr id="12" name="矩形 1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74653" y="3012069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点击个人中心链接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03039" y="2642736"/>
              <a:ext cx="2954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向服务器提交请求，</a:t>
              </a:r>
              <a:endParaRPr lang="en-US" altLang="zh-CN" sz="2400" dirty="0"/>
            </a:p>
            <a:p>
              <a:r>
                <a:rPr lang="zh-CN" altLang="en-US" sz="2400" dirty="0"/>
                <a:t>发出查询个人信息</a:t>
              </a:r>
              <a:endParaRPr lang="en-US" altLang="zh-CN" sz="2400" dirty="0"/>
            </a:p>
            <a:p>
              <a:r>
                <a:rPr lang="zh-CN" altLang="en-US" sz="2400" dirty="0"/>
                <a:t>的指令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559890" y="2985579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显示用户的个人信息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0936" y="3238816"/>
            <a:ext cx="11322995" cy="1206231"/>
            <a:chOff x="564205" y="2587557"/>
            <a:chExt cx="11408380" cy="1206231"/>
          </a:xfrm>
        </p:grpSpPr>
        <p:sp>
          <p:nvSpPr>
            <p:cNvPr id="21" name="矩形 20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97308" y="2816118"/>
              <a:ext cx="20466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点击相关旅游</a:t>
              </a:r>
              <a:endParaRPr lang="en-US" altLang="zh-CN" sz="2400" dirty="0"/>
            </a:p>
            <a:p>
              <a:r>
                <a:rPr lang="zh-CN" altLang="en-US" sz="2400" dirty="0"/>
                <a:t>类型标签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86506" y="295983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请求特定标签旅游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394159" y="2959838"/>
              <a:ext cx="3578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显示相关标签旅游线路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8544" y="5128571"/>
            <a:ext cx="11086845" cy="1253967"/>
            <a:chOff x="564205" y="2587557"/>
            <a:chExt cx="11086845" cy="1253967"/>
          </a:xfrm>
        </p:grpSpPr>
        <p:sp>
          <p:nvSpPr>
            <p:cNvPr id="30" name="矩形 29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6426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38199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786552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70397" y="2775170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点击具体旅</a:t>
              </a:r>
              <a:endParaRPr lang="en-US" altLang="zh-CN" sz="2400" dirty="0"/>
            </a:p>
            <a:p>
              <a:r>
                <a:rPr lang="zh-CN" altLang="en-US" sz="2400" dirty="0"/>
                <a:t>游线路链接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655094" y="2641195"/>
              <a:ext cx="2954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向服务器提交请求，</a:t>
              </a:r>
              <a:endParaRPr lang="en-US" altLang="zh-CN" sz="2400" dirty="0"/>
            </a:p>
            <a:p>
              <a:r>
                <a:rPr lang="zh-CN" altLang="en-US" sz="2400" dirty="0"/>
                <a:t>发出查询对应旅游</a:t>
              </a:r>
              <a:endParaRPr lang="en-US" altLang="zh-CN" sz="2400" dirty="0"/>
            </a:p>
            <a:p>
              <a:r>
                <a:rPr lang="zh-CN" altLang="en-US" sz="2400" dirty="0"/>
                <a:t>线路具体内容的指令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022833" y="2775170"/>
              <a:ext cx="20810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显示线路中的</a:t>
              </a:r>
              <a:endParaRPr lang="en-US" altLang="zh-CN" sz="2400" dirty="0"/>
            </a:p>
            <a:p>
              <a:r>
                <a:rPr lang="zh-CN" altLang="en-US" sz="2400" dirty="0"/>
                <a:t>具体详情信息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287" y="669181"/>
            <a:ext cx="11008467" cy="1206231"/>
            <a:chOff x="564205" y="2587557"/>
            <a:chExt cx="11008467" cy="1206231"/>
          </a:xfrm>
        </p:grpSpPr>
        <p:sp>
          <p:nvSpPr>
            <p:cNvPr id="3" name="矩形 2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7240" y="2937751"/>
              <a:ext cx="248868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点击刷新线路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12570" y="2937751"/>
              <a:ext cx="240425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请求实时线路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7299" y="2959838"/>
              <a:ext cx="264687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返回实时线路信息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2654" y="2247691"/>
            <a:ext cx="11290605" cy="1206231"/>
            <a:chOff x="282067" y="2587557"/>
            <a:chExt cx="11290605" cy="1206231"/>
          </a:xfrm>
        </p:grpSpPr>
        <p:sp>
          <p:nvSpPr>
            <p:cNvPr id="12" name="矩形 1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2067" y="2934800"/>
              <a:ext cx="387798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	</a:t>
              </a:r>
              <a:r>
                <a:rPr lang="zh-CN" altLang="en-US" sz="2400" dirty="0"/>
                <a:t>点击重置密码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77720" y="2959838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请求重置密码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79659" y="2781798"/>
              <a:ext cx="23701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为指定用户提供重置密码机会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3286" y="3817392"/>
            <a:ext cx="11816243" cy="1206231"/>
            <a:chOff x="564205" y="2587557"/>
            <a:chExt cx="11905348" cy="1206231"/>
          </a:xfrm>
        </p:grpSpPr>
        <p:sp>
          <p:nvSpPr>
            <p:cNvPr id="21" name="矩形 20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53458" y="3000462"/>
              <a:ext cx="29769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点击屏蔽按钮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94844" y="2775171"/>
              <a:ext cx="258123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请求对某条信息进行屏蔽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91127" y="2959838"/>
              <a:ext cx="357842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指定信息被屏蔽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4792" y="5289819"/>
            <a:ext cx="11008467" cy="1370336"/>
            <a:chOff x="564205" y="2587557"/>
            <a:chExt cx="11008467" cy="1370336"/>
          </a:xfrm>
        </p:grpSpPr>
        <p:sp>
          <p:nvSpPr>
            <p:cNvPr id="30" name="矩形 29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09926" y="2757564"/>
              <a:ext cx="2422266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管理员界面，用户名，密码输入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77720" y="2959838"/>
              <a:ext cx="141577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请求登录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877299" y="2780864"/>
              <a:ext cx="252359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返回登录成功或失败标志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42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287" y="669182"/>
            <a:ext cx="3112851" cy="1206230"/>
            <a:chOff x="564205" y="2587558"/>
            <a:chExt cx="3112851" cy="1206230"/>
          </a:xfrm>
        </p:grpSpPr>
        <p:sp>
          <p:nvSpPr>
            <p:cNvPr id="3" name="矩形 2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6290" y="2775173"/>
              <a:ext cx="248868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游客，管理员登录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</p:grpSp>
      <p:sp>
        <p:nvSpPr>
          <p:cNvPr id="11" name="椭圆 10"/>
          <p:cNvSpPr/>
          <p:nvPr/>
        </p:nvSpPr>
        <p:spPr>
          <a:xfrm>
            <a:off x="7162800" y="429434"/>
            <a:ext cx="4126554" cy="1685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46138" y="856797"/>
            <a:ext cx="392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546138" y="1687794"/>
            <a:ext cx="392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825967" y="1107774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系统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49129" y="395132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账号密码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32525" y="1852924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是否回复登录</a:t>
            </a:r>
          </a:p>
        </p:txBody>
      </p:sp>
    </p:spTree>
    <p:extLst>
      <p:ext uri="{BB962C8B-B14F-4D97-AF65-F5344CB8AC3E}">
        <p14:creationId xmlns:p14="http://schemas.microsoft.com/office/powerpoint/2010/main" val="222714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451"/>
            <a:ext cx="12915900" cy="1101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173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0538" y="904315"/>
            <a:ext cx="10303212" cy="3716119"/>
            <a:chOff x="555288" y="275665"/>
            <a:chExt cx="10303212" cy="3716119"/>
          </a:xfrm>
        </p:grpSpPr>
        <p:sp>
          <p:nvSpPr>
            <p:cNvPr id="4" name="椭圆 3"/>
            <p:cNvSpPr/>
            <p:nvPr/>
          </p:nvSpPr>
          <p:spPr>
            <a:xfrm>
              <a:off x="3981450" y="73423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200150" y="3333750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200150" y="3953684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55288" y="475797"/>
              <a:ext cx="3883362" cy="57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4" idx="3"/>
            </p:cNvCxnSpPr>
            <p:nvPr/>
          </p:nvCxnSpPr>
          <p:spPr>
            <a:xfrm flipV="1">
              <a:off x="1714500" y="2173090"/>
              <a:ext cx="2871270" cy="11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8108004" y="1557593"/>
              <a:ext cx="2750496" cy="1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124314" y="1392430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8973" y="3450984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旅游资源库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691735" y="104976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资源删除信息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 rot="483951">
              <a:off x="1735318" y="275665"/>
              <a:ext cx="233910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资源删除请求单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0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50538" y="904315"/>
            <a:ext cx="10303212" cy="5478044"/>
            <a:chOff x="555288" y="275665"/>
            <a:chExt cx="10303212" cy="5478044"/>
          </a:xfrm>
        </p:grpSpPr>
        <p:sp>
          <p:nvSpPr>
            <p:cNvPr id="2" name="椭圆 1"/>
            <p:cNvSpPr/>
            <p:nvPr/>
          </p:nvSpPr>
          <p:spPr>
            <a:xfrm>
              <a:off x="3981450" y="406798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" name="椭圆 2"/>
            <p:cNvSpPr/>
            <p:nvPr/>
          </p:nvSpPr>
          <p:spPr>
            <a:xfrm>
              <a:off x="3981450" y="73423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200150" y="3333750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1200150" y="3953684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55288" y="475797"/>
              <a:ext cx="3883362" cy="57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3" idx="3"/>
            </p:cNvCxnSpPr>
            <p:nvPr/>
          </p:nvCxnSpPr>
          <p:spPr>
            <a:xfrm flipV="1">
              <a:off x="1714500" y="2173090"/>
              <a:ext cx="2871270" cy="11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" idx="2"/>
            </p:cNvCxnSpPr>
            <p:nvPr/>
          </p:nvCxnSpPr>
          <p:spPr>
            <a:xfrm flipH="1" flipV="1">
              <a:off x="1847850" y="3991784"/>
              <a:ext cx="2133600" cy="919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8108004" y="1557593"/>
              <a:ext cx="2750496" cy="1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2" idx="6"/>
            </p:cNvCxnSpPr>
            <p:nvPr/>
          </p:nvCxnSpPr>
          <p:spPr>
            <a:xfrm flipH="1">
              <a:off x="8108004" y="4910846"/>
              <a:ext cx="275049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124314" y="1392430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99387" y="4680013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88973" y="3450984"/>
              <a:ext cx="11079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通知库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691735" y="1049761"/>
              <a:ext cx="141577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通知信息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705850" y="4356848"/>
              <a:ext cx="141577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通知信息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 rot="483951">
              <a:off x="1735318" y="275665"/>
              <a:ext cx="233910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通知查询请求单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1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0538" y="904315"/>
            <a:ext cx="10303212" cy="3716119"/>
            <a:chOff x="555288" y="275665"/>
            <a:chExt cx="10303212" cy="3716119"/>
          </a:xfrm>
        </p:grpSpPr>
        <p:sp>
          <p:nvSpPr>
            <p:cNvPr id="3" name="椭圆 2"/>
            <p:cNvSpPr/>
            <p:nvPr/>
          </p:nvSpPr>
          <p:spPr>
            <a:xfrm>
              <a:off x="3981450" y="73423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1200150" y="3333750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1200150" y="3953684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55288" y="475797"/>
              <a:ext cx="3883362" cy="57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3" idx="3"/>
            </p:cNvCxnSpPr>
            <p:nvPr/>
          </p:nvCxnSpPr>
          <p:spPr>
            <a:xfrm flipV="1">
              <a:off x="1714500" y="2173090"/>
              <a:ext cx="2871270" cy="11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8108004" y="1557593"/>
              <a:ext cx="2750496" cy="1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124314" y="1392430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88973" y="3450984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旅游资源库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691735" y="104976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搜索信息信息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 rot="483951">
              <a:off x="2043094" y="275665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搜索请求单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05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1866900"/>
            <a:ext cx="8991600" cy="325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43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0538" y="904315"/>
            <a:ext cx="10303212" cy="5478044"/>
            <a:chOff x="555288" y="275665"/>
            <a:chExt cx="10303212" cy="5478044"/>
          </a:xfrm>
        </p:grpSpPr>
        <p:sp>
          <p:nvSpPr>
            <p:cNvPr id="3" name="椭圆 2"/>
            <p:cNvSpPr/>
            <p:nvPr/>
          </p:nvSpPr>
          <p:spPr>
            <a:xfrm>
              <a:off x="3981450" y="406798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椭圆 3"/>
            <p:cNvSpPr/>
            <p:nvPr/>
          </p:nvSpPr>
          <p:spPr>
            <a:xfrm>
              <a:off x="3981450" y="73423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200150" y="3333750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200150" y="3953684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55288" y="475797"/>
              <a:ext cx="3883362" cy="57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4" idx="3"/>
            </p:cNvCxnSpPr>
            <p:nvPr/>
          </p:nvCxnSpPr>
          <p:spPr>
            <a:xfrm flipV="1">
              <a:off x="1714500" y="2173090"/>
              <a:ext cx="2871270" cy="11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3" idx="2"/>
            </p:cNvCxnSpPr>
            <p:nvPr/>
          </p:nvCxnSpPr>
          <p:spPr>
            <a:xfrm flipH="1" flipV="1">
              <a:off x="1847850" y="3991784"/>
              <a:ext cx="2133600" cy="919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8108004" y="1557593"/>
              <a:ext cx="2750496" cy="1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3" idx="6"/>
            </p:cNvCxnSpPr>
            <p:nvPr/>
          </p:nvCxnSpPr>
          <p:spPr>
            <a:xfrm flipH="1">
              <a:off x="8108004" y="4910846"/>
              <a:ext cx="275049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124314" y="1392430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99387" y="4680013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26225" y="3450984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订单完成情况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691735" y="104976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订单完成信息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5850" y="4356848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上交的订单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 rot="483951">
              <a:off x="1273653" y="275665"/>
              <a:ext cx="326243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订单查看请求单请求单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76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0538" y="904315"/>
            <a:ext cx="10303212" cy="5478044"/>
            <a:chOff x="555288" y="275665"/>
            <a:chExt cx="10303212" cy="5478044"/>
          </a:xfrm>
        </p:grpSpPr>
        <p:sp>
          <p:nvSpPr>
            <p:cNvPr id="3" name="椭圆 2"/>
            <p:cNvSpPr/>
            <p:nvPr/>
          </p:nvSpPr>
          <p:spPr>
            <a:xfrm>
              <a:off x="3981450" y="406798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81450" y="73423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200150" y="3333750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200150" y="3953684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55288" y="475797"/>
              <a:ext cx="3883362" cy="57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4" idx="3"/>
            </p:cNvCxnSpPr>
            <p:nvPr/>
          </p:nvCxnSpPr>
          <p:spPr>
            <a:xfrm flipV="1">
              <a:off x="1714500" y="2173090"/>
              <a:ext cx="2871270" cy="11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3" idx="2"/>
            </p:cNvCxnSpPr>
            <p:nvPr/>
          </p:nvCxnSpPr>
          <p:spPr>
            <a:xfrm flipH="1" flipV="1">
              <a:off x="1847850" y="3991784"/>
              <a:ext cx="2133600" cy="919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8108004" y="1557593"/>
              <a:ext cx="2750496" cy="1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124314" y="1392430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99387" y="4680013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8973" y="3450984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线路更新库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691735" y="104976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旅游线路信息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 rot="483951">
              <a:off x="1427541" y="275665"/>
              <a:ext cx="29546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旅游线路搜索请求单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6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0538" y="904315"/>
            <a:ext cx="10303212" cy="5478044"/>
            <a:chOff x="555288" y="275665"/>
            <a:chExt cx="10303212" cy="5478044"/>
          </a:xfrm>
        </p:grpSpPr>
        <p:sp>
          <p:nvSpPr>
            <p:cNvPr id="3" name="椭圆 2"/>
            <p:cNvSpPr/>
            <p:nvPr/>
          </p:nvSpPr>
          <p:spPr>
            <a:xfrm>
              <a:off x="3981450" y="406798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81450" y="73423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200150" y="3333750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200150" y="3953684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55288" y="475797"/>
              <a:ext cx="3883362" cy="57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4" idx="3"/>
            </p:cNvCxnSpPr>
            <p:nvPr/>
          </p:nvCxnSpPr>
          <p:spPr>
            <a:xfrm flipV="1">
              <a:off x="1714500" y="2173090"/>
              <a:ext cx="2871270" cy="11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3" idx="2"/>
            </p:cNvCxnSpPr>
            <p:nvPr/>
          </p:nvCxnSpPr>
          <p:spPr>
            <a:xfrm flipH="1" flipV="1">
              <a:off x="1847850" y="3991784"/>
              <a:ext cx="2133600" cy="919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8108004" y="1557593"/>
              <a:ext cx="2750496" cy="1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124314" y="1392430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99387" y="4680013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88973" y="3450984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订单信息库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91735" y="104976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线路订单信息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 rot="483951">
              <a:off x="1735317" y="275665"/>
              <a:ext cx="233910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线路订单请求单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57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0937" y="1031131"/>
            <a:ext cx="11008467" cy="1269543"/>
            <a:chOff x="564205" y="2587557"/>
            <a:chExt cx="11008467" cy="1269543"/>
          </a:xfrm>
        </p:grpSpPr>
        <p:sp>
          <p:nvSpPr>
            <p:cNvPr id="3" name="矩形 2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2219" y="2775171"/>
              <a:ext cx="2488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在查询框内输入特定查询词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17817" y="2656771"/>
              <a:ext cx="24042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向服务器发送请求提交查询的指令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7299" y="295983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显示查询的结果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2442" y="2609641"/>
            <a:ext cx="11008467" cy="1206231"/>
            <a:chOff x="564205" y="2587557"/>
            <a:chExt cx="11008467" cy="1206231"/>
          </a:xfrm>
        </p:grpSpPr>
        <p:sp>
          <p:nvSpPr>
            <p:cNvPr id="12" name="矩形 1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9879" y="295983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点击亲子游标签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77720" y="295983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请求亲子游连接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77299" y="295983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显示亲子游线路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0936" y="4179342"/>
            <a:ext cx="11754783" cy="1206231"/>
            <a:chOff x="564205" y="2587557"/>
            <a:chExt cx="11843424" cy="1206231"/>
          </a:xfrm>
        </p:grpSpPr>
        <p:sp>
          <p:nvSpPr>
            <p:cNvPr id="21" name="矩形 20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53458" y="3000462"/>
              <a:ext cx="2976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点击户外游标签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86506" y="2959838"/>
              <a:ext cx="2356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请求户外游链接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29203" y="2959838"/>
              <a:ext cx="3578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显示户外游线路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2442" y="5651769"/>
            <a:ext cx="11008467" cy="1206231"/>
            <a:chOff x="564205" y="2587557"/>
            <a:chExt cx="11008467" cy="1206231"/>
          </a:xfrm>
        </p:grpSpPr>
        <p:sp>
          <p:nvSpPr>
            <p:cNvPr id="30" name="矩形 29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52975" y="2859012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点击摄影游标签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77720" y="295983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请求摄影游链接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815838" y="2966468"/>
              <a:ext cx="2523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显示摄影游线路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30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290002"/>
            <a:ext cx="8096250" cy="4348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1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0538" y="904315"/>
            <a:ext cx="10303212" cy="5478044"/>
            <a:chOff x="555288" y="275665"/>
            <a:chExt cx="10303212" cy="5478044"/>
          </a:xfrm>
        </p:grpSpPr>
        <p:sp>
          <p:nvSpPr>
            <p:cNvPr id="4" name="椭圆 3"/>
            <p:cNvSpPr/>
            <p:nvPr/>
          </p:nvSpPr>
          <p:spPr>
            <a:xfrm>
              <a:off x="3981450" y="406798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81450" y="73423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1200150" y="3333750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00150" y="3953684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55288" y="475797"/>
              <a:ext cx="3883362" cy="57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5" idx="3"/>
            </p:cNvCxnSpPr>
            <p:nvPr/>
          </p:nvCxnSpPr>
          <p:spPr>
            <a:xfrm flipV="1">
              <a:off x="1714500" y="2173090"/>
              <a:ext cx="2871270" cy="11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" idx="2"/>
            </p:cNvCxnSpPr>
            <p:nvPr/>
          </p:nvCxnSpPr>
          <p:spPr>
            <a:xfrm flipH="1" flipV="1">
              <a:off x="1847850" y="3991784"/>
              <a:ext cx="2133600" cy="919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8108004" y="1557593"/>
              <a:ext cx="2750496" cy="1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124314" y="1392430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99387" y="4680013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8973" y="3450984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订单信息库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691735" y="104976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线路订单信息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 rot="483951">
              <a:off x="1735317" y="275665"/>
              <a:ext cx="233910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线路订单请求单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80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50538" y="904315"/>
            <a:ext cx="10303212" cy="5478044"/>
            <a:chOff x="555288" y="275665"/>
            <a:chExt cx="10303212" cy="5478044"/>
          </a:xfrm>
        </p:grpSpPr>
        <p:sp>
          <p:nvSpPr>
            <p:cNvPr id="17" name="椭圆 16"/>
            <p:cNvSpPr/>
            <p:nvPr/>
          </p:nvSpPr>
          <p:spPr>
            <a:xfrm>
              <a:off x="3981450" y="406798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981450" y="73423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1200150" y="3333750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200150" y="3953684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55288" y="475797"/>
              <a:ext cx="3883362" cy="57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8" idx="3"/>
            </p:cNvCxnSpPr>
            <p:nvPr/>
          </p:nvCxnSpPr>
          <p:spPr>
            <a:xfrm flipV="1">
              <a:off x="1714500" y="2173090"/>
              <a:ext cx="2871270" cy="11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2"/>
            </p:cNvCxnSpPr>
            <p:nvPr/>
          </p:nvCxnSpPr>
          <p:spPr>
            <a:xfrm flipH="1" flipV="1">
              <a:off x="1847850" y="3991784"/>
              <a:ext cx="2133600" cy="919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8108004" y="1557593"/>
              <a:ext cx="2750496" cy="1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7" idx="6"/>
            </p:cNvCxnSpPr>
            <p:nvPr/>
          </p:nvCxnSpPr>
          <p:spPr>
            <a:xfrm flipH="1">
              <a:off x="8108004" y="4910846"/>
              <a:ext cx="275049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124314" y="1392430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099387" y="4680013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88973" y="3450984"/>
              <a:ext cx="11079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订单库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691735" y="104976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订单修改信息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705850" y="4356848"/>
              <a:ext cx="141577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订单信息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 rot="483951">
              <a:off x="1735318" y="275665"/>
              <a:ext cx="233910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订单修改请求单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99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055052"/>
            <a:ext cx="9105899" cy="4393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971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0538" y="904315"/>
            <a:ext cx="10303212" cy="3716119"/>
            <a:chOff x="555288" y="275665"/>
            <a:chExt cx="10303212" cy="3716119"/>
          </a:xfrm>
        </p:grpSpPr>
        <p:sp>
          <p:nvSpPr>
            <p:cNvPr id="3" name="椭圆 2"/>
            <p:cNvSpPr/>
            <p:nvPr/>
          </p:nvSpPr>
          <p:spPr>
            <a:xfrm>
              <a:off x="3981450" y="734234"/>
              <a:ext cx="4126554" cy="1685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1200150" y="3333750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1200150" y="3953684"/>
              <a:ext cx="20193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55288" y="475797"/>
              <a:ext cx="3883362" cy="571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3" idx="3"/>
            </p:cNvCxnSpPr>
            <p:nvPr/>
          </p:nvCxnSpPr>
          <p:spPr>
            <a:xfrm flipV="1">
              <a:off x="1714500" y="2173090"/>
              <a:ext cx="2871270" cy="11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8108004" y="1557593"/>
              <a:ext cx="2750496" cy="1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124314" y="1392430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旅游服务系统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88973" y="3450984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旅游资源库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691735" y="104976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搜索信息信息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 rot="483951">
              <a:off x="1735318" y="275665"/>
              <a:ext cx="233910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游客查询请求单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33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11475720" cy="651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472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611768" y="-228600"/>
            <a:ext cx="13561564" cy="7717525"/>
            <a:chOff x="611768" y="-228600"/>
            <a:chExt cx="13561564" cy="7717525"/>
          </a:xfrm>
        </p:grpSpPr>
        <p:sp>
          <p:nvSpPr>
            <p:cNvPr id="2" name="矩形 1"/>
            <p:cNvSpPr/>
            <p:nvPr/>
          </p:nvSpPr>
          <p:spPr>
            <a:xfrm>
              <a:off x="611768" y="-228600"/>
              <a:ext cx="1280160" cy="771752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游客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637364" y="67152"/>
              <a:ext cx="3383280" cy="1440180"/>
              <a:chOff x="3474720" y="182880"/>
              <a:chExt cx="3383280" cy="144018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474720" y="182880"/>
                <a:ext cx="3383280" cy="14401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150697" y="672137"/>
                <a:ext cx="20313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旅游服务系统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637363" y="5966549"/>
              <a:ext cx="3383280" cy="1440180"/>
              <a:chOff x="3474720" y="182880"/>
              <a:chExt cx="3383280" cy="144018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474720" y="182880"/>
                <a:ext cx="3383280" cy="14401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297679" y="672137"/>
                <a:ext cx="20313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旅游服务系统</a:t>
                </a: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637364" y="1996589"/>
              <a:ext cx="3383280" cy="1440180"/>
              <a:chOff x="3474720" y="182880"/>
              <a:chExt cx="3383280" cy="144018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3474720" y="182880"/>
                <a:ext cx="3383280" cy="14401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150697" y="672137"/>
                <a:ext cx="20313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旅游服务系统</a:t>
                </a: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943100" y="115729"/>
              <a:ext cx="2903220" cy="1507197"/>
              <a:chOff x="1943100" y="115729"/>
              <a:chExt cx="2903220" cy="1507197"/>
            </a:xfrm>
          </p:grpSpPr>
          <p:cxnSp>
            <p:nvCxnSpPr>
              <p:cNvPr id="30" name="直接箭头连接符 29"/>
              <p:cNvCxnSpPr/>
              <p:nvPr/>
            </p:nvCxnSpPr>
            <p:spPr>
              <a:xfrm flipV="1">
                <a:off x="1943100" y="556409"/>
                <a:ext cx="2903220" cy="2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1943100" y="1042364"/>
                <a:ext cx="2903220" cy="275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389985" y="115729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个人信息请求单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479816" y="1253594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个人信息界面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838621" y="2011929"/>
              <a:ext cx="2903220" cy="1507197"/>
              <a:chOff x="1943100" y="115729"/>
              <a:chExt cx="2903220" cy="1507197"/>
            </a:xfrm>
          </p:grpSpPr>
          <p:cxnSp>
            <p:nvCxnSpPr>
              <p:cNvPr id="46" name="直接箭头连接符 45"/>
              <p:cNvCxnSpPr/>
              <p:nvPr/>
            </p:nvCxnSpPr>
            <p:spPr>
              <a:xfrm flipV="1">
                <a:off x="1943100" y="556409"/>
                <a:ext cx="2903220" cy="2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 flipH="1" flipV="1">
                <a:off x="1943100" y="1042364"/>
                <a:ext cx="2903220" cy="275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2389985" y="115729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线路查询请求单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479816" y="1253594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线路综合界面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841877" y="3963442"/>
              <a:ext cx="6178766" cy="1541440"/>
              <a:chOff x="1841877" y="3963442"/>
              <a:chExt cx="6178766" cy="154144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4637363" y="3963442"/>
                <a:ext cx="3383280" cy="1440180"/>
                <a:chOff x="3474720" y="182880"/>
                <a:chExt cx="3383280" cy="1440180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3474720" y="182880"/>
                  <a:ext cx="3383280" cy="14401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297679" y="672137"/>
                  <a:ext cx="203132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旅游服务系统</a:t>
                  </a: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841877" y="3997685"/>
                <a:ext cx="2903220" cy="1507197"/>
                <a:chOff x="1943100" y="115729"/>
                <a:chExt cx="2903220" cy="1507197"/>
              </a:xfrm>
            </p:grpSpPr>
            <p:cxnSp>
              <p:nvCxnSpPr>
                <p:cNvPr id="51" name="直接箭头连接符 50"/>
                <p:cNvCxnSpPr/>
                <p:nvPr/>
              </p:nvCxnSpPr>
              <p:spPr>
                <a:xfrm flipV="1">
                  <a:off x="1943100" y="556409"/>
                  <a:ext cx="2903220" cy="242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/>
                <p:cNvCxnSpPr/>
                <p:nvPr/>
              </p:nvCxnSpPr>
              <p:spPr>
                <a:xfrm flipH="1" flipV="1">
                  <a:off x="1943100" y="1042364"/>
                  <a:ext cx="2903220" cy="275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文本框 52"/>
                <p:cNvSpPr txBox="1"/>
                <p:nvPr/>
              </p:nvSpPr>
              <p:spPr>
                <a:xfrm>
                  <a:off x="2389985" y="115729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个人通知请求单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479816" y="125359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通知界面</a:t>
                  </a:r>
                </a:p>
              </p:txBody>
            </p:sp>
          </p:grpSp>
        </p:grpSp>
        <p:grpSp>
          <p:nvGrpSpPr>
            <p:cNvPr id="55" name="组合 54"/>
            <p:cNvGrpSpPr/>
            <p:nvPr/>
          </p:nvGrpSpPr>
          <p:grpSpPr>
            <a:xfrm>
              <a:off x="1838621" y="5981728"/>
              <a:ext cx="2903220" cy="1507197"/>
              <a:chOff x="1943100" y="115729"/>
              <a:chExt cx="2903220" cy="1507197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 flipV="1">
                <a:off x="1943100" y="556409"/>
                <a:ext cx="2903220" cy="2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1943100" y="1042364"/>
                <a:ext cx="2903220" cy="275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89985" y="11572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私信请求单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479816" y="12535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私信界面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7994566" y="1977686"/>
              <a:ext cx="6178766" cy="1541440"/>
              <a:chOff x="1841877" y="3963442"/>
              <a:chExt cx="6178766" cy="1541440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637363" y="3963442"/>
                <a:ext cx="3383280" cy="1440180"/>
                <a:chOff x="3474720" y="182880"/>
                <a:chExt cx="3383280" cy="1440180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3474720" y="182880"/>
                  <a:ext cx="3383280" cy="14401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4297679" y="672137"/>
                  <a:ext cx="2031325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旅游服务系统</a:t>
                  </a: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1841877" y="3997685"/>
                <a:ext cx="2903220" cy="1507197"/>
                <a:chOff x="1943100" y="115729"/>
                <a:chExt cx="2903220" cy="1507197"/>
              </a:xfrm>
            </p:grpSpPr>
            <p:cxnSp>
              <p:nvCxnSpPr>
                <p:cNvPr id="64" name="直接箭头连接符 63"/>
                <p:cNvCxnSpPr/>
                <p:nvPr/>
              </p:nvCxnSpPr>
              <p:spPr>
                <a:xfrm flipV="1">
                  <a:off x="1943100" y="556409"/>
                  <a:ext cx="2903220" cy="242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 flipH="1" flipV="1">
                  <a:off x="1943100" y="1042364"/>
                  <a:ext cx="2903220" cy="275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文本框 65"/>
                <p:cNvSpPr txBox="1"/>
                <p:nvPr/>
              </p:nvSpPr>
              <p:spPr>
                <a:xfrm>
                  <a:off x="2389985" y="115729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线路详情请求单</a:t>
                  </a: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2479816" y="1253594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线路详情界面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67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287" y="669181"/>
            <a:ext cx="11008467" cy="1206231"/>
            <a:chOff x="564205" y="2587557"/>
            <a:chExt cx="11008467" cy="1206231"/>
          </a:xfrm>
        </p:grpSpPr>
        <p:sp>
          <p:nvSpPr>
            <p:cNvPr id="3" name="矩形 2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7240" y="2937751"/>
              <a:ext cx="2488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点击联系客服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12570" y="2937751"/>
              <a:ext cx="240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请求客服信息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7299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显示客服信息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4792" y="2247691"/>
            <a:ext cx="11267749" cy="1206231"/>
            <a:chOff x="564205" y="2587557"/>
            <a:chExt cx="11267749" cy="1206231"/>
          </a:xfrm>
        </p:grpSpPr>
        <p:sp>
          <p:nvSpPr>
            <p:cNvPr id="12" name="矩形 1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9879" y="295983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点击消息列表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77720" y="295983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个人消息查询请求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77299" y="295983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显示收到的个人消息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3286" y="3817392"/>
            <a:ext cx="11322995" cy="1206231"/>
            <a:chOff x="564205" y="2587557"/>
            <a:chExt cx="11408380" cy="1206231"/>
          </a:xfrm>
        </p:grpSpPr>
        <p:sp>
          <p:nvSpPr>
            <p:cNvPr id="21" name="矩形 20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53458" y="3000462"/>
              <a:ext cx="2046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点击首页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86506" y="2959838"/>
              <a:ext cx="2356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请求服务器首页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394159" y="2959838"/>
              <a:ext cx="3578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返回到首页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4792" y="5108102"/>
            <a:ext cx="11008467" cy="1569660"/>
            <a:chOff x="564205" y="2405840"/>
            <a:chExt cx="11008467" cy="1569660"/>
          </a:xfrm>
        </p:grpSpPr>
        <p:sp>
          <p:nvSpPr>
            <p:cNvPr id="30" name="矩形 29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52975" y="2859012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点击我的订单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77720" y="295983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请求已经参与的订单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877299" y="2405840"/>
              <a:ext cx="252359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显示订单列表，如超过一定数量，折叠显示，显示最近</a:t>
              </a:r>
              <a:r>
                <a:rPr lang="en-US" altLang="zh-CN" sz="2400" dirty="0"/>
                <a:t>10</a:t>
              </a:r>
              <a:r>
                <a:rPr lang="zh-CN" altLang="en-US" sz="2400" dirty="0"/>
                <a:t>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287" y="669181"/>
            <a:ext cx="11008467" cy="1206231"/>
            <a:chOff x="564205" y="2587557"/>
            <a:chExt cx="11008467" cy="1206231"/>
          </a:xfrm>
        </p:grpSpPr>
        <p:sp>
          <p:nvSpPr>
            <p:cNvPr id="3" name="矩形 2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7240" y="2937751"/>
              <a:ext cx="2488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点击杭州标签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12570" y="2937751"/>
              <a:ext cx="24042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请求杭州线路链接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7299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显示杭州线路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4792" y="2247691"/>
            <a:ext cx="11008467" cy="1206231"/>
            <a:chOff x="564205" y="2587557"/>
            <a:chExt cx="11008467" cy="1206231"/>
          </a:xfrm>
        </p:grpSpPr>
        <p:sp>
          <p:nvSpPr>
            <p:cNvPr id="12" name="矩形 1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9879" y="295983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点击国内游标签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77720" y="295983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请求国内游链接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77299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显示国内线路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3286" y="3817392"/>
            <a:ext cx="11816243" cy="1206231"/>
            <a:chOff x="564205" y="2587557"/>
            <a:chExt cx="11905348" cy="1206231"/>
          </a:xfrm>
        </p:grpSpPr>
        <p:sp>
          <p:nvSpPr>
            <p:cNvPr id="21" name="矩形 20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53458" y="3000462"/>
              <a:ext cx="2976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点击境外游标签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86506" y="2959838"/>
              <a:ext cx="2356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请求境外游连接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91127" y="2959838"/>
              <a:ext cx="3578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显示境外路线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4792" y="5289819"/>
            <a:ext cx="11008467" cy="1206231"/>
            <a:chOff x="564205" y="2587557"/>
            <a:chExt cx="11008467" cy="1206231"/>
          </a:xfrm>
        </p:grpSpPr>
        <p:sp>
          <p:nvSpPr>
            <p:cNvPr id="30" name="矩形 29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76597" y="2917890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点击界面上刷新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77720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请求实时线路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925794" y="2959837"/>
              <a:ext cx="2523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显示实时线路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96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287" y="669181"/>
            <a:ext cx="11008467" cy="1206231"/>
            <a:chOff x="564205" y="2587557"/>
            <a:chExt cx="11008467" cy="1206231"/>
          </a:xfrm>
        </p:grpSpPr>
        <p:sp>
          <p:nvSpPr>
            <p:cNvPr id="3" name="矩形 2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7240" y="2937751"/>
              <a:ext cx="2488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点击线路描述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12570" y="2937751"/>
              <a:ext cx="24042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请求线路描述信息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7299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显示线路信息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4792" y="2247691"/>
            <a:ext cx="11008467" cy="1206231"/>
            <a:chOff x="564205" y="2587557"/>
            <a:chExt cx="11008467" cy="1206231"/>
          </a:xfrm>
        </p:grpSpPr>
        <p:sp>
          <p:nvSpPr>
            <p:cNvPr id="12" name="矩形 1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9879" y="295983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点击产品价格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77720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请求产品价格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77299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显示产品价格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3286" y="3817392"/>
            <a:ext cx="11816243" cy="1206231"/>
            <a:chOff x="564205" y="2587557"/>
            <a:chExt cx="11905348" cy="1206231"/>
          </a:xfrm>
        </p:grpSpPr>
        <p:sp>
          <p:nvSpPr>
            <p:cNvPr id="21" name="矩形 20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53458" y="3000462"/>
              <a:ext cx="2976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选择支付方式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86506" y="2959838"/>
              <a:ext cx="1426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请求支付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91127" y="2959838"/>
              <a:ext cx="3578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显示支付界面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4792" y="5289819"/>
            <a:ext cx="11008467" cy="1206231"/>
            <a:chOff x="564205" y="2587557"/>
            <a:chExt cx="11008467" cy="1206231"/>
          </a:xfrm>
        </p:grpSpPr>
        <p:sp>
          <p:nvSpPr>
            <p:cNvPr id="30" name="矩形 29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76597" y="291789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点击支付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77720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请求支付完成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925794" y="2959837"/>
              <a:ext cx="2523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完成支付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01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287" y="669181"/>
            <a:ext cx="11008467" cy="1206231"/>
            <a:chOff x="564205" y="2587557"/>
            <a:chExt cx="11008467" cy="1206231"/>
          </a:xfrm>
        </p:grpSpPr>
        <p:sp>
          <p:nvSpPr>
            <p:cNvPr id="3" name="矩形 2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7240" y="2937751"/>
              <a:ext cx="2488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点击线路批次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12570" y="2937751"/>
              <a:ext cx="24042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请求线路批次信息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7299" y="295983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显示线路批次信息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4792" y="2247691"/>
            <a:ext cx="11008467" cy="1206231"/>
            <a:chOff x="564205" y="2587557"/>
            <a:chExt cx="11008467" cy="1206231"/>
          </a:xfrm>
        </p:grpSpPr>
        <p:sp>
          <p:nvSpPr>
            <p:cNvPr id="12" name="矩形 1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9879" y="295983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点击出发日期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77720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请求出发日期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77299" y="295983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记录游客出发日期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3286" y="3817392"/>
            <a:ext cx="11816243" cy="1206231"/>
            <a:chOff x="564205" y="2587557"/>
            <a:chExt cx="11905348" cy="1206231"/>
          </a:xfrm>
        </p:grpSpPr>
        <p:sp>
          <p:nvSpPr>
            <p:cNvPr id="21" name="矩形 20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53458" y="3000462"/>
              <a:ext cx="2976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点击注意事项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86506" y="2959838"/>
              <a:ext cx="2666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请求线路注意事项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91127" y="2959838"/>
              <a:ext cx="3578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显示注意事项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4792" y="5289819"/>
            <a:ext cx="11008467" cy="1206231"/>
            <a:chOff x="564205" y="2587557"/>
            <a:chExt cx="11008467" cy="1206231"/>
          </a:xfrm>
        </p:grpSpPr>
        <p:sp>
          <p:nvSpPr>
            <p:cNvPr id="30" name="矩形 29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76597" y="2917890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点击用户评价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77720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请求用户评价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925794" y="2959837"/>
              <a:ext cx="2523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显示用户评价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86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287" y="669181"/>
            <a:ext cx="11008467" cy="1206231"/>
            <a:chOff x="564205" y="2587557"/>
            <a:chExt cx="11008467" cy="1206231"/>
          </a:xfrm>
        </p:grpSpPr>
        <p:sp>
          <p:nvSpPr>
            <p:cNvPr id="3" name="矩形 2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7240" y="2937751"/>
              <a:ext cx="2488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点击翻页标签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12570" y="2937751"/>
              <a:ext cx="240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请求指定页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7299" y="295983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显示指定页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4792" y="2247691"/>
            <a:ext cx="11008467" cy="1206231"/>
            <a:chOff x="564205" y="2587557"/>
            <a:chExt cx="11008467" cy="1206231"/>
          </a:xfrm>
        </p:grpSpPr>
        <p:sp>
          <p:nvSpPr>
            <p:cNvPr id="12" name="矩形 1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9879" y="29598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点击下一页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77720" y="295983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请求下一页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77299" y="295983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显示下一页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3286" y="3817392"/>
            <a:ext cx="11816243" cy="1206231"/>
            <a:chOff x="564205" y="2587557"/>
            <a:chExt cx="11905348" cy="1206231"/>
          </a:xfrm>
        </p:grpSpPr>
        <p:sp>
          <p:nvSpPr>
            <p:cNvPr id="21" name="矩形 20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53458" y="3000462"/>
              <a:ext cx="2046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点击上一页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86506" y="2959838"/>
              <a:ext cx="17365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请求上一页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91127" y="2959838"/>
              <a:ext cx="3578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显示上一页信息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4792" y="5289819"/>
            <a:ext cx="11008467" cy="1206231"/>
            <a:chOff x="564205" y="2587557"/>
            <a:chExt cx="11008467" cy="1206231"/>
          </a:xfrm>
        </p:grpSpPr>
        <p:sp>
          <p:nvSpPr>
            <p:cNvPr id="30" name="矩形 29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76597" y="2917890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点击关于我们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77720" y="295983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请求关于我们的信息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925794" y="2959837"/>
              <a:ext cx="25235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显示关于我们的信息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4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287" y="669181"/>
            <a:ext cx="11008467" cy="1206231"/>
            <a:chOff x="564205" y="2587557"/>
            <a:chExt cx="11008467" cy="1206231"/>
          </a:xfrm>
        </p:grpSpPr>
        <p:sp>
          <p:nvSpPr>
            <p:cNvPr id="3" name="矩形 2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4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67240" y="2937751"/>
              <a:ext cx="248868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点击意见反馈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12570" y="2937751"/>
              <a:ext cx="240425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请求意见反馈页面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7299" y="2959838"/>
              <a:ext cx="264687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显示意见反馈页面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4792" y="2247691"/>
            <a:ext cx="11008467" cy="1206231"/>
            <a:chOff x="564205" y="2587557"/>
            <a:chExt cx="11008467" cy="1206231"/>
          </a:xfrm>
        </p:grpSpPr>
        <p:sp>
          <p:nvSpPr>
            <p:cNvPr id="12" name="矩形 11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66881" y="2959837"/>
              <a:ext cx="387798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输入意见，点击提交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77720" y="2959838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请求意见提交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77299" y="2959838"/>
              <a:ext cx="264687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显示意见提交成功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3286" y="3817392"/>
            <a:ext cx="11816243" cy="1206231"/>
            <a:chOff x="564205" y="2587557"/>
            <a:chExt cx="11905348" cy="1206231"/>
          </a:xfrm>
        </p:grpSpPr>
        <p:sp>
          <p:nvSpPr>
            <p:cNvPr id="21" name="矩形 20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53458" y="3000462"/>
              <a:ext cx="29769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点击隐私政策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86506" y="2959838"/>
              <a:ext cx="266683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请求隐私政策页面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891127" y="2959838"/>
              <a:ext cx="357842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显示隐私政策信息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4792" y="5289819"/>
            <a:ext cx="11008467" cy="1206231"/>
            <a:chOff x="564205" y="2587557"/>
            <a:chExt cx="11008467" cy="1206231"/>
          </a:xfrm>
        </p:grpSpPr>
        <p:sp>
          <p:nvSpPr>
            <p:cNvPr id="30" name="矩形 29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76597" y="2917890"/>
              <a:ext cx="29546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点击关于我们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77720" y="2959838"/>
              <a:ext cx="29546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请求关于我们的信息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925794" y="2959837"/>
              <a:ext cx="252359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显示关于我们的信息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71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433287" y="669181"/>
            <a:ext cx="11008467" cy="1206231"/>
            <a:chOff x="564205" y="2587557"/>
            <a:chExt cx="11008467" cy="1206231"/>
          </a:xfrm>
        </p:grpSpPr>
        <p:sp>
          <p:nvSpPr>
            <p:cNvPr id="39" name="矩形 38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右箭头 42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67240" y="2937751"/>
              <a:ext cx="248868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点击删除按钮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912570" y="2937751"/>
              <a:ext cx="240425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请求指定线路删除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877299" y="2959838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指定线路删除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792" y="2247691"/>
            <a:ext cx="11008467" cy="1206231"/>
            <a:chOff x="564205" y="2587557"/>
            <a:chExt cx="11008467" cy="1206231"/>
          </a:xfrm>
        </p:grpSpPr>
        <p:sp>
          <p:nvSpPr>
            <p:cNvPr id="48" name="矩形 47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2" name="右箭头 51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66881" y="2959837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点击排序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977720" y="2959838"/>
              <a:ext cx="264687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请求指定方式排序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877299" y="2959838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返回排序列表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33286" y="3817392"/>
            <a:ext cx="11816243" cy="1206231"/>
            <a:chOff x="564205" y="2587557"/>
            <a:chExt cx="11905348" cy="1206231"/>
          </a:xfrm>
        </p:grpSpPr>
        <p:sp>
          <p:nvSpPr>
            <p:cNvPr id="57" name="矩形 56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0" name="右箭头 59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1" name="右箭头 60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53458" y="3000462"/>
              <a:ext cx="29769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点击删除用户按钮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786506" y="2959838"/>
              <a:ext cx="266683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请求指定用户删除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891127" y="2959838"/>
              <a:ext cx="357842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指定用户删除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84792" y="5289819"/>
            <a:ext cx="11008467" cy="1206231"/>
            <a:chOff x="564205" y="2587557"/>
            <a:chExt cx="11008467" cy="1206231"/>
          </a:xfrm>
        </p:grpSpPr>
        <p:sp>
          <p:nvSpPr>
            <p:cNvPr id="66" name="矩形 65"/>
            <p:cNvSpPr/>
            <p:nvPr/>
          </p:nvSpPr>
          <p:spPr>
            <a:xfrm>
              <a:off x="564205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512013" y="2587558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8" name="矩形 67"/>
            <p:cNvSpPr/>
            <p:nvPr/>
          </p:nvSpPr>
          <p:spPr>
            <a:xfrm>
              <a:off x="8459821" y="2587557"/>
              <a:ext cx="3112851" cy="1206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9" name="右箭头 68"/>
            <p:cNvSpPr/>
            <p:nvPr/>
          </p:nvSpPr>
          <p:spPr>
            <a:xfrm>
              <a:off x="3808379" y="2889115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0" name="右箭头 69"/>
            <p:cNvSpPr/>
            <p:nvPr/>
          </p:nvSpPr>
          <p:spPr>
            <a:xfrm>
              <a:off x="7734300" y="2889114"/>
              <a:ext cx="659860" cy="6031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76597" y="2917890"/>
              <a:ext cx="29546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点击搜索用户</a:t>
              </a:r>
              <a:r>
                <a:rPr lang="en-US" altLang="zh-CN" sz="2400" dirty="0"/>
                <a:t>	</a:t>
              </a:r>
              <a:endParaRPr lang="zh-CN" altLang="en-US" sz="24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977720" y="2959838"/>
              <a:ext cx="264687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请求指定用户信息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25794" y="2959837"/>
              <a:ext cx="252359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返回指定用户信息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4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685</Words>
  <Application>Microsoft Macintosh PowerPoint</Application>
  <PresentationFormat>宽屏</PresentationFormat>
  <Paragraphs>194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clh651188968</dc:creator>
  <cp:lastModifiedBy>薛伟</cp:lastModifiedBy>
  <cp:revision>16</cp:revision>
  <dcterms:created xsi:type="dcterms:W3CDTF">2018-07-13T06:39:03Z</dcterms:created>
  <dcterms:modified xsi:type="dcterms:W3CDTF">2018-07-14T07:40:25Z</dcterms:modified>
</cp:coreProperties>
</file>