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Robert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Creating script to install all dependencies correctly, some difficulties in building android apk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 prior experience with Rails, Ionic, very little experience with databases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Issues with adding new modules to the test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Wes - Some installed plugins (Karma) produced folders too deep to commit.  Windows has a set file path limit and git couldn’t submit larger files.  It also had a problem with installing some tools that used these large file limits.  There was a git setting that could be changed to allow git to commit these files.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For getting around longpath issue in Windows use command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$ git config --system core.longpaths true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otherwise you can replace --system with --your_project_name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Robert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	Makes it easy to respond to issues, keeps the test suite working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-          Time spent coordinating who specifically does what during each meeting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Image difficulties may not have been an issue with pairs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Makes scheduling much easier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And is generally good practice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Assuming that you already have an app started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8967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Robert</a:t>
            </a:r>
          </a:p>
          <a:p>
            <a:pPr lvl="0" rtl="0">
              <a:lnSpc>
                <a:spcPct val="158967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-help homeless of dane county with pets, new org</a:t>
            </a:r>
          </a:p>
          <a:p>
            <a:pPr indent="-301625" lvl="0" marL="914400" rtl="0">
              <a:lnSpc>
                <a:spcPct val="158967"/>
              </a:lnSpc>
              <a:spcBef>
                <a:spcPts val="0"/>
              </a:spcBef>
              <a:spcAft>
                <a:spcPts val="1900"/>
              </a:spcAft>
              <a:buClr>
                <a:srgbClr val="331111"/>
              </a:buClr>
              <a:buSzPct val="95833"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Veterinary Medical</a:t>
            </a:r>
          </a:p>
          <a:p>
            <a:pPr indent="-301625" lvl="1" marL="1651000" rtl="0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Clr>
                <a:srgbClr val="331111"/>
              </a:buClr>
              <a:buSzPct val="95833"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Walk-in clinics around the community targeting pets of those who are experiencing homelessness or in precarious housing situations.</a:t>
            </a:r>
          </a:p>
          <a:p>
            <a:pPr indent="-301625" lvl="1" marL="1651000" rtl="0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Clr>
                <a:srgbClr val="331111"/>
              </a:buClr>
              <a:buSzPct val="95833"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Medical case management to help low-income individuals coordinate care for their pets using available and existing resources.</a:t>
            </a:r>
          </a:p>
          <a:p>
            <a:pPr indent="-301625" lvl="0" marL="825500" rtl="0">
              <a:lnSpc>
                <a:spcPct val="158967"/>
              </a:lnSpc>
              <a:spcBef>
                <a:spcPts val="0"/>
              </a:spcBef>
              <a:spcAft>
                <a:spcPts val="1900"/>
              </a:spcAft>
              <a:buClr>
                <a:srgbClr val="331111"/>
              </a:buClr>
              <a:buSzPct val="95833"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Social Work</a:t>
            </a:r>
          </a:p>
          <a:p>
            <a:pPr indent="-301625" lvl="1" marL="1651000" rtl="0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Clr>
                <a:srgbClr val="331111"/>
              </a:buClr>
              <a:buSzPct val="95833"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Medical case management to help low-income individuals coordinate care for their pets using available and existing resources.</a:t>
            </a:r>
          </a:p>
          <a:p>
            <a:pPr indent="-301625" lvl="1" marL="1651000" rtl="0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Clr>
                <a:srgbClr val="331111"/>
              </a:buClr>
              <a:buSzPct val="95833"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Help navigating access to and retention of housing for families or individuals  with pets.</a:t>
            </a:r>
          </a:p>
          <a:p>
            <a:pPr indent="-301625" lvl="0" marL="825500" rtl="0">
              <a:lnSpc>
                <a:spcPct val="158967"/>
              </a:lnSpc>
              <a:spcBef>
                <a:spcPts val="0"/>
              </a:spcBef>
              <a:spcAft>
                <a:spcPts val="1900"/>
              </a:spcAft>
              <a:buClr>
                <a:srgbClr val="331111"/>
              </a:buClr>
              <a:buSzPct val="95833"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Community Outreach</a:t>
            </a:r>
          </a:p>
          <a:p>
            <a:pPr indent="-301625" lvl="1" marL="1651000" rtl="0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Clr>
                <a:srgbClr val="331111"/>
              </a:buClr>
              <a:buSzPct val="95833"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Street outreach to improve access to pet food, safe pet supplies, and other resources for unsheltered homeless in the Dane County area.</a:t>
            </a:r>
          </a:p>
          <a:p>
            <a:pPr indent="-301625" lvl="0" marL="825500" rtl="0">
              <a:lnSpc>
                <a:spcPct val="158967"/>
              </a:lnSpc>
              <a:spcBef>
                <a:spcPts val="0"/>
              </a:spcBef>
              <a:spcAft>
                <a:spcPts val="1900"/>
              </a:spcAft>
              <a:buClr>
                <a:srgbClr val="331111"/>
              </a:buClr>
              <a:buSzPct val="95833"/>
            </a:pPr>
            <a:r>
              <a:rPr lang="en" sz="1150">
                <a:solidFill>
                  <a:srgbClr val="331111"/>
                </a:solidFill>
                <a:highlight>
                  <a:srgbClr val="FFFFFF"/>
                </a:highlight>
              </a:rPr>
              <a:t>New organization, created in 2012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sets the map to use the entire screen space of the device.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Wes: (2 minutes for next three slides)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Didn’t have time to implement all the features we originally planned on adding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dropped offline support and made the application online only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didn’t include multi-lingual support, only english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have a couple features we still want to implement, but can be dropped if we don’t have enough time left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Reminders - Functionality for users to set reminders and get notifications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Website - Access to the application through a separate web site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unit test our angular JS code we used Jasmine to write the tests, Karma to run the tests, and Istanbul to measure code coverage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connect our angularJS to Rails we used ngResource to send requests and receive responses.  To test these we created Mocks of these resouces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handle user registration and login we used Devise.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Google maps API was used to search for nearby resources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To handle images on rails we will be using Paperclip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When we needed to communicate with the team while we were apart, we had a couple useful tools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Slack was a good message board to have discussions with the team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Google hangouts was a good way to have remote meetings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Amazon RDS and S3 were good tools for saving our data.  We used RDS to create a postgresql database and S3 to store images submitted to the application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To let everyone on the team work on the code simultaneously and track changes, we used GitHub as our version control software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s.google.com/maps/signup?hl=e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maps.google.com/maps/api/js?key=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2009250"/>
            <a:ext cx="8520599" cy="112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WISCares Veterinary Services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88600" y="3845925"/>
            <a:ext cx="4581599" cy="7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WesA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88600" y="3845925"/>
            <a:ext cx="3852599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Adam, Chang, Dan, Robert, and Wesley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 we encountered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Creating an easily deployable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Lots of tools to learn - Front End, Back End,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 testing was difficult to do late in the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Finding times when everyone could meet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Windows Path Limit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Unit testing - Start from first iteration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Iteration plans - More detail in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Pair programming - Makes unforeseen difficulties less of a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Calendar - Meeting schedule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Intermediate deadlines - Prevents many last-minute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Maps API Integration Tutorial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your google API key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the map to show up using the Javascript calls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that API key to query the Google server for local results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Draw those results on the maps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Hope Angular does not hate you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API key 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it so..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https://developers.google.com/maps/signup?hl=en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Sign up for the google maps JS API key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 easy right?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your dependencies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35500" y="1171600"/>
            <a:ext cx="8520599" cy="358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Get your SASS on ( Syntactically Awesome Stylesheets Sass)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/>
              <a:t>$: ionic setup sass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Add your platform -- 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/>
              <a:t>$: ionic platform add ios / android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get ngCordova (for integrating native hardware calls into AngularJS)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/>
              <a:t>$ bower install ngCordova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Does your App know where it is?  Now it does.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add lines to your index.html so that the app will know where they are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&lt;script src="lib/ngCordova/dist/ng-cordova.js"&gt;&lt;/script&gt;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&lt;script src="cordova.js"&gt;&lt;/script&gt;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add this to app.js so that your app will load it.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angular.module('starter', ['ionic', 'ngCordova'])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the gravy Geolocation plugin from Cordova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$: cordova plugin and cordova-plugin-geolocation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Then Add the remote location of Google Maps JS SDK to your index file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&lt;script src="js/app.js"&gt;&lt;/script&gt;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&lt;script src="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http://maps.google.com/maps/api/js?key=</a:t>
            </a:r>
            <a:r>
              <a:rPr lang="en"/>
              <a:t> YOUR_API_KEY_GOES_HERE&amp;signed_in=true&amp;libraries=places"&gt; &lt;/script&gt;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your new state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 to State machine in app.js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.state('map', {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    url: '/map',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    templateUrl: 'templates/map.html',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    controller: 'MapCtrl'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})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for maps…..All you need is ..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&lt;ion-view view-title="Map-Title"&gt;&gt;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&lt;ion-content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    &lt;div id="map" data-tap-disabled="true"&gt;&lt;/div&gt;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&lt;/ion-content&gt;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&lt;/ion-view&gt;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 you have all been waiting for: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71600"/>
            <a:ext cx="8520599" cy="38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Add your controller to controllers.js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.controller('MapCtrl', function($scope, $state, $cordovaGeolocation) {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var options = {timeout: 10000, enableHighAccuracy: true};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t/>
            </a:r>
            <a:endParaRPr sz="1200"/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$cordovaGeolocation.getCurrentPosition(options).then(function(position){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var latLng = new google.maps.LatLng(position.coords.latitude, position.coords.longitude);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t/>
            </a:r>
            <a:endParaRPr sz="1200"/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var mapOptions = {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  center: latLng,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  zoom: 15,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  mapTypeId: google.maps.MapTypeId.ROADMAP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};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$scope.map = new google.maps.Map(document.getElementById("map"), mapOptions);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}, function(error){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console.log("Could not get location");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});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});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WisCares?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61600" y="1603275"/>
            <a:ext cx="4270799" cy="296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Veterinary Services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Social 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Community Outreach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3278"/>
            <a:ext cx="3637125" cy="25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Code you have all been waiting for: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71600"/>
            <a:ext cx="8520599" cy="38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Add your controller to controllers.js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.controller('MapCtrl', function($scope, $state, $cordovaGeolocation) {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var options = {timeout: 10000, enableHighAccuracy: true};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t/>
            </a:r>
            <a:endParaRPr sz="1200"/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$cordovaGeolocation.getCurrentPosition(options).then(function(position){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var latLng = new google.maps.LatLng(position.coords.latitude, position.coords.longitude);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t/>
            </a:r>
            <a:endParaRPr sz="1200"/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var mapOptions = {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  center: latLng,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  zoom: 15,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  mapTypeId: google.maps.MapTypeId.ROADMAP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};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$scope.map = new google.maps.Map(document.getElementById("map"), mapOptions);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}, function(error){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  console.log("Could not get location");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 });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});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You’re so SASSy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That SASS comes in handy in simplifying that 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up your sass/ionic.app.scss file and add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.scroll {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height: 100%;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}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#map {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width: 100%;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height: 100%;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}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Markers! We don’t need no stinking markers!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71600"/>
            <a:ext cx="8520599" cy="376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 you want a marker, then add to your controller after you get your map back: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google.maps.event.addListenerOnce($scope.map, 'idle', function(){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var marker = new google.maps.Marker({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  map: $scope.map,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  animation: google.maps.Animation.DROP,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  position: latLng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});    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var infoWindow = new google.maps.InfoWindow({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  content: "We attack here at dawn!"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});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google.maps.event.addListener(marker, 'click', function () {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    infoWindow.open($scope.map, marker);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 });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});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AngularJS  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 black box of awesome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 black box none the less.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dependency and scope issues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inconsistent code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Good news: Angular 2 is coming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Bad news: Angular 2 will not be backward compatible 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462" y="1171600"/>
            <a:ext cx="31718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database for pet medical history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easy way for the user to get local resources for their pet.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Focused on the underserved population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232650" y="65250"/>
            <a:ext cx="2678699" cy="5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made</a:t>
            </a:r>
          </a:p>
        </p:txBody>
      </p:sp>
      <p:pic>
        <p:nvPicPr>
          <p:cNvPr descr="Screenshot from 2015-11-21 14:42:02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250" y="891716"/>
            <a:ext cx="2313749" cy="3996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850" y="899625"/>
            <a:ext cx="2313743" cy="39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.png"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0" y="898056"/>
            <a:ext cx="2275899" cy="3981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.png"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2948" y="899634"/>
            <a:ext cx="2275900" cy="39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675" y="727100"/>
            <a:ext cx="2207499" cy="3785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5-11-21 14:44:43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425" y="746362"/>
            <a:ext cx="2207500" cy="3746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t.png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5" y="710237"/>
            <a:ext cx="2151599" cy="3723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ss.png"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6489" y="769925"/>
            <a:ext cx="2108311" cy="37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coming 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Image handling between AngularJS and Paperclip gem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Needed for Pet profile images, images of documents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Necessary feature! Coming soon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login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Persistent login, logging out on demand, forced relog after a period of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Also necessary! Just hasn’t been a focus yet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General looks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Eyes were bigger than our stomachs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Things we dropped: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Offline access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Multi-lingual support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Time permitting: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Reminders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Website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we used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Unit Testing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Jasmine, Karma, and Istanbul for AngularJS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Rspec and Simplecov for Rails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ngResource - Connecting AngularJS to Rails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Devise - Handling user registration/login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Google Maps API - Finding nearby resources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Paperclip - Image handling Rails side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that worked well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Slack/Google Hangouts - Team communication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Draw.io - Design documents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Amazon RDS/S3 and Heroku - Hosting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GitHub - Version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