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50" d="100"/>
          <a:sy n="150" d="100"/>
        </p:scale>
        <p:origin x="702" y="-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66E-7084-49D7-BF20-42B122A5BA1D}" type="datetimeFigureOut">
              <a:rPr lang="pl-PL" smtClean="0"/>
              <a:t>2017-01-08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633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66E-7084-49D7-BF20-42B122A5BA1D}" type="datetimeFigureOut">
              <a:rPr lang="pl-PL" smtClean="0"/>
              <a:t>2017-01-08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4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66E-7084-49D7-BF20-42B122A5BA1D}" type="datetimeFigureOut">
              <a:rPr lang="pl-PL" smtClean="0"/>
              <a:t>2017-01-08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3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66E-7084-49D7-BF20-42B122A5BA1D}" type="datetimeFigureOut">
              <a:rPr lang="pl-PL" smtClean="0"/>
              <a:t>2017-01-08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86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66E-7084-49D7-BF20-42B122A5BA1D}" type="datetimeFigureOut">
              <a:rPr lang="pl-PL" smtClean="0"/>
              <a:t>2017-01-08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284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66E-7084-49D7-BF20-42B122A5BA1D}" type="datetimeFigureOut">
              <a:rPr lang="pl-PL" smtClean="0"/>
              <a:t>2017-01-08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201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66E-7084-49D7-BF20-42B122A5BA1D}" type="datetimeFigureOut">
              <a:rPr lang="pl-PL" smtClean="0"/>
              <a:t>2017-01-08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185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66E-7084-49D7-BF20-42B122A5BA1D}" type="datetimeFigureOut">
              <a:rPr lang="pl-PL" smtClean="0"/>
              <a:t>2017-01-08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076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66E-7084-49D7-BF20-42B122A5BA1D}" type="datetimeFigureOut">
              <a:rPr lang="pl-PL" smtClean="0"/>
              <a:t>2017-01-08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545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66E-7084-49D7-BF20-42B122A5BA1D}" type="datetimeFigureOut">
              <a:rPr lang="pl-PL" smtClean="0"/>
              <a:t>2017-01-08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349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66E-7084-49D7-BF20-42B122A5BA1D}" type="datetimeFigureOut">
              <a:rPr lang="pl-PL" smtClean="0"/>
              <a:t>2017-01-08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946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9566E-7084-49D7-BF20-42B122A5BA1D}" type="datetimeFigureOut">
              <a:rPr lang="pl-PL" smtClean="0"/>
              <a:t>2017-01-08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333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φΔ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7038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1019175"/>
            <a:ext cx="6858000" cy="6858000"/>
          </a:xfrm>
          <a:prstGeom prst="rect">
            <a:avLst/>
          </a:prstGeom>
        </p:spPr>
      </p:pic>
      <p:sp>
        <p:nvSpPr>
          <p:cNvPr id="6" name="Owal 5"/>
          <p:cNvSpPr/>
          <p:nvPr/>
        </p:nvSpPr>
        <p:spPr>
          <a:xfrm>
            <a:off x="6086475" y="350520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7" name="Owal 6"/>
          <p:cNvSpPr/>
          <p:nvPr/>
        </p:nvSpPr>
        <p:spPr>
          <a:xfrm>
            <a:off x="6543675" y="3452812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8" name="Owal 7"/>
          <p:cNvSpPr/>
          <p:nvPr/>
        </p:nvSpPr>
        <p:spPr>
          <a:xfrm>
            <a:off x="6181725" y="419100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9" name="Owal 8"/>
          <p:cNvSpPr/>
          <p:nvPr/>
        </p:nvSpPr>
        <p:spPr>
          <a:xfrm>
            <a:off x="6705600" y="4133849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0" name="Owal 9"/>
          <p:cNvSpPr/>
          <p:nvPr/>
        </p:nvSpPr>
        <p:spPr>
          <a:xfrm>
            <a:off x="6924675" y="3352799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1" name="Owal 10"/>
          <p:cNvSpPr/>
          <p:nvPr/>
        </p:nvSpPr>
        <p:spPr>
          <a:xfrm>
            <a:off x="7153275" y="40100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2" name="Owal 11"/>
          <p:cNvSpPr/>
          <p:nvPr/>
        </p:nvSpPr>
        <p:spPr>
          <a:xfrm>
            <a:off x="7324725" y="3248024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3" name="Owal 12"/>
          <p:cNvSpPr/>
          <p:nvPr/>
        </p:nvSpPr>
        <p:spPr>
          <a:xfrm>
            <a:off x="7610475" y="383857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4" name="Owal 13"/>
          <p:cNvSpPr/>
          <p:nvPr/>
        </p:nvSpPr>
        <p:spPr>
          <a:xfrm>
            <a:off x="7629525" y="304800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5" name="Owal 14"/>
          <p:cNvSpPr/>
          <p:nvPr/>
        </p:nvSpPr>
        <p:spPr>
          <a:xfrm>
            <a:off x="8239125" y="3400424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6" name="Owal 15"/>
          <p:cNvSpPr/>
          <p:nvPr/>
        </p:nvSpPr>
        <p:spPr>
          <a:xfrm>
            <a:off x="7972425" y="360997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7" name="Owal 16"/>
          <p:cNvSpPr/>
          <p:nvPr/>
        </p:nvSpPr>
        <p:spPr>
          <a:xfrm>
            <a:off x="7886700" y="28670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8" name="Owal 17"/>
          <p:cNvSpPr/>
          <p:nvPr/>
        </p:nvSpPr>
        <p:spPr>
          <a:xfrm>
            <a:off x="5610225" y="3505199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9" name="Owal 18"/>
          <p:cNvSpPr/>
          <p:nvPr/>
        </p:nvSpPr>
        <p:spPr>
          <a:xfrm>
            <a:off x="5600700" y="4214812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0" name="Owal 19"/>
          <p:cNvSpPr/>
          <p:nvPr/>
        </p:nvSpPr>
        <p:spPr>
          <a:xfrm>
            <a:off x="5610225" y="49244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1" name="Owal 20"/>
          <p:cNvSpPr/>
          <p:nvPr/>
        </p:nvSpPr>
        <p:spPr>
          <a:xfrm>
            <a:off x="6191250" y="487680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2" name="Owal 21"/>
          <p:cNvSpPr/>
          <p:nvPr/>
        </p:nvSpPr>
        <p:spPr>
          <a:xfrm>
            <a:off x="6838950" y="481965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3" name="Owal 22"/>
          <p:cNvSpPr/>
          <p:nvPr/>
        </p:nvSpPr>
        <p:spPr>
          <a:xfrm>
            <a:off x="7324725" y="4667251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4" name="Owal 23"/>
          <p:cNvSpPr/>
          <p:nvPr/>
        </p:nvSpPr>
        <p:spPr>
          <a:xfrm>
            <a:off x="7886700" y="444817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5" name="Owal 24"/>
          <p:cNvSpPr/>
          <p:nvPr/>
        </p:nvSpPr>
        <p:spPr>
          <a:xfrm>
            <a:off x="8239125" y="4243387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6" name="Owal 25"/>
          <p:cNvSpPr/>
          <p:nvPr/>
        </p:nvSpPr>
        <p:spPr>
          <a:xfrm>
            <a:off x="8553450" y="3957637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7" name="Owal 26"/>
          <p:cNvSpPr/>
          <p:nvPr/>
        </p:nvSpPr>
        <p:spPr>
          <a:xfrm>
            <a:off x="8020050" y="260985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9" name="Owal 28"/>
          <p:cNvSpPr/>
          <p:nvPr/>
        </p:nvSpPr>
        <p:spPr>
          <a:xfrm>
            <a:off x="5848350" y="3205162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4" name="Owal 33"/>
          <p:cNvSpPr/>
          <p:nvPr/>
        </p:nvSpPr>
        <p:spPr>
          <a:xfrm>
            <a:off x="7543800" y="2202653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5" name="Owal 34"/>
          <p:cNvSpPr/>
          <p:nvPr/>
        </p:nvSpPr>
        <p:spPr>
          <a:xfrm>
            <a:off x="7400925" y="2390772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6" name="Owal 35"/>
          <p:cNvSpPr/>
          <p:nvPr/>
        </p:nvSpPr>
        <p:spPr>
          <a:xfrm>
            <a:off x="7191375" y="2495547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7" name="Owal 36"/>
          <p:cNvSpPr/>
          <p:nvPr/>
        </p:nvSpPr>
        <p:spPr>
          <a:xfrm>
            <a:off x="6953249" y="2619374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8" name="Owal 37"/>
          <p:cNvSpPr/>
          <p:nvPr/>
        </p:nvSpPr>
        <p:spPr>
          <a:xfrm>
            <a:off x="6653212" y="27146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9" name="Owal 38"/>
          <p:cNvSpPr/>
          <p:nvPr/>
        </p:nvSpPr>
        <p:spPr>
          <a:xfrm>
            <a:off x="6353175" y="2814636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0" name="Owal 39"/>
          <p:cNvSpPr/>
          <p:nvPr/>
        </p:nvSpPr>
        <p:spPr>
          <a:xfrm>
            <a:off x="6019800" y="2867024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1" name="Owal 40"/>
          <p:cNvSpPr/>
          <p:nvPr/>
        </p:nvSpPr>
        <p:spPr>
          <a:xfrm>
            <a:off x="5676900" y="28670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2" name="Owal 41"/>
          <p:cNvSpPr/>
          <p:nvPr/>
        </p:nvSpPr>
        <p:spPr>
          <a:xfrm>
            <a:off x="8805862" y="3652836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3" name="Owal 42"/>
          <p:cNvSpPr/>
          <p:nvPr/>
        </p:nvSpPr>
        <p:spPr>
          <a:xfrm>
            <a:off x="8405812" y="3100387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4" name="Owal 43"/>
          <p:cNvSpPr/>
          <p:nvPr/>
        </p:nvSpPr>
        <p:spPr>
          <a:xfrm>
            <a:off x="5857875" y="3890962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5" name="Owal 44"/>
          <p:cNvSpPr/>
          <p:nvPr/>
        </p:nvSpPr>
        <p:spPr>
          <a:xfrm>
            <a:off x="5876925" y="4614863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6" name="Owal 45"/>
          <p:cNvSpPr/>
          <p:nvPr/>
        </p:nvSpPr>
        <p:spPr>
          <a:xfrm>
            <a:off x="6257925" y="3164680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7" name="Owal 46"/>
          <p:cNvSpPr/>
          <p:nvPr/>
        </p:nvSpPr>
        <p:spPr>
          <a:xfrm>
            <a:off x="6343650" y="3838575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8" name="Owal 47"/>
          <p:cNvSpPr/>
          <p:nvPr/>
        </p:nvSpPr>
        <p:spPr>
          <a:xfrm>
            <a:off x="6457950" y="4562475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9" name="Owal 48"/>
          <p:cNvSpPr/>
          <p:nvPr/>
        </p:nvSpPr>
        <p:spPr>
          <a:xfrm>
            <a:off x="6638925" y="3100387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50" name="Owal 49"/>
          <p:cNvSpPr/>
          <p:nvPr/>
        </p:nvSpPr>
        <p:spPr>
          <a:xfrm>
            <a:off x="6824662" y="3729037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51" name="Owal 50"/>
          <p:cNvSpPr/>
          <p:nvPr/>
        </p:nvSpPr>
        <p:spPr>
          <a:xfrm>
            <a:off x="7010400" y="4471987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52" name="Owal 51"/>
          <p:cNvSpPr/>
          <p:nvPr/>
        </p:nvSpPr>
        <p:spPr>
          <a:xfrm>
            <a:off x="7029450" y="3036092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53" name="Owal 52"/>
          <p:cNvSpPr/>
          <p:nvPr/>
        </p:nvSpPr>
        <p:spPr>
          <a:xfrm>
            <a:off x="7277100" y="3614736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54" name="Owal 53"/>
          <p:cNvSpPr/>
          <p:nvPr/>
        </p:nvSpPr>
        <p:spPr>
          <a:xfrm>
            <a:off x="7510463" y="4262433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49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1019175"/>
            <a:ext cx="6858000" cy="6858000"/>
          </a:xfrm>
          <a:prstGeom prst="rect">
            <a:avLst/>
          </a:prstGeom>
        </p:spPr>
      </p:pic>
      <p:sp>
        <p:nvSpPr>
          <p:cNvPr id="6" name="Owal 5"/>
          <p:cNvSpPr/>
          <p:nvPr/>
        </p:nvSpPr>
        <p:spPr>
          <a:xfrm>
            <a:off x="6086475" y="350520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7" name="Owal 6"/>
          <p:cNvSpPr/>
          <p:nvPr/>
        </p:nvSpPr>
        <p:spPr>
          <a:xfrm>
            <a:off x="6543675" y="3452812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8" name="Owal 7"/>
          <p:cNvSpPr/>
          <p:nvPr/>
        </p:nvSpPr>
        <p:spPr>
          <a:xfrm>
            <a:off x="6181725" y="419100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9" name="Owal 8"/>
          <p:cNvSpPr/>
          <p:nvPr/>
        </p:nvSpPr>
        <p:spPr>
          <a:xfrm>
            <a:off x="6705600" y="4133849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0" name="Owal 9"/>
          <p:cNvSpPr/>
          <p:nvPr/>
        </p:nvSpPr>
        <p:spPr>
          <a:xfrm>
            <a:off x="6924675" y="3352799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1" name="Owal 10"/>
          <p:cNvSpPr/>
          <p:nvPr/>
        </p:nvSpPr>
        <p:spPr>
          <a:xfrm>
            <a:off x="7153275" y="40100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2" name="Owal 11"/>
          <p:cNvSpPr/>
          <p:nvPr/>
        </p:nvSpPr>
        <p:spPr>
          <a:xfrm>
            <a:off x="7324725" y="3248024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3" name="Owal 12"/>
          <p:cNvSpPr/>
          <p:nvPr/>
        </p:nvSpPr>
        <p:spPr>
          <a:xfrm>
            <a:off x="7610475" y="383857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4" name="Owal 13"/>
          <p:cNvSpPr/>
          <p:nvPr/>
        </p:nvSpPr>
        <p:spPr>
          <a:xfrm>
            <a:off x="7629525" y="304800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5" name="Owal 14"/>
          <p:cNvSpPr/>
          <p:nvPr/>
        </p:nvSpPr>
        <p:spPr>
          <a:xfrm>
            <a:off x="8239125" y="3400424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6" name="Owal 15"/>
          <p:cNvSpPr/>
          <p:nvPr/>
        </p:nvSpPr>
        <p:spPr>
          <a:xfrm>
            <a:off x="7972425" y="360997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7" name="Owal 16"/>
          <p:cNvSpPr/>
          <p:nvPr/>
        </p:nvSpPr>
        <p:spPr>
          <a:xfrm>
            <a:off x="7886700" y="28670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8" name="Owal 17"/>
          <p:cNvSpPr/>
          <p:nvPr/>
        </p:nvSpPr>
        <p:spPr>
          <a:xfrm>
            <a:off x="5610225" y="3505199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9" name="Owal 18"/>
          <p:cNvSpPr/>
          <p:nvPr/>
        </p:nvSpPr>
        <p:spPr>
          <a:xfrm>
            <a:off x="5600700" y="4214812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0" name="Owal 19"/>
          <p:cNvSpPr/>
          <p:nvPr/>
        </p:nvSpPr>
        <p:spPr>
          <a:xfrm>
            <a:off x="5610225" y="49244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1" name="Owal 20"/>
          <p:cNvSpPr/>
          <p:nvPr/>
        </p:nvSpPr>
        <p:spPr>
          <a:xfrm>
            <a:off x="6191250" y="487680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2" name="Owal 21"/>
          <p:cNvSpPr/>
          <p:nvPr/>
        </p:nvSpPr>
        <p:spPr>
          <a:xfrm>
            <a:off x="6838950" y="481965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3" name="Owal 22"/>
          <p:cNvSpPr/>
          <p:nvPr/>
        </p:nvSpPr>
        <p:spPr>
          <a:xfrm>
            <a:off x="7324725" y="4667251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4" name="Owal 23"/>
          <p:cNvSpPr/>
          <p:nvPr/>
        </p:nvSpPr>
        <p:spPr>
          <a:xfrm>
            <a:off x="7886700" y="444817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5" name="Owal 24"/>
          <p:cNvSpPr/>
          <p:nvPr/>
        </p:nvSpPr>
        <p:spPr>
          <a:xfrm>
            <a:off x="8239125" y="4243387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6" name="Owal 25"/>
          <p:cNvSpPr/>
          <p:nvPr/>
        </p:nvSpPr>
        <p:spPr>
          <a:xfrm>
            <a:off x="8553450" y="3957637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7" name="Owal 26"/>
          <p:cNvSpPr/>
          <p:nvPr/>
        </p:nvSpPr>
        <p:spPr>
          <a:xfrm>
            <a:off x="8020050" y="260985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9" name="Owal 28"/>
          <p:cNvSpPr/>
          <p:nvPr/>
        </p:nvSpPr>
        <p:spPr>
          <a:xfrm>
            <a:off x="5848350" y="3205162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4" name="Owal 33"/>
          <p:cNvSpPr/>
          <p:nvPr/>
        </p:nvSpPr>
        <p:spPr>
          <a:xfrm>
            <a:off x="7543800" y="2202653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5" name="Owal 34"/>
          <p:cNvSpPr/>
          <p:nvPr/>
        </p:nvSpPr>
        <p:spPr>
          <a:xfrm>
            <a:off x="7400925" y="2390772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6" name="Owal 35"/>
          <p:cNvSpPr/>
          <p:nvPr/>
        </p:nvSpPr>
        <p:spPr>
          <a:xfrm>
            <a:off x="7191375" y="2495547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7" name="Owal 36"/>
          <p:cNvSpPr/>
          <p:nvPr/>
        </p:nvSpPr>
        <p:spPr>
          <a:xfrm>
            <a:off x="6953249" y="2619374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8" name="Owal 37"/>
          <p:cNvSpPr/>
          <p:nvPr/>
        </p:nvSpPr>
        <p:spPr>
          <a:xfrm>
            <a:off x="6653212" y="27146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9" name="Owal 38"/>
          <p:cNvSpPr/>
          <p:nvPr/>
        </p:nvSpPr>
        <p:spPr>
          <a:xfrm>
            <a:off x="6353175" y="2814636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0" name="Owal 39"/>
          <p:cNvSpPr/>
          <p:nvPr/>
        </p:nvSpPr>
        <p:spPr>
          <a:xfrm>
            <a:off x="6019800" y="2867024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1" name="Owal 40"/>
          <p:cNvSpPr/>
          <p:nvPr/>
        </p:nvSpPr>
        <p:spPr>
          <a:xfrm>
            <a:off x="5676900" y="28670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2" name="Owal 41"/>
          <p:cNvSpPr/>
          <p:nvPr/>
        </p:nvSpPr>
        <p:spPr>
          <a:xfrm>
            <a:off x="8805862" y="3652836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3" name="Owal 42"/>
          <p:cNvSpPr/>
          <p:nvPr/>
        </p:nvSpPr>
        <p:spPr>
          <a:xfrm>
            <a:off x="8405812" y="3100387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4" name="Owal 43"/>
          <p:cNvSpPr/>
          <p:nvPr/>
        </p:nvSpPr>
        <p:spPr>
          <a:xfrm>
            <a:off x="5857875" y="3890962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5" name="Owal 44"/>
          <p:cNvSpPr/>
          <p:nvPr/>
        </p:nvSpPr>
        <p:spPr>
          <a:xfrm>
            <a:off x="5876925" y="4614863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6" name="Owal 45"/>
          <p:cNvSpPr/>
          <p:nvPr/>
        </p:nvSpPr>
        <p:spPr>
          <a:xfrm>
            <a:off x="6257925" y="3164680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7" name="Owal 46"/>
          <p:cNvSpPr/>
          <p:nvPr/>
        </p:nvSpPr>
        <p:spPr>
          <a:xfrm>
            <a:off x="6343650" y="3838575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8" name="Owal 47"/>
          <p:cNvSpPr/>
          <p:nvPr/>
        </p:nvSpPr>
        <p:spPr>
          <a:xfrm>
            <a:off x="6457950" y="4562475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9" name="Owal 48"/>
          <p:cNvSpPr/>
          <p:nvPr/>
        </p:nvSpPr>
        <p:spPr>
          <a:xfrm>
            <a:off x="6638925" y="3100387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50" name="Owal 49"/>
          <p:cNvSpPr/>
          <p:nvPr/>
        </p:nvSpPr>
        <p:spPr>
          <a:xfrm>
            <a:off x="6824662" y="3729037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51" name="Owal 50"/>
          <p:cNvSpPr/>
          <p:nvPr/>
        </p:nvSpPr>
        <p:spPr>
          <a:xfrm>
            <a:off x="7010400" y="4471987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52" name="Owal 51"/>
          <p:cNvSpPr/>
          <p:nvPr/>
        </p:nvSpPr>
        <p:spPr>
          <a:xfrm>
            <a:off x="7029450" y="3036092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53" name="Owal 52"/>
          <p:cNvSpPr/>
          <p:nvPr/>
        </p:nvSpPr>
        <p:spPr>
          <a:xfrm>
            <a:off x="7277100" y="3614736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54" name="Owal 53"/>
          <p:cNvSpPr/>
          <p:nvPr/>
        </p:nvSpPr>
        <p:spPr>
          <a:xfrm>
            <a:off x="7543800" y="4300536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cxnSp>
        <p:nvCxnSpPr>
          <p:cNvPr id="28" name="Łącznik prosty ze strzałką 27"/>
          <p:cNvCxnSpPr>
            <a:cxnSpLocks/>
          </p:cNvCxnSpPr>
          <p:nvPr/>
        </p:nvCxnSpPr>
        <p:spPr>
          <a:xfrm flipV="1">
            <a:off x="5924550" y="2619374"/>
            <a:ext cx="190501" cy="62865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Łącznik prosty ze strzałką 54"/>
          <p:cNvCxnSpPr>
            <a:cxnSpLocks/>
          </p:cNvCxnSpPr>
          <p:nvPr/>
        </p:nvCxnSpPr>
        <p:spPr>
          <a:xfrm flipV="1">
            <a:off x="6353174" y="2574130"/>
            <a:ext cx="190501" cy="62865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ole tekstowe 55"/>
          <p:cNvSpPr txBox="1"/>
          <p:nvPr/>
        </p:nvSpPr>
        <p:spPr>
          <a:xfrm>
            <a:off x="5709505" y="235612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pl-PL" dirty="0"/>
              <a:t>I</a:t>
            </a:r>
            <a:r>
              <a:rPr lang="pl-PL" baseline="-25000" dirty="0"/>
              <a:t>1</a:t>
            </a:r>
          </a:p>
        </p:txBody>
      </p:sp>
      <p:sp>
        <p:nvSpPr>
          <p:cNvPr id="57" name="pole tekstowe 56"/>
          <p:cNvSpPr txBox="1"/>
          <p:nvPr/>
        </p:nvSpPr>
        <p:spPr>
          <a:xfrm>
            <a:off x="6258761" y="226325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pl-PL" dirty="0"/>
              <a:t>I</a:t>
            </a:r>
            <a:r>
              <a:rPr lang="pl-PL" baseline="-25000" dirty="0"/>
              <a:t>2</a:t>
            </a:r>
          </a:p>
        </p:txBody>
      </p:sp>
      <p:sp>
        <p:nvSpPr>
          <p:cNvPr id="58" name="pole tekstowe 57"/>
          <p:cNvSpPr txBox="1"/>
          <p:nvPr/>
        </p:nvSpPr>
        <p:spPr>
          <a:xfrm>
            <a:off x="5309652" y="373171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pl-PL" dirty="0"/>
              <a:t>p</a:t>
            </a:r>
            <a:endParaRPr lang="pl-PL" baseline="-25000" dirty="0"/>
          </a:p>
        </p:txBody>
      </p:sp>
      <p:sp>
        <p:nvSpPr>
          <p:cNvPr id="59" name="pole tekstowe 58"/>
          <p:cNvSpPr txBox="1"/>
          <p:nvPr/>
        </p:nvSpPr>
        <p:spPr>
          <a:xfrm>
            <a:off x="5764147" y="420373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pl-PL" dirty="0"/>
              <a:t>r</a:t>
            </a:r>
            <a:r>
              <a:rPr lang="pl-PL" baseline="-25000" dirty="0"/>
              <a:t>1</a:t>
            </a:r>
          </a:p>
        </p:txBody>
      </p:sp>
      <p:sp>
        <p:nvSpPr>
          <p:cNvPr id="60" name="pole tekstowe 59"/>
          <p:cNvSpPr txBox="1"/>
          <p:nvPr/>
        </p:nvSpPr>
        <p:spPr>
          <a:xfrm>
            <a:off x="5335812" y="439947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pl-PL" dirty="0"/>
              <a:t>p</a:t>
            </a:r>
            <a:endParaRPr lang="pl-PL" baseline="-25000" dirty="0"/>
          </a:p>
        </p:txBody>
      </p:sp>
      <p:sp>
        <p:nvSpPr>
          <p:cNvPr id="61" name="pole tekstowe 60"/>
          <p:cNvSpPr txBox="1"/>
          <p:nvPr/>
        </p:nvSpPr>
        <p:spPr>
          <a:xfrm>
            <a:off x="5347831" y="307681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pl-PL" dirty="0"/>
              <a:t>p</a:t>
            </a:r>
            <a:endParaRPr lang="pl-PL" baseline="-25000" dirty="0"/>
          </a:p>
        </p:txBody>
      </p:sp>
      <p:sp>
        <p:nvSpPr>
          <p:cNvPr id="62" name="pole tekstowe 61"/>
          <p:cNvSpPr txBox="1"/>
          <p:nvPr/>
        </p:nvSpPr>
        <p:spPr>
          <a:xfrm>
            <a:off x="5811772" y="495234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pl-PL" dirty="0"/>
              <a:t>r</a:t>
            </a:r>
            <a:r>
              <a:rPr lang="pl-PL" baseline="-25000" dirty="0"/>
              <a:t>2</a:t>
            </a:r>
          </a:p>
        </p:txBody>
      </p:sp>
      <p:sp>
        <p:nvSpPr>
          <p:cNvPr id="63" name="pole tekstowe 62"/>
          <p:cNvSpPr txBox="1"/>
          <p:nvPr/>
        </p:nvSpPr>
        <p:spPr>
          <a:xfrm>
            <a:off x="6403844" y="4881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pl-PL" dirty="0"/>
              <a:t>r</a:t>
            </a:r>
            <a:r>
              <a:rPr lang="pl-PL" baseline="-25000" dirty="0"/>
              <a:t>2</a:t>
            </a:r>
          </a:p>
        </p:txBody>
      </p:sp>
      <p:sp>
        <p:nvSpPr>
          <p:cNvPr id="64" name="pole tekstowe 63"/>
          <p:cNvSpPr txBox="1"/>
          <p:nvPr/>
        </p:nvSpPr>
        <p:spPr>
          <a:xfrm>
            <a:off x="7022969" y="47492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pl-PL" dirty="0"/>
              <a:t>r</a:t>
            </a:r>
            <a:r>
              <a:rPr lang="pl-PL" baseline="-25000" dirty="0"/>
              <a:t>2</a:t>
            </a:r>
          </a:p>
        </p:txBody>
      </p:sp>
      <p:sp>
        <p:nvSpPr>
          <p:cNvPr id="65" name="pole tekstowe 64"/>
          <p:cNvSpPr txBox="1"/>
          <p:nvPr/>
        </p:nvSpPr>
        <p:spPr>
          <a:xfrm>
            <a:off x="6324600" y="415027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pl-PL" dirty="0"/>
              <a:t>r</a:t>
            </a:r>
            <a:r>
              <a:rPr lang="pl-PL" baseline="-25000" dirty="0"/>
              <a:t>2</a:t>
            </a:r>
          </a:p>
        </p:txBody>
      </p:sp>
      <p:sp>
        <p:nvSpPr>
          <p:cNvPr id="66" name="pole tekstowe 65"/>
          <p:cNvSpPr txBox="1"/>
          <p:nvPr/>
        </p:nvSpPr>
        <p:spPr>
          <a:xfrm>
            <a:off x="6891272" y="405923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pl-PL" dirty="0"/>
              <a:t>r</a:t>
            </a:r>
            <a:r>
              <a:rPr lang="pl-PL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497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Łącznik prosty 2"/>
          <p:cNvCxnSpPr/>
          <p:nvPr/>
        </p:nvCxnSpPr>
        <p:spPr>
          <a:xfrm>
            <a:off x="958850" y="2247900"/>
            <a:ext cx="0" cy="29527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35278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23</Words>
  <Application>Microsoft Office PowerPoint</Application>
  <PresentationFormat>Panoramiczny</PresentationFormat>
  <Paragraphs>12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Student 147546</dc:creator>
  <cp:lastModifiedBy>Student 147546</cp:lastModifiedBy>
  <cp:revision>8</cp:revision>
  <dcterms:created xsi:type="dcterms:W3CDTF">2017-01-07T20:26:50Z</dcterms:created>
  <dcterms:modified xsi:type="dcterms:W3CDTF">2017-01-08T17:29:05Z</dcterms:modified>
</cp:coreProperties>
</file>