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63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6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84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01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076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545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4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4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33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φΔ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3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19175"/>
            <a:ext cx="6858000" cy="6858000"/>
          </a:xfrm>
          <a:prstGeom prst="rect">
            <a:avLst/>
          </a:prstGeom>
        </p:spPr>
      </p:pic>
      <p:sp>
        <p:nvSpPr>
          <p:cNvPr id="6" name="Owal 5"/>
          <p:cNvSpPr/>
          <p:nvPr/>
        </p:nvSpPr>
        <p:spPr>
          <a:xfrm>
            <a:off x="6086475" y="35052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7" name="Owal 6"/>
          <p:cNvSpPr/>
          <p:nvPr/>
        </p:nvSpPr>
        <p:spPr>
          <a:xfrm>
            <a:off x="6543675" y="3452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Owal 7"/>
          <p:cNvSpPr/>
          <p:nvPr/>
        </p:nvSpPr>
        <p:spPr>
          <a:xfrm>
            <a:off x="6181725" y="4191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9" name="Owal 8"/>
          <p:cNvSpPr/>
          <p:nvPr/>
        </p:nvSpPr>
        <p:spPr>
          <a:xfrm>
            <a:off x="6705600" y="413384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0" name="Owal 9"/>
          <p:cNvSpPr/>
          <p:nvPr/>
        </p:nvSpPr>
        <p:spPr>
          <a:xfrm>
            <a:off x="6924675" y="33527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1" name="Owal 10"/>
          <p:cNvSpPr/>
          <p:nvPr/>
        </p:nvSpPr>
        <p:spPr>
          <a:xfrm>
            <a:off x="7153275" y="4010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2" name="Owal 11"/>
          <p:cNvSpPr/>
          <p:nvPr/>
        </p:nvSpPr>
        <p:spPr>
          <a:xfrm>
            <a:off x="7324725" y="3248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Owal 12"/>
          <p:cNvSpPr/>
          <p:nvPr/>
        </p:nvSpPr>
        <p:spPr>
          <a:xfrm>
            <a:off x="7610475" y="38385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4" name="Owal 13"/>
          <p:cNvSpPr/>
          <p:nvPr/>
        </p:nvSpPr>
        <p:spPr>
          <a:xfrm>
            <a:off x="7629525" y="3048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5" name="Owal 14"/>
          <p:cNvSpPr/>
          <p:nvPr/>
        </p:nvSpPr>
        <p:spPr>
          <a:xfrm>
            <a:off x="8239125" y="34004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6" name="Owal 15"/>
          <p:cNvSpPr/>
          <p:nvPr/>
        </p:nvSpPr>
        <p:spPr>
          <a:xfrm>
            <a:off x="7972425" y="36099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7" name="Owal 16"/>
          <p:cNvSpPr/>
          <p:nvPr/>
        </p:nvSpPr>
        <p:spPr>
          <a:xfrm>
            <a:off x="78867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8" name="Owal 17"/>
          <p:cNvSpPr/>
          <p:nvPr/>
        </p:nvSpPr>
        <p:spPr>
          <a:xfrm>
            <a:off x="5610225" y="35051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9" name="Owal 18"/>
          <p:cNvSpPr/>
          <p:nvPr/>
        </p:nvSpPr>
        <p:spPr>
          <a:xfrm>
            <a:off x="5600700" y="4214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0" name="Owal 19"/>
          <p:cNvSpPr/>
          <p:nvPr/>
        </p:nvSpPr>
        <p:spPr>
          <a:xfrm>
            <a:off x="5610225" y="49244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1" name="Owal 20"/>
          <p:cNvSpPr/>
          <p:nvPr/>
        </p:nvSpPr>
        <p:spPr>
          <a:xfrm>
            <a:off x="6191250" y="48768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2" name="Owal 21"/>
          <p:cNvSpPr/>
          <p:nvPr/>
        </p:nvSpPr>
        <p:spPr>
          <a:xfrm>
            <a:off x="6838950" y="48196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3" name="Owal 22"/>
          <p:cNvSpPr/>
          <p:nvPr/>
        </p:nvSpPr>
        <p:spPr>
          <a:xfrm>
            <a:off x="7324725" y="4667251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4" name="Owal 23"/>
          <p:cNvSpPr/>
          <p:nvPr/>
        </p:nvSpPr>
        <p:spPr>
          <a:xfrm>
            <a:off x="7886700" y="44481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5" name="Owal 24"/>
          <p:cNvSpPr/>
          <p:nvPr/>
        </p:nvSpPr>
        <p:spPr>
          <a:xfrm>
            <a:off x="8239125" y="4243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6" name="Owal 25"/>
          <p:cNvSpPr/>
          <p:nvPr/>
        </p:nvSpPr>
        <p:spPr>
          <a:xfrm>
            <a:off x="8553450" y="395763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7" name="Owal 26"/>
          <p:cNvSpPr/>
          <p:nvPr/>
        </p:nvSpPr>
        <p:spPr>
          <a:xfrm>
            <a:off x="8020050" y="26098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9" name="Owal 28"/>
          <p:cNvSpPr/>
          <p:nvPr/>
        </p:nvSpPr>
        <p:spPr>
          <a:xfrm>
            <a:off x="5848350" y="32051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4" name="Owal 33"/>
          <p:cNvSpPr/>
          <p:nvPr/>
        </p:nvSpPr>
        <p:spPr>
          <a:xfrm>
            <a:off x="7543800" y="2202653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5" name="Owal 34"/>
          <p:cNvSpPr/>
          <p:nvPr/>
        </p:nvSpPr>
        <p:spPr>
          <a:xfrm>
            <a:off x="7400925" y="239077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6" name="Owal 35"/>
          <p:cNvSpPr/>
          <p:nvPr/>
        </p:nvSpPr>
        <p:spPr>
          <a:xfrm>
            <a:off x="7191375" y="249554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7" name="Owal 36"/>
          <p:cNvSpPr/>
          <p:nvPr/>
        </p:nvSpPr>
        <p:spPr>
          <a:xfrm>
            <a:off x="6953249" y="261937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8" name="Owal 37"/>
          <p:cNvSpPr/>
          <p:nvPr/>
        </p:nvSpPr>
        <p:spPr>
          <a:xfrm>
            <a:off x="6653212" y="27146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9" name="Owal 38"/>
          <p:cNvSpPr/>
          <p:nvPr/>
        </p:nvSpPr>
        <p:spPr>
          <a:xfrm>
            <a:off x="6353175" y="28146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0" name="Owal 39"/>
          <p:cNvSpPr/>
          <p:nvPr/>
        </p:nvSpPr>
        <p:spPr>
          <a:xfrm>
            <a:off x="6019800" y="2867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1" name="Owal 40"/>
          <p:cNvSpPr/>
          <p:nvPr/>
        </p:nvSpPr>
        <p:spPr>
          <a:xfrm>
            <a:off x="56769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2" name="Owal 41"/>
          <p:cNvSpPr/>
          <p:nvPr/>
        </p:nvSpPr>
        <p:spPr>
          <a:xfrm>
            <a:off x="8805862" y="36528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3" name="Owal 42"/>
          <p:cNvSpPr/>
          <p:nvPr/>
        </p:nvSpPr>
        <p:spPr>
          <a:xfrm>
            <a:off x="8405812" y="3100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4" name="Owal 43"/>
          <p:cNvSpPr/>
          <p:nvPr/>
        </p:nvSpPr>
        <p:spPr>
          <a:xfrm>
            <a:off x="5857875" y="38909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5" name="Owal 44"/>
          <p:cNvSpPr/>
          <p:nvPr/>
        </p:nvSpPr>
        <p:spPr>
          <a:xfrm>
            <a:off x="5876925" y="461486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6" name="Owal 45"/>
          <p:cNvSpPr/>
          <p:nvPr/>
        </p:nvSpPr>
        <p:spPr>
          <a:xfrm>
            <a:off x="6257925" y="3164680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7" name="Owal 46"/>
          <p:cNvSpPr/>
          <p:nvPr/>
        </p:nvSpPr>
        <p:spPr>
          <a:xfrm>
            <a:off x="6343650" y="38385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8" name="Owal 47"/>
          <p:cNvSpPr/>
          <p:nvPr/>
        </p:nvSpPr>
        <p:spPr>
          <a:xfrm>
            <a:off x="6457950" y="45624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9" name="Owal 48"/>
          <p:cNvSpPr/>
          <p:nvPr/>
        </p:nvSpPr>
        <p:spPr>
          <a:xfrm>
            <a:off x="6638925" y="31003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0" name="Owal 49"/>
          <p:cNvSpPr/>
          <p:nvPr/>
        </p:nvSpPr>
        <p:spPr>
          <a:xfrm>
            <a:off x="6824662" y="372903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1" name="Owal 50"/>
          <p:cNvSpPr/>
          <p:nvPr/>
        </p:nvSpPr>
        <p:spPr>
          <a:xfrm>
            <a:off x="7010400" y="44719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2" name="Owal 51"/>
          <p:cNvSpPr/>
          <p:nvPr/>
        </p:nvSpPr>
        <p:spPr>
          <a:xfrm>
            <a:off x="7029450" y="303609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3" name="Owal 52"/>
          <p:cNvSpPr/>
          <p:nvPr/>
        </p:nvSpPr>
        <p:spPr>
          <a:xfrm>
            <a:off x="7277100" y="36147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4" name="Owal 53"/>
          <p:cNvSpPr/>
          <p:nvPr/>
        </p:nvSpPr>
        <p:spPr>
          <a:xfrm>
            <a:off x="7510463" y="426243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9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19175"/>
            <a:ext cx="6858000" cy="6858000"/>
          </a:xfrm>
          <a:prstGeom prst="rect">
            <a:avLst/>
          </a:prstGeom>
        </p:spPr>
      </p:pic>
      <p:sp>
        <p:nvSpPr>
          <p:cNvPr id="6" name="Owal 5"/>
          <p:cNvSpPr/>
          <p:nvPr/>
        </p:nvSpPr>
        <p:spPr>
          <a:xfrm>
            <a:off x="6086475" y="35052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7" name="Owal 6"/>
          <p:cNvSpPr/>
          <p:nvPr/>
        </p:nvSpPr>
        <p:spPr>
          <a:xfrm>
            <a:off x="6543675" y="3452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Owal 7"/>
          <p:cNvSpPr/>
          <p:nvPr/>
        </p:nvSpPr>
        <p:spPr>
          <a:xfrm>
            <a:off x="6181725" y="4191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9" name="Owal 8"/>
          <p:cNvSpPr/>
          <p:nvPr/>
        </p:nvSpPr>
        <p:spPr>
          <a:xfrm>
            <a:off x="6705600" y="413384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0" name="Owal 9"/>
          <p:cNvSpPr/>
          <p:nvPr/>
        </p:nvSpPr>
        <p:spPr>
          <a:xfrm>
            <a:off x="6924675" y="33527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1" name="Owal 10"/>
          <p:cNvSpPr/>
          <p:nvPr/>
        </p:nvSpPr>
        <p:spPr>
          <a:xfrm>
            <a:off x="7153275" y="4010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2" name="Owal 11"/>
          <p:cNvSpPr/>
          <p:nvPr/>
        </p:nvSpPr>
        <p:spPr>
          <a:xfrm>
            <a:off x="7324725" y="3248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Owal 12"/>
          <p:cNvSpPr/>
          <p:nvPr/>
        </p:nvSpPr>
        <p:spPr>
          <a:xfrm>
            <a:off x="7610475" y="38385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4" name="Owal 13"/>
          <p:cNvSpPr/>
          <p:nvPr/>
        </p:nvSpPr>
        <p:spPr>
          <a:xfrm>
            <a:off x="7629525" y="3048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5" name="Owal 14"/>
          <p:cNvSpPr/>
          <p:nvPr/>
        </p:nvSpPr>
        <p:spPr>
          <a:xfrm>
            <a:off x="8239125" y="34004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6" name="Owal 15"/>
          <p:cNvSpPr/>
          <p:nvPr/>
        </p:nvSpPr>
        <p:spPr>
          <a:xfrm>
            <a:off x="7972425" y="36099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7" name="Owal 16"/>
          <p:cNvSpPr/>
          <p:nvPr/>
        </p:nvSpPr>
        <p:spPr>
          <a:xfrm>
            <a:off x="78867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8" name="Owal 17"/>
          <p:cNvSpPr/>
          <p:nvPr/>
        </p:nvSpPr>
        <p:spPr>
          <a:xfrm>
            <a:off x="5610225" y="35051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9" name="Owal 18"/>
          <p:cNvSpPr/>
          <p:nvPr/>
        </p:nvSpPr>
        <p:spPr>
          <a:xfrm>
            <a:off x="5600700" y="4214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0" name="Owal 19"/>
          <p:cNvSpPr/>
          <p:nvPr/>
        </p:nvSpPr>
        <p:spPr>
          <a:xfrm>
            <a:off x="5610225" y="49244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1" name="Owal 20"/>
          <p:cNvSpPr/>
          <p:nvPr/>
        </p:nvSpPr>
        <p:spPr>
          <a:xfrm>
            <a:off x="6191250" y="48768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2" name="Owal 21"/>
          <p:cNvSpPr/>
          <p:nvPr/>
        </p:nvSpPr>
        <p:spPr>
          <a:xfrm>
            <a:off x="6838950" y="48196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3" name="Owal 22"/>
          <p:cNvSpPr/>
          <p:nvPr/>
        </p:nvSpPr>
        <p:spPr>
          <a:xfrm>
            <a:off x="7324725" y="4667251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4" name="Owal 23"/>
          <p:cNvSpPr/>
          <p:nvPr/>
        </p:nvSpPr>
        <p:spPr>
          <a:xfrm>
            <a:off x="7886700" y="44481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5" name="Owal 24"/>
          <p:cNvSpPr/>
          <p:nvPr/>
        </p:nvSpPr>
        <p:spPr>
          <a:xfrm>
            <a:off x="8239125" y="4243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6" name="Owal 25"/>
          <p:cNvSpPr/>
          <p:nvPr/>
        </p:nvSpPr>
        <p:spPr>
          <a:xfrm>
            <a:off x="8553450" y="395763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7" name="Owal 26"/>
          <p:cNvSpPr/>
          <p:nvPr/>
        </p:nvSpPr>
        <p:spPr>
          <a:xfrm>
            <a:off x="8020050" y="26098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9" name="Owal 28"/>
          <p:cNvSpPr/>
          <p:nvPr/>
        </p:nvSpPr>
        <p:spPr>
          <a:xfrm>
            <a:off x="5848350" y="32051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4" name="Owal 33"/>
          <p:cNvSpPr/>
          <p:nvPr/>
        </p:nvSpPr>
        <p:spPr>
          <a:xfrm>
            <a:off x="7543800" y="2202653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5" name="Owal 34"/>
          <p:cNvSpPr/>
          <p:nvPr/>
        </p:nvSpPr>
        <p:spPr>
          <a:xfrm>
            <a:off x="7400925" y="239077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6" name="Owal 35"/>
          <p:cNvSpPr/>
          <p:nvPr/>
        </p:nvSpPr>
        <p:spPr>
          <a:xfrm>
            <a:off x="7191375" y="249554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7" name="Owal 36"/>
          <p:cNvSpPr/>
          <p:nvPr/>
        </p:nvSpPr>
        <p:spPr>
          <a:xfrm>
            <a:off x="6953249" y="261937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8" name="Owal 37"/>
          <p:cNvSpPr/>
          <p:nvPr/>
        </p:nvSpPr>
        <p:spPr>
          <a:xfrm>
            <a:off x="6653212" y="27146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9" name="Owal 38"/>
          <p:cNvSpPr/>
          <p:nvPr/>
        </p:nvSpPr>
        <p:spPr>
          <a:xfrm>
            <a:off x="6353175" y="28146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0" name="Owal 39"/>
          <p:cNvSpPr/>
          <p:nvPr/>
        </p:nvSpPr>
        <p:spPr>
          <a:xfrm>
            <a:off x="6019800" y="2867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1" name="Owal 40"/>
          <p:cNvSpPr/>
          <p:nvPr/>
        </p:nvSpPr>
        <p:spPr>
          <a:xfrm>
            <a:off x="56769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2" name="Owal 41"/>
          <p:cNvSpPr/>
          <p:nvPr/>
        </p:nvSpPr>
        <p:spPr>
          <a:xfrm>
            <a:off x="8805862" y="36528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3" name="Owal 42"/>
          <p:cNvSpPr/>
          <p:nvPr/>
        </p:nvSpPr>
        <p:spPr>
          <a:xfrm>
            <a:off x="8405812" y="3100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4" name="Owal 43"/>
          <p:cNvSpPr/>
          <p:nvPr/>
        </p:nvSpPr>
        <p:spPr>
          <a:xfrm>
            <a:off x="5857875" y="38909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5" name="Owal 44"/>
          <p:cNvSpPr/>
          <p:nvPr/>
        </p:nvSpPr>
        <p:spPr>
          <a:xfrm>
            <a:off x="5876925" y="461486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6" name="Owal 45"/>
          <p:cNvSpPr/>
          <p:nvPr/>
        </p:nvSpPr>
        <p:spPr>
          <a:xfrm>
            <a:off x="6257925" y="3164680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7" name="Owal 46"/>
          <p:cNvSpPr/>
          <p:nvPr/>
        </p:nvSpPr>
        <p:spPr>
          <a:xfrm>
            <a:off x="6343650" y="38385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8" name="Owal 47"/>
          <p:cNvSpPr/>
          <p:nvPr/>
        </p:nvSpPr>
        <p:spPr>
          <a:xfrm>
            <a:off x="6457950" y="45624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9" name="Owal 48"/>
          <p:cNvSpPr/>
          <p:nvPr/>
        </p:nvSpPr>
        <p:spPr>
          <a:xfrm>
            <a:off x="6638925" y="31003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0" name="Owal 49"/>
          <p:cNvSpPr/>
          <p:nvPr/>
        </p:nvSpPr>
        <p:spPr>
          <a:xfrm>
            <a:off x="6824662" y="372903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1" name="Owal 50"/>
          <p:cNvSpPr/>
          <p:nvPr/>
        </p:nvSpPr>
        <p:spPr>
          <a:xfrm>
            <a:off x="7010400" y="44719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2" name="Owal 51"/>
          <p:cNvSpPr/>
          <p:nvPr/>
        </p:nvSpPr>
        <p:spPr>
          <a:xfrm>
            <a:off x="7029450" y="303609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3" name="Owal 52"/>
          <p:cNvSpPr/>
          <p:nvPr/>
        </p:nvSpPr>
        <p:spPr>
          <a:xfrm>
            <a:off x="7277100" y="36147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4" name="Owal 53"/>
          <p:cNvSpPr/>
          <p:nvPr/>
        </p:nvSpPr>
        <p:spPr>
          <a:xfrm>
            <a:off x="7543800" y="43005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cxnSp>
        <p:nvCxnSpPr>
          <p:cNvPr id="28" name="Łącznik prosty ze strzałką 27"/>
          <p:cNvCxnSpPr>
            <a:cxnSpLocks/>
          </p:cNvCxnSpPr>
          <p:nvPr/>
        </p:nvCxnSpPr>
        <p:spPr>
          <a:xfrm flipV="1">
            <a:off x="5924550" y="2619374"/>
            <a:ext cx="190501" cy="6286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>
            <a:cxnSpLocks/>
          </p:cNvCxnSpPr>
          <p:nvPr/>
        </p:nvCxnSpPr>
        <p:spPr>
          <a:xfrm flipV="1">
            <a:off x="6353174" y="2574130"/>
            <a:ext cx="190501" cy="6286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5709505" y="23561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I</a:t>
            </a:r>
            <a:r>
              <a:rPr lang="pl-PL" baseline="-25000" dirty="0"/>
              <a:t>1</a:t>
            </a:r>
          </a:p>
        </p:txBody>
      </p:sp>
      <p:sp>
        <p:nvSpPr>
          <p:cNvPr id="57" name="pole tekstowe 56"/>
          <p:cNvSpPr txBox="1"/>
          <p:nvPr/>
        </p:nvSpPr>
        <p:spPr>
          <a:xfrm>
            <a:off x="6258761" y="22632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I</a:t>
            </a:r>
            <a:r>
              <a:rPr lang="pl-PL" baseline="-25000" dirty="0"/>
              <a:t>2</a:t>
            </a:r>
          </a:p>
        </p:txBody>
      </p:sp>
      <p:sp>
        <p:nvSpPr>
          <p:cNvPr id="58" name="pole tekstowe 57"/>
          <p:cNvSpPr txBox="1"/>
          <p:nvPr/>
        </p:nvSpPr>
        <p:spPr>
          <a:xfrm>
            <a:off x="5309652" y="373171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5764147" y="42037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1</a:t>
            </a:r>
          </a:p>
        </p:txBody>
      </p:sp>
      <p:sp>
        <p:nvSpPr>
          <p:cNvPr id="60" name="pole tekstowe 59"/>
          <p:cNvSpPr txBox="1"/>
          <p:nvPr/>
        </p:nvSpPr>
        <p:spPr>
          <a:xfrm>
            <a:off x="5335812" y="43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61" name="pole tekstowe 60"/>
          <p:cNvSpPr txBox="1"/>
          <p:nvPr/>
        </p:nvSpPr>
        <p:spPr>
          <a:xfrm>
            <a:off x="5347831" y="30768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62" name="pole tekstowe 61"/>
          <p:cNvSpPr txBox="1"/>
          <p:nvPr/>
        </p:nvSpPr>
        <p:spPr>
          <a:xfrm>
            <a:off x="5811772" y="495234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6403844" y="4881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7022969" y="47492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5" name="pole tekstowe 64"/>
          <p:cNvSpPr txBox="1"/>
          <p:nvPr/>
        </p:nvSpPr>
        <p:spPr>
          <a:xfrm>
            <a:off x="6324600" y="41502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6" name="pole tekstowe 65"/>
          <p:cNvSpPr txBox="1"/>
          <p:nvPr/>
        </p:nvSpPr>
        <p:spPr>
          <a:xfrm>
            <a:off x="6891272" y="405923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497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19175"/>
            <a:ext cx="6858000" cy="6858000"/>
          </a:xfrm>
          <a:prstGeom prst="rect">
            <a:avLst/>
          </a:prstGeom>
        </p:spPr>
      </p:pic>
      <p:sp>
        <p:nvSpPr>
          <p:cNvPr id="6" name="Owal 5"/>
          <p:cNvSpPr/>
          <p:nvPr/>
        </p:nvSpPr>
        <p:spPr>
          <a:xfrm>
            <a:off x="6086475" y="35052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7" name="Owal 6"/>
          <p:cNvSpPr/>
          <p:nvPr/>
        </p:nvSpPr>
        <p:spPr>
          <a:xfrm>
            <a:off x="6543675" y="3452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Owal 7"/>
          <p:cNvSpPr/>
          <p:nvPr/>
        </p:nvSpPr>
        <p:spPr>
          <a:xfrm>
            <a:off x="6181725" y="4191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9" name="Owal 8"/>
          <p:cNvSpPr/>
          <p:nvPr/>
        </p:nvSpPr>
        <p:spPr>
          <a:xfrm>
            <a:off x="6705600" y="413384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0" name="Owal 9"/>
          <p:cNvSpPr/>
          <p:nvPr/>
        </p:nvSpPr>
        <p:spPr>
          <a:xfrm>
            <a:off x="6924675" y="33527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1" name="Owal 10"/>
          <p:cNvSpPr/>
          <p:nvPr/>
        </p:nvSpPr>
        <p:spPr>
          <a:xfrm>
            <a:off x="7153275" y="4010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2" name="Owal 11"/>
          <p:cNvSpPr/>
          <p:nvPr/>
        </p:nvSpPr>
        <p:spPr>
          <a:xfrm>
            <a:off x="7324725" y="3248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Owal 12"/>
          <p:cNvSpPr/>
          <p:nvPr/>
        </p:nvSpPr>
        <p:spPr>
          <a:xfrm>
            <a:off x="7610475" y="38385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4" name="Owal 13"/>
          <p:cNvSpPr/>
          <p:nvPr/>
        </p:nvSpPr>
        <p:spPr>
          <a:xfrm>
            <a:off x="7629525" y="3048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5" name="Owal 14"/>
          <p:cNvSpPr/>
          <p:nvPr/>
        </p:nvSpPr>
        <p:spPr>
          <a:xfrm>
            <a:off x="8239125" y="34004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6" name="Owal 15"/>
          <p:cNvSpPr/>
          <p:nvPr/>
        </p:nvSpPr>
        <p:spPr>
          <a:xfrm>
            <a:off x="7972425" y="36099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7" name="Owal 16"/>
          <p:cNvSpPr/>
          <p:nvPr/>
        </p:nvSpPr>
        <p:spPr>
          <a:xfrm>
            <a:off x="78867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8" name="Owal 17"/>
          <p:cNvSpPr/>
          <p:nvPr/>
        </p:nvSpPr>
        <p:spPr>
          <a:xfrm>
            <a:off x="5610225" y="35051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9" name="Owal 18"/>
          <p:cNvSpPr/>
          <p:nvPr/>
        </p:nvSpPr>
        <p:spPr>
          <a:xfrm>
            <a:off x="5600700" y="4214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0" name="Owal 19"/>
          <p:cNvSpPr/>
          <p:nvPr/>
        </p:nvSpPr>
        <p:spPr>
          <a:xfrm>
            <a:off x="5610225" y="49244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1" name="Owal 20"/>
          <p:cNvSpPr/>
          <p:nvPr/>
        </p:nvSpPr>
        <p:spPr>
          <a:xfrm>
            <a:off x="6191250" y="48768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2" name="Owal 21"/>
          <p:cNvSpPr/>
          <p:nvPr/>
        </p:nvSpPr>
        <p:spPr>
          <a:xfrm>
            <a:off x="6838950" y="48196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3" name="Owal 22"/>
          <p:cNvSpPr/>
          <p:nvPr/>
        </p:nvSpPr>
        <p:spPr>
          <a:xfrm>
            <a:off x="7324725" y="4667251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4" name="Owal 23"/>
          <p:cNvSpPr/>
          <p:nvPr/>
        </p:nvSpPr>
        <p:spPr>
          <a:xfrm>
            <a:off x="7886700" y="44481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5" name="Owal 24"/>
          <p:cNvSpPr/>
          <p:nvPr/>
        </p:nvSpPr>
        <p:spPr>
          <a:xfrm>
            <a:off x="8239125" y="4243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6" name="Owal 25"/>
          <p:cNvSpPr/>
          <p:nvPr/>
        </p:nvSpPr>
        <p:spPr>
          <a:xfrm>
            <a:off x="8553450" y="395763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7" name="Owal 26"/>
          <p:cNvSpPr/>
          <p:nvPr/>
        </p:nvSpPr>
        <p:spPr>
          <a:xfrm>
            <a:off x="8020050" y="26098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9" name="Owal 28"/>
          <p:cNvSpPr/>
          <p:nvPr/>
        </p:nvSpPr>
        <p:spPr>
          <a:xfrm>
            <a:off x="5848350" y="32051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4" name="Owal 33"/>
          <p:cNvSpPr/>
          <p:nvPr/>
        </p:nvSpPr>
        <p:spPr>
          <a:xfrm>
            <a:off x="7543800" y="2202653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5" name="Owal 34"/>
          <p:cNvSpPr/>
          <p:nvPr/>
        </p:nvSpPr>
        <p:spPr>
          <a:xfrm>
            <a:off x="7400925" y="239077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6" name="Owal 35"/>
          <p:cNvSpPr/>
          <p:nvPr/>
        </p:nvSpPr>
        <p:spPr>
          <a:xfrm>
            <a:off x="7191375" y="249554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7" name="Owal 36"/>
          <p:cNvSpPr/>
          <p:nvPr/>
        </p:nvSpPr>
        <p:spPr>
          <a:xfrm>
            <a:off x="6953249" y="261937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8" name="Owal 37"/>
          <p:cNvSpPr/>
          <p:nvPr/>
        </p:nvSpPr>
        <p:spPr>
          <a:xfrm>
            <a:off x="6653212" y="27146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9" name="Owal 38"/>
          <p:cNvSpPr/>
          <p:nvPr/>
        </p:nvSpPr>
        <p:spPr>
          <a:xfrm>
            <a:off x="6353175" y="28146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0" name="Owal 39"/>
          <p:cNvSpPr/>
          <p:nvPr/>
        </p:nvSpPr>
        <p:spPr>
          <a:xfrm>
            <a:off x="6019800" y="2867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1" name="Owal 40"/>
          <p:cNvSpPr/>
          <p:nvPr/>
        </p:nvSpPr>
        <p:spPr>
          <a:xfrm>
            <a:off x="56769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2" name="Owal 41"/>
          <p:cNvSpPr/>
          <p:nvPr/>
        </p:nvSpPr>
        <p:spPr>
          <a:xfrm>
            <a:off x="8805862" y="36528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3" name="Owal 42"/>
          <p:cNvSpPr/>
          <p:nvPr/>
        </p:nvSpPr>
        <p:spPr>
          <a:xfrm>
            <a:off x="8405812" y="3100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4" name="Owal 43"/>
          <p:cNvSpPr/>
          <p:nvPr/>
        </p:nvSpPr>
        <p:spPr>
          <a:xfrm>
            <a:off x="5857875" y="38909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5" name="Owal 44"/>
          <p:cNvSpPr/>
          <p:nvPr/>
        </p:nvSpPr>
        <p:spPr>
          <a:xfrm>
            <a:off x="5876925" y="461486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7" name="Owal 46"/>
          <p:cNvSpPr/>
          <p:nvPr/>
        </p:nvSpPr>
        <p:spPr>
          <a:xfrm>
            <a:off x="6343650" y="38385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8" name="Owal 47"/>
          <p:cNvSpPr/>
          <p:nvPr/>
        </p:nvSpPr>
        <p:spPr>
          <a:xfrm>
            <a:off x="6457950" y="45624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0" name="Owal 49"/>
          <p:cNvSpPr/>
          <p:nvPr/>
        </p:nvSpPr>
        <p:spPr>
          <a:xfrm>
            <a:off x="6824662" y="372903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1" name="Owal 50"/>
          <p:cNvSpPr/>
          <p:nvPr/>
        </p:nvSpPr>
        <p:spPr>
          <a:xfrm>
            <a:off x="7010400" y="44719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3" name="Owal 52"/>
          <p:cNvSpPr/>
          <p:nvPr/>
        </p:nvSpPr>
        <p:spPr>
          <a:xfrm>
            <a:off x="7277100" y="36147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4" name="Owal 53"/>
          <p:cNvSpPr/>
          <p:nvPr/>
        </p:nvSpPr>
        <p:spPr>
          <a:xfrm>
            <a:off x="7543800" y="43005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cxnSp>
        <p:nvCxnSpPr>
          <p:cNvPr id="28" name="Łącznik prosty ze strzałką 27"/>
          <p:cNvCxnSpPr>
            <a:cxnSpLocks/>
          </p:cNvCxnSpPr>
          <p:nvPr/>
        </p:nvCxnSpPr>
        <p:spPr>
          <a:xfrm flipV="1">
            <a:off x="5939825" y="3313747"/>
            <a:ext cx="190501" cy="6286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>
            <a:cxnSpLocks/>
          </p:cNvCxnSpPr>
          <p:nvPr/>
        </p:nvCxnSpPr>
        <p:spPr>
          <a:xfrm flipV="1">
            <a:off x="6436994" y="3278026"/>
            <a:ext cx="190501" cy="6286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6721751" y="2957273"/>
            <a:ext cx="57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</a:t>
            </a:r>
            <a:r>
              <a:rPr lang="pl-PL" baseline="-25000" dirty="0"/>
              <a:t>(j-1)k</a:t>
            </a:r>
          </a:p>
        </p:txBody>
      </p:sp>
      <p:sp>
        <p:nvSpPr>
          <p:cNvPr id="58" name="pole tekstowe 57"/>
          <p:cNvSpPr txBox="1"/>
          <p:nvPr/>
        </p:nvSpPr>
        <p:spPr>
          <a:xfrm>
            <a:off x="5309652" y="373171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5764147" y="420373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 err="1"/>
              <a:t>r</a:t>
            </a:r>
            <a:r>
              <a:rPr lang="pl-PL" baseline="-25000" dirty="0" err="1"/>
              <a:t>j</a:t>
            </a:r>
            <a:endParaRPr lang="pl-PL" baseline="-25000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5335812" y="43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61" name="pole tekstowe 60"/>
          <p:cNvSpPr txBox="1"/>
          <p:nvPr/>
        </p:nvSpPr>
        <p:spPr>
          <a:xfrm>
            <a:off x="5347831" y="30768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62" name="pole tekstowe 61"/>
          <p:cNvSpPr txBox="1"/>
          <p:nvPr/>
        </p:nvSpPr>
        <p:spPr>
          <a:xfrm>
            <a:off x="5735815" y="493347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j+1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6353174" y="49000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j+1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6953249" y="478155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j+1</a:t>
            </a:r>
          </a:p>
        </p:txBody>
      </p:sp>
      <p:sp>
        <p:nvSpPr>
          <p:cNvPr id="65" name="pole tekstowe 64"/>
          <p:cNvSpPr txBox="1"/>
          <p:nvPr/>
        </p:nvSpPr>
        <p:spPr>
          <a:xfrm>
            <a:off x="6324600" y="415027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 err="1"/>
              <a:t>r</a:t>
            </a:r>
            <a:r>
              <a:rPr lang="pl-PL" baseline="-25000" dirty="0" err="1"/>
              <a:t>j</a:t>
            </a:r>
            <a:endParaRPr lang="pl-PL" baseline="-25000" dirty="0"/>
          </a:p>
        </p:txBody>
      </p:sp>
      <p:sp>
        <p:nvSpPr>
          <p:cNvPr id="66" name="pole tekstowe 65"/>
          <p:cNvSpPr txBox="1"/>
          <p:nvPr/>
        </p:nvSpPr>
        <p:spPr>
          <a:xfrm>
            <a:off x="6891272" y="405923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 err="1"/>
              <a:t>r</a:t>
            </a:r>
            <a:r>
              <a:rPr lang="pl-PL" baseline="-25000" dirty="0" err="1"/>
              <a:t>j</a:t>
            </a:r>
            <a:endParaRPr lang="pl-PL" baseline="-25000" dirty="0"/>
          </a:p>
        </p:txBody>
      </p:sp>
      <p:sp>
        <p:nvSpPr>
          <p:cNvPr id="68" name="pole tekstowe 67"/>
          <p:cNvSpPr txBox="1"/>
          <p:nvPr/>
        </p:nvSpPr>
        <p:spPr>
          <a:xfrm>
            <a:off x="6001752" y="2952809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</a:t>
            </a:r>
            <a:r>
              <a:rPr lang="pl-PL" baseline="-25000" dirty="0"/>
              <a:t>(j-1)(k+1)</a:t>
            </a:r>
          </a:p>
        </p:txBody>
      </p:sp>
    </p:spTree>
    <p:extLst>
      <p:ext uri="{BB962C8B-B14F-4D97-AF65-F5344CB8AC3E}">
        <p14:creationId xmlns:p14="http://schemas.microsoft.com/office/powerpoint/2010/main" val="32837074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60</Words>
  <Application>Microsoft Office PowerPoint</Application>
  <PresentationFormat>Panoramiczny</PresentationFormat>
  <Paragraphs>23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147546</dc:creator>
  <cp:lastModifiedBy>Student 147546</cp:lastModifiedBy>
  <cp:revision>10</cp:revision>
  <dcterms:created xsi:type="dcterms:W3CDTF">2017-01-07T20:26:50Z</dcterms:created>
  <dcterms:modified xsi:type="dcterms:W3CDTF">2017-01-08T20:52:21Z</dcterms:modified>
</cp:coreProperties>
</file>