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8C7C-FA1E-9245-B478-0840C8D42E9D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AE48-E221-F343-B5EA-8F661F68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9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8C7C-FA1E-9245-B478-0840C8D42E9D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AE48-E221-F343-B5EA-8F661F68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8C7C-FA1E-9245-B478-0840C8D42E9D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AE48-E221-F343-B5EA-8F661F68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5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8C7C-FA1E-9245-B478-0840C8D42E9D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AE48-E221-F343-B5EA-8F661F68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3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8C7C-FA1E-9245-B478-0840C8D42E9D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AE48-E221-F343-B5EA-8F661F68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2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8C7C-FA1E-9245-B478-0840C8D42E9D}" type="datetimeFigureOut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AE48-E221-F343-B5EA-8F661F68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8C7C-FA1E-9245-B478-0840C8D42E9D}" type="datetimeFigureOut">
              <a:rPr lang="en-US" smtClean="0"/>
              <a:t>2/25/15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AE48-E221-F343-B5EA-8F661F68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8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8C7C-FA1E-9245-B478-0840C8D42E9D}" type="datetimeFigureOut">
              <a:rPr lang="en-US" smtClean="0"/>
              <a:t>2/25/15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AE48-E221-F343-B5EA-8F661F68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4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8C7C-FA1E-9245-B478-0840C8D42E9D}" type="datetimeFigureOut">
              <a:rPr lang="en-US" smtClean="0"/>
              <a:t>2/25/15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AE48-E221-F343-B5EA-8F661F68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8C7C-FA1E-9245-B478-0840C8D42E9D}" type="datetimeFigureOut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AE48-E221-F343-B5EA-8F661F68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4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8C7C-FA1E-9245-B478-0840C8D42E9D}" type="datetimeFigureOut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AE48-E221-F343-B5EA-8F661F68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2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B8C7C-FA1E-9245-B478-0840C8D42E9D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AE48-E221-F343-B5EA-8F661F68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8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stCxn id="8" idx="2"/>
          </p:cNvCxnSpPr>
          <p:nvPr/>
        </p:nvCxnSpPr>
        <p:spPr>
          <a:xfrm>
            <a:off x="2512215" y="4886130"/>
            <a:ext cx="1" cy="952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" name="Preparation 3"/>
          <p:cNvSpPr/>
          <p:nvPr/>
        </p:nvSpPr>
        <p:spPr bwMode="auto">
          <a:xfrm>
            <a:off x="1447081" y="587758"/>
            <a:ext cx="2121076" cy="371513"/>
          </a:xfrm>
          <a:prstGeom prst="flowChartPreparation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Sequence 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Process 4"/>
          <p:cNvSpPr/>
          <p:nvPr/>
        </p:nvSpPr>
        <p:spPr bwMode="auto">
          <a:xfrm>
            <a:off x="1205389" y="1464283"/>
            <a:ext cx="2604462" cy="679290"/>
          </a:xfrm>
          <a:prstGeom prst="flowChartProcess">
            <a:avLst/>
          </a:prstGeom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</a:rPr>
              <a:t>MUFOLD-</a:t>
            </a:r>
            <a:r>
              <a:rPr lang="en-US" sz="2000" b="1" dirty="0" smtClean="0">
                <a:solidFill>
                  <a:schemeClr val="tx1"/>
                </a:solidFill>
              </a:rPr>
              <a:t>FLDB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Loop structure </a:t>
            </a:r>
            <a:r>
              <a:rPr lang="en-US" dirty="0" smtClean="0">
                <a:solidFill>
                  <a:schemeClr val="tx1"/>
                </a:solidFill>
              </a:rPr>
              <a:t>database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Process 5"/>
          <p:cNvSpPr/>
          <p:nvPr/>
        </p:nvSpPr>
        <p:spPr bwMode="auto">
          <a:xfrm>
            <a:off x="1209983" y="2397479"/>
            <a:ext cx="2604463" cy="1510286"/>
          </a:xfrm>
          <a:prstGeom prst="flowChartProcess">
            <a:avLst/>
          </a:prstGeom>
          <a:ln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Structure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generation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1, build loop backbone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MDS + Deep learning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2, add loop side-chains</a:t>
            </a:r>
            <a:endParaRPr lang="en-US" dirty="0">
              <a:solidFill>
                <a:schemeClr val="tx1"/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</a:rPr>
              <a:t>(PULCHRA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Process 7"/>
          <p:cNvSpPr/>
          <p:nvPr/>
        </p:nvSpPr>
        <p:spPr bwMode="auto">
          <a:xfrm>
            <a:off x="1209983" y="4206840"/>
            <a:ext cx="2604464" cy="679290"/>
          </a:xfrm>
          <a:prstGeom prst="flowChartProcess">
            <a:avLst/>
          </a:prstGeom>
          <a:ln>
            <a:solidFill>
              <a:schemeClr val="accent3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Model selection</a:t>
            </a:r>
            <a:endParaRPr kumimoji="0" lang="en-US" sz="20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smtClean="0">
                <a:solidFill>
                  <a:schemeClr val="tx1"/>
                </a:solidFill>
              </a:rPr>
              <a:t>( </a:t>
            </a:r>
            <a:r>
              <a:rPr lang="en-US" baseline="0" dirty="0" smtClean="0">
                <a:solidFill>
                  <a:schemeClr val="tx1"/>
                </a:solidFill>
              </a:rPr>
              <a:t>scoring functions: </a:t>
            </a:r>
            <a:r>
              <a:rPr lang="en-US" baseline="0" dirty="0" err="1" smtClean="0">
                <a:solidFill>
                  <a:schemeClr val="tx1"/>
                </a:solidFill>
              </a:rPr>
              <a:t>Dfire</a:t>
            </a:r>
            <a:r>
              <a:rPr lang="en-US" baseline="0" dirty="0" smtClean="0">
                <a:solidFill>
                  <a:schemeClr val="tx1"/>
                </a:solidFill>
              </a:rPr>
              <a:t>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Process 8"/>
          <p:cNvSpPr/>
          <p:nvPr/>
        </p:nvSpPr>
        <p:spPr bwMode="auto">
          <a:xfrm>
            <a:off x="1205387" y="5838544"/>
            <a:ext cx="3524784" cy="679290"/>
          </a:xfrm>
          <a:prstGeom prst="flowChart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Structure refinement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(energy minimization with NAMD)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5387" y="5203826"/>
            <a:ext cx="338406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Complete full-atom 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2461" y="1266945"/>
            <a:ext cx="4653769" cy="37868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1" name="Preparation 10"/>
          <p:cNvSpPr/>
          <p:nvPr/>
        </p:nvSpPr>
        <p:spPr bwMode="auto">
          <a:xfrm>
            <a:off x="3678589" y="571232"/>
            <a:ext cx="2257131" cy="648512"/>
          </a:xfrm>
          <a:prstGeom prst="flowChartPreparation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incomplete structure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" name="Elbow Connector 2"/>
          <p:cNvCxnSpPr>
            <a:stCxn id="11" idx="2"/>
            <a:endCxn id="6" idx="3"/>
          </p:cNvCxnSpPr>
          <p:nvPr/>
        </p:nvCxnSpPr>
        <p:spPr>
          <a:xfrm rot="5400000">
            <a:off x="3344362" y="1689829"/>
            <a:ext cx="1932878" cy="99270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2507619" y="959271"/>
            <a:ext cx="1" cy="505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6" idx="2"/>
            <a:endCxn id="8" idx="0"/>
          </p:cNvCxnSpPr>
          <p:nvPr/>
        </p:nvCxnSpPr>
        <p:spPr>
          <a:xfrm>
            <a:off x="2512215" y="3907765"/>
            <a:ext cx="0" cy="299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3973099" y="4239666"/>
            <a:ext cx="16886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FastLoop</a:t>
            </a:r>
            <a:endParaRPr lang="en-US" sz="3200" dirty="0"/>
          </a:p>
        </p:txBody>
      </p:sp>
      <p:cxnSp>
        <p:nvCxnSpPr>
          <p:cNvPr id="20" name="Straight Arrow Connector 19"/>
          <p:cNvCxnSpPr>
            <a:stCxn id="5" idx="2"/>
            <a:endCxn id="6" idx="0"/>
          </p:cNvCxnSpPr>
          <p:nvPr/>
        </p:nvCxnSpPr>
        <p:spPr>
          <a:xfrm>
            <a:off x="2507620" y="2143573"/>
            <a:ext cx="4595" cy="253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4909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56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Jiong Zhang</dc:creator>
  <cp:lastModifiedBy>Jiong Zhang</cp:lastModifiedBy>
  <cp:revision>9</cp:revision>
  <dcterms:created xsi:type="dcterms:W3CDTF">2015-01-28T15:58:53Z</dcterms:created>
  <dcterms:modified xsi:type="dcterms:W3CDTF">2015-02-25T21:32:10Z</dcterms:modified>
</cp:coreProperties>
</file>