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7" r:id="rId2"/>
    <p:sldId id="265" r:id="rId3"/>
    <p:sldId id="266" r:id="rId4"/>
    <p:sldId id="272" r:id="rId5"/>
    <p:sldId id="274" r:id="rId6"/>
    <p:sldId id="273" r:id="rId7"/>
    <p:sldId id="275" r:id="rId8"/>
    <p:sldId id="264" r:id="rId9"/>
    <p:sldId id="267" r:id="rId10"/>
    <p:sldId id="277" r:id="rId11"/>
    <p:sldId id="278"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Jung Tseng" initials="WT" lastIdx="1" clrIdx="0">
    <p:extLst>
      <p:ext uri="{19B8F6BF-5375-455C-9EA6-DF929625EA0E}">
        <p15:presenceInfo xmlns:p15="http://schemas.microsoft.com/office/powerpoint/2012/main" userId="S::WeiJung.Tseng@healthtrackrx.com::43860473-0398-4a69-a820-88c39892e6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BD356-A213-416B-B1D3-5D82FEFC9D22}" v="7" dt="2021-09-24T07:56:11.357"/>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03" d="100"/>
          <a:sy n="103" d="100"/>
        </p:scale>
        <p:origin x="138" y="46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Jung Tseng" userId="43860473-0398-4a69-a820-88c39892e67f" providerId="ADAL" clId="{E230044C-E64B-4CAA-BD41-CBE6C0F45CC3}"/>
    <pc:docChg chg="undo custSel addSld delSld modSld sldOrd">
      <pc:chgData name="Wei-Jung Tseng" userId="43860473-0398-4a69-a820-88c39892e67f" providerId="ADAL" clId="{E230044C-E64B-4CAA-BD41-CBE6C0F45CC3}" dt="2021-09-19T23:19:10.881" v="2304" actId="20577"/>
      <pc:docMkLst>
        <pc:docMk/>
      </pc:docMkLst>
      <pc:sldChg chg="modSp mod">
        <pc:chgData name="Wei-Jung Tseng" userId="43860473-0398-4a69-a820-88c39892e67f" providerId="ADAL" clId="{E230044C-E64B-4CAA-BD41-CBE6C0F45CC3}" dt="2021-09-18T03:38:03.468" v="97" actId="20577"/>
        <pc:sldMkLst>
          <pc:docMk/>
          <pc:sldMk cId="576090978" sldId="257"/>
        </pc:sldMkLst>
        <pc:spChg chg="mod">
          <ac:chgData name="Wei-Jung Tseng" userId="43860473-0398-4a69-a820-88c39892e67f" providerId="ADAL" clId="{E230044C-E64B-4CAA-BD41-CBE6C0F45CC3}" dt="2021-09-18T03:38:03.468" v="97" actId="20577"/>
          <ac:spMkLst>
            <pc:docMk/>
            <pc:sldMk cId="576090978" sldId="257"/>
            <ac:spMk id="4" creationId="{04B5C827-2089-4ECE-95EB-BFC73AB3011F}"/>
          </ac:spMkLst>
        </pc:spChg>
      </pc:sldChg>
      <pc:sldChg chg="addSp delSp modSp mod modClrScheme chgLayout">
        <pc:chgData name="Wei-Jung Tseng" userId="43860473-0398-4a69-a820-88c39892e67f" providerId="ADAL" clId="{E230044C-E64B-4CAA-BD41-CBE6C0F45CC3}" dt="2021-09-18T04:18:03.319" v="1702" actId="27614"/>
        <pc:sldMkLst>
          <pc:docMk/>
          <pc:sldMk cId="1949577601" sldId="264"/>
        </pc:sldMkLst>
        <pc:spChg chg="mod">
          <ac:chgData name="Wei-Jung Tseng" userId="43860473-0398-4a69-a820-88c39892e67f" providerId="ADAL" clId="{E230044C-E64B-4CAA-BD41-CBE6C0F45CC3}" dt="2021-09-18T04:17:57.073" v="1701" actId="26606"/>
          <ac:spMkLst>
            <pc:docMk/>
            <pc:sldMk cId="1949577601" sldId="264"/>
            <ac:spMk id="2" creationId="{00000000-0000-0000-0000-000000000000}"/>
          </ac:spMkLst>
        </pc:spChg>
        <pc:spChg chg="mod ord">
          <ac:chgData name="Wei-Jung Tseng" userId="43860473-0398-4a69-a820-88c39892e67f" providerId="ADAL" clId="{E230044C-E64B-4CAA-BD41-CBE6C0F45CC3}" dt="2021-09-18T04:17:57.073" v="1701" actId="26606"/>
          <ac:spMkLst>
            <pc:docMk/>
            <pc:sldMk cId="1949577601" sldId="264"/>
            <ac:spMk id="4" creationId="{00000000-0000-0000-0000-000000000000}"/>
          </ac:spMkLst>
        </pc:spChg>
        <pc:spChg chg="add del mod">
          <ac:chgData name="Wei-Jung Tseng" userId="43860473-0398-4a69-a820-88c39892e67f" providerId="ADAL" clId="{E230044C-E64B-4CAA-BD41-CBE6C0F45CC3}" dt="2021-09-18T04:17:57.073" v="1701" actId="26606"/>
          <ac:spMkLst>
            <pc:docMk/>
            <pc:sldMk cId="1949577601" sldId="264"/>
            <ac:spMk id="5" creationId="{5526988D-4144-4681-862D-B4D738CDDCDE}"/>
          </ac:spMkLst>
        </pc:spChg>
        <pc:graphicFrameChg chg="del">
          <ac:chgData name="Wei-Jung Tseng" userId="43860473-0398-4a69-a820-88c39892e67f" providerId="ADAL" clId="{E230044C-E64B-4CAA-BD41-CBE6C0F45CC3}" dt="2021-09-18T04:17:14.736" v="1696" actId="478"/>
          <ac:graphicFrameMkLst>
            <pc:docMk/>
            <pc:sldMk cId="1949577601" sldId="264"/>
            <ac:graphicFrameMk id="10" creationId="{00000000-0000-0000-0000-000000000000}"/>
          </ac:graphicFrameMkLst>
        </pc:graphicFrameChg>
        <pc:picChg chg="add mod">
          <ac:chgData name="Wei-Jung Tseng" userId="43860473-0398-4a69-a820-88c39892e67f" providerId="ADAL" clId="{E230044C-E64B-4CAA-BD41-CBE6C0F45CC3}" dt="2021-09-18T04:18:03.319" v="1702" actId="27614"/>
          <ac:picMkLst>
            <pc:docMk/>
            <pc:sldMk cId="1949577601" sldId="264"/>
            <ac:picMk id="7" creationId="{7D6ACA38-F1ED-42CE-BFC5-547345351F1E}"/>
          </ac:picMkLst>
        </pc:picChg>
      </pc:sldChg>
      <pc:sldChg chg="addSp delSp modSp mod modClrScheme chgLayout">
        <pc:chgData name="Wei-Jung Tseng" userId="43860473-0398-4a69-a820-88c39892e67f" providerId="ADAL" clId="{E230044C-E64B-4CAA-BD41-CBE6C0F45CC3}" dt="2021-09-18T03:37:05.105" v="88" actId="22"/>
        <pc:sldMkLst>
          <pc:docMk/>
          <pc:sldMk cId="3053388791" sldId="265"/>
        </pc:sldMkLst>
        <pc:spChg chg="mod">
          <ac:chgData name="Wei-Jung Tseng" userId="43860473-0398-4a69-a820-88c39892e67f" providerId="ADAL" clId="{E230044C-E64B-4CAA-BD41-CBE6C0F45CC3}" dt="2021-09-18T03:34:48.151" v="76" actId="122"/>
          <ac:spMkLst>
            <pc:docMk/>
            <pc:sldMk cId="3053388791" sldId="265"/>
            <ac:spMk id="2" creationId="{00000000-0000-0000-0000-000000000000}"/>
          </ac:spMkLst>
        </pc:spChg>
        <pc:spChg chg="del mod">
          <ac:chgData name="Wei-Jung Tseng" userId="43860473-0398-4a69-a820-88c39892e67f" providerId="ADAL" clId="{E230044C-E64B-4CAA-BD41-CBE6C0F45CC3}" dt="2021-09-18T03:34:33.972" v="73" actId="478"/>
          <ac:spMkLst>
            <pc:docMk/>
            <pc:sldMk cId="3053388791" sldId="265"/>
            <ac:spMk id="3" creationId="{00000000-0000-0000-0000-000000000000}"/>
          </ac:spMkLst>
        </pc:spChg>
        <pc:spChg chg="add del mod">
          <ac:chgData name="Wei-Jung Tseng" userId="43860473-0398-4a69-a820-88c39892e67f" providerId="ADAL" clId="{E230044C-E64B-4CAA-BD41-CBE6C0F45CC3}" dt="2021-09-18T03:34:36.452" v="74" actId="478"/>
          <ac:spMkLst>
            <pc:docMk/>
            <pc:sldMk cId="3053388791" sldId="265"/>
            <ac:spMk id="11" creationId="{B1AC756E-94D0-4ACB-B3C6-07E95999BE12}"/>
          </ac:spMkLst>
        </pc:spChg>
        <pc:spChg chg="add del mod">
          <ac:chgData name="Wei-Jung Tseng" userId="43860473-0398-4a69-a820-88c39892e67f" providerId="ADAL" clId="{E230044C-E64B-4CAA-BD41-CBE6C0F45CC3}" dt="2021-09-18T03:31:05.178" v="11" actId="26606"/>
          <ac:spMkLst>
            <pc:docMk/>
            <pc:sldMk cId="3053388791" sldId="265"/>
            <ac:spMk id="14" creationId="{4986611B-699B-4C17-8AF9-A2CE0BE3E5DF}"/>
          </ac:spMkLst>
        </pc:spChg>
        <pc:spChg chg="add del mod">
          <ac:chgData name="Wei-Jung Tseng" userId="43860473-0398-4a69-a820-88c39892e67f" providerId="ADAL" clId="{E230044C-E64B-4CAA-BD41-CBE6C0F45CC3}" dt="2021-09-18T03:31:05.178" v="11" actId="26606"/>
          <ac:spMkLst>
            <pc:docMk/>
            <pc:sldMk cId="3053388791" sldId="265"/>
            <ac:spMk id="16" creationId="{720EE38E-0FB8-4E54-8275-C3902BA218A2}"/>
          </ac:spMkLst>
        </pc:spChg>
        <pc:picChg chg="mod">
          <ac:chgData name="Wei-Jung Tseng" userId="43860473-0398-4a69-a820-88c39892e67f" providerId="ADAL" clId="{E230044C-E64B-4CAA-BD41-CBE6C0F45CC3}" dt="2021-09-18T03:34:45.180" v="75" actId="1076"/>
          <ac:picMkLst>
            <pc:docMk/>
            <pc:sldMk cId="3053388791" sldId="265"/>
            <ac:picMk id="9" creationId="{788C03C2-9323-4997-8832-7E79F5E7BEA3}"/>
          </ac:picMkLst>
        </pc:picChg>
        <pc:picChg chg="add del mod">
          <ac:chgData name="Wei-Jung Tseng" userId="43860473-0398-4a69-a820-88c39892e67f" providerId="ADAL" clId="{E230044C-E64B-4CAA-BD41-CBE6C0F45CC3}" dt="2021-09-18T03:36:29.851" v="84" actId="22"/>
          <ac:picMkLst>
            <pc:docMk/>
            <pc:sldMk cId="3053388791" sldId="265"/>
            <ac:picMk id="13" creationId="{3C66B5FB-1308-4ACB-BC3E-A0658CFCBDA2}"/>
          </ac:picMkLst>
        </pc:picChg>
        <pc:picChg chg="add del mod">
          <ac:chgData name="Wei-Jung Tseng" userId="43860473-0398-4a69-a820-88c39892e67f" providerId="ADAL" clId="{E230044C-E64B-4CAA-BD41-CBE6C0F45CC3}" dt="2021-09-18T03:36:28.433" v="82" actId="22"/>
          <ac:picMkLst>
            <pc:docMk/>
            <pc:sldMk cId="3053388791" sldId="265"/>
            <ac:picMk id="17" creationId="{52234477-B757-4647-8143-5D069FF0D929}"/>
          </ac:picMkLst>
        </pc:picChg>
        <pc:picChg chg="add del mod">
          <ac:chgData name="Wei-Jung Tseng" userId="43860473-0398-4a69-a820-88c39892e67f" providerId="ADAL" clId="{E230044C-E64B-4CAA-BD41-CBE6C0F45CC3}" dt="2021-09-18T03:37:05.105" v="88" actId="22"/>
          <ac:picMkLst>
            <pc:docMk/>
            <pc:sldMk cId="3053388791" sldId="265"/>
            <ac:picMk id="19" creationId="{8C6E48D2-B3F5-484F-BDA2-441F40D25A09}"/>
          </ac:picMkLst>
        </pc:picChg>
      </pc:sldChg>
      <pc:sldChg chg="modSp mod">
        <pc:chgData name="Wei-Jung Tseng" userId="43860473-0398-4a69-a820-88c39892e67f" providerId="ADAL" clId="{E230044C-E64B-4CAA-BD41-CBE6C0F45CC3}" dt="2021-09-18T03:43:28.411" v="250" actId="20577"/>
        <pc:sldMkLst>
          <pc:docMk/>
          <pc:sldMk cId="2905083717" sldId="266"/>
        </pc:sldMkLst>
        <pc:spChg chg="mod">
          <ac:chgData name="Wei-Jung Tseng" userId="43860473-0398-4a69-a820-88c39892e67f" providerId="ADAL" clId="{E230044C-E64B-4CAA-BD41-CBE6C0F45CC3}" dt="2021-09-18T03:38:29.739" v="118" actId="20577"/>
          <ac:spMkLst>
            <pc:docMk/>
            <pc:sldMk cId="2905083717" sldId="266"/>
            <ac:spMk id="2" creationId="{00000000-0000-0000-0000-000000000000}"/>
          </ac:spMkLst>
        </pc:spChg>
        <pc:spChg chg="mod">
          <ac:chgData name="Wei-Jung Tseng" userId="43860473-0398-4a69-a820-88c39892e67f" providerId="ADAL" clId="{E230044C-E64B-4CAA-BD41-CBE6C0F45CC3}" dt="2021-09-18T03:43:28.411" v="250" actId="20577"/>
          <ac:spMkLst>
            <pc:docMk/>
            <pc:sldMk cId="2905083717" sldId="266"/>
            <ac:spMk id="3" creationId="{00000000-0000-0000-0000-000000000000}"/>
          </ac:spMkLst>
        </pc:spChg>
      </pc:sldChg>
      <pc:sldChg chg="modSp mod">
        <pc:chgData name="Wei-Jung Tseng" userId="43860473-0398-4a69-a820-88c39892e67f" providerId="ADAL" clId="{E230044C-E64B-4CAA-BD41-CBE6C0F45CC3}" dt="2021-09-18T15:03:25.721" v="2302" actId="20577"/>
        <pc:sldMkLst>
          <pc:docMk/>
          <pc:sldMk cId="2598391320" sldId="267"/>
        </pc:sldMkLst>
        <pc:spChg chg="mod">
          <ac:chgData name="Wei-Jung Tseng" userId="43860473-0398-4a69-a820-88c39892e67f" providerId="ADAL" clId="{E230044C-E64B-4CAA-BD41-CBE6C0F45CC3}" dt="2021-09-18T04:23:18.245" v="1728" actId="20577"/>
          <ac:spMkLst>
            <pc:docMk/>
            <pc:sldMk cId="2598391320" sldId="267"/>
            <ac:spMk id="2" creationId="{00000000-0000-0000-0000-000000000000}"/>
          </ac:spMkLst>
        </pc:spChg>
        <pc:spChg chg="mod">
          <ac:chgData name="Wei-Jung Tseng" userId="43860473-0398-4a69-a820-88c39892e67f" providerId="ADAL" clId="{E230044C-E64B-4CAA-BD41-CBE6C0F45CC3}" dt="2021-09-18T05:08:10.683" v="1975" actId="20577"/>
          <ac:spMkLst>
            <pc:docMk/>
            <pc:sldMk cId="2598391320" sldId="267"/>
            <ac:spMk id="3" creationId="{00000000-0000-0000-0000-000000000000}"/>
          </ac:spMkLst>
        </pc:spChg>
        <pc:graphicFrameChg chg="mod modGraphic">
          <ac:chgData name="Wei-Jung Tseng" userId="43860473-0398-4a69-a820-88c39892e67f" providerId="ADAL" clId="{E230044C-E64B-4CAA-BD41-CBE6C0F45CC3}" dt="2021-09-18T15:03:25.721" v="2302" actId="20577"/>
          <ac:graphicFrameMkLst>
            <pc:docMk/>
            <pc:sldMk cId="2598391320" sldId="267"/>
            <ac:graphicFrameMk id="5" creationId="{00000000-0000-0000-0000-000000000000}"/>
          </ac:graphicFrameMkLst>
        </pc:graphicFrameChg>
      </pc:sldChg>
      <pc:sldChg chg="modSp del mod">
        <pc:chgData name="Wei-Jung Tseng" userId="43860473-0398-4a69-a820-88c39892e67f" providerId="ADAL" clId="{E230044C-E64B-4CAA-BD41-CBE6C0F45CC3}" dt="2021-09-18T05:08:57.593" v="1983" actId="47"/>
        <pc:sldMkLst>
          <pc:docMk/>
          <pc:sldMk cId="2993111047" sldId="268"/>
        </pc:sldMkLst>
        <pc:spChg chg="mod">
          <ac:chgData name="Wei-Jung Tseng" userId="43860473-0398-4a69-a820-88c39892e67f" providerId="ADAL" clId="{E230044C-E64B-4CAA-BD41-CBE6C0F45CC3}" dt="2021-09-18T05:08:46.205" v="1982" actId="1076"/>
          <ac:spMkLst>
            <pc:docMk/>
            <pc:sldMk cId="2993111047" sldId="268"/>
            <ac:spMk id="2" creationId="{00000000-0000-0000-0000-000000000000}"/>
          </ac:spMkLst>
        </pc:spChg>
      </pc:sldChg>
      <pc:sldChg chg="del">
        <pc:chgData name="Wei-Jung Tseng" userId="43860473-0398-4a69-a820-88c39892e67f" providerId="ADAL" clId="{E230044C-E64B-4CAA-BD41-CBE6C0F45CC3}" dt="2021-09-18T05:20:20.352" v="2299" actId="47"/>
        <pc:sldMkLst>
          <pc:docMk/>
          <pc:sldMk cId="4078798235" sldId="269"/>
        </pc:sldMkLst>
      </pc:sldChg>
      <pc:sldChg chg="del">
        <pc:chgData name="Wei-Jung Tseng" userId="43860473-0398-4a69-a820-88c39892e67f" providerId="ADAL" clId="{E230044C-E64B-4CAA-BD41-CBE6C0F45CC3}" dt="2021-09-18T05:20:21.252" v="2300" actId="47"/>
        <pc:sldMkLst>
          <pc:docMk/>
          <pc:sldMk cId="1864551520" sldId="270"/>
        </pc:sldMkLst>
      </pc:sldChg>
      <pc:sldChg chg="del">
        <pc:chgData name="Wei-Jung Tseng" userId="43860473-0398-4a69-a820-88c39892e67f" providerId="ADAL" clId="{E230044C-E64B-4CAA-BD41-CBE6C0F45CC3}" dt="2021-09-18T05:20:22.316" v="2301" actId="47"/>
        <pc:sldMkLst>
          <pc:docMk/>
          <pc:sldMk cId="242861733" sldId="271"/>
        </pc:sldMkLst>
      </pc:sldChg>
      <pc:sldChg chg="modSp add mod">
        <pc:chgData name="Wei-Jung Tseng" userId="43860473-0398-4a69-a820-88c39892e67f" providerId="ADAL" clId="{E230044C-E64B-4CAA-BD41-CBE6C0F45CC3}" dt="2021-09-18T04:04:10.200" v="1301" actId="20577"/>
        <pc:sldMkLst>
          <pc:docMk/>
          <pc:sldMk cId="3961178163" sldId="272"/>
        </pc:sldMkLst>
        <pc:spChg chg="mod">
          <ac:chgData name="Wei-Jung Tseng" userId="43860473-0398-4a69-a820-88c39892e67f" providerId="ADAL" clId="{E230044C-E64B-4CAA-BD41-CBE6C0F45CC3}" dt="2021-09-18T03:55:34.601" v="910" actId="20577"/>
          <ac:spMkLst>
            <pc:docMk/>
            <pc:sldMk cId="3961178163" sldId="272"/>
            <ac:spMk id="2" creationId="{00000000-0000-0000-0000-000000000000}"/>
          </ac:spMkLst>
        </pc:spChg>
        <pc:spChg chg="mod">
          <ac:chgData name="Wei-Jung Tseng" userId="43860473-0398-4a69-a820-88c39892e67f" providerId="ADAL" clId="{E230044C-E64B-4CAA-BD41-CBE6C0F45CC3}" dt="2021-09-18T04:04:10.200" v="1301" actId="20577"/>
          <ac:spMkLst>
            <pc:docMk/>
            <pc:sldMk cId="3961178163" sldId="272"/>
            <ac:spMk id="3" creationId="{00000000-0000-0000-0000-000000000000}"/>
          </ac:spMkLst>
        </pc:spChg>
      </pc:sldChg>
      <pc:sldChg chg="modSp add mod addCm delCm">
        <pc:chgData name="Wei-Jung Tseng" userId="43860473-0398-4a69-a820-88c39892e67f" providerId="ADAL" clId="{E230044C-E64B-4CAA-BD41-CBE6C0F45CC3}" dt="2021-09-18T04:08:41.080" v="1437" actId="20577"/>
        <pc:sldMkLst>
          <pc:docMk/>
          <pc:sldMk cId="23464555" sldId="273"/>
        </pc:sldMkLst>
        <pc:spChg chg="mod">
          <ac:chgData name="Wei-Jung Tseng" userId="43860473-0398-4a69-a820-88c39892e67f" providerId="ADAL" clId="{E230044C-E64B-4CAA-BD41-CBE6C0F45CC3}" dt="2021-09-18T03:46:39.212" v="368" actId="20577"/>
          <ac:spMkLst>
            <pc:docMk/>
            <pc:sldMk cId="23464555" sldId="273"/>
            <ac:spMk id="2" creationId="{00000000-0000-0000-0000-000000000000}"/>
          </ac:spMkLst>
        </pc:spChg>
        <pc:spChg chg="mod">
          <ac:chgData name="Wei-Jung Tseng" userId="43860473-0398-4a69-a820-88c39892e67f" providerId="ADAL" clId="{E230044C-E64B-4CAA-BD41-CBE6C0F45CC3}" dt="2021-09-18T04:08:41.080" v="1437" actId="20577"/>
          <ac:spMkLst>
            <pc:docMk/>
            <pc:sldMk cId="23464555" sldId="273"/>
            <ac:spMk id="3" creationId="{00000000-0000-0000-0000-000000000000}"/>
          </ac:spMkLst>
        </pc:spChg>
      </pc:sldChg>
      <pc:sldChg chg="modSp add mod">
        <pc:chgData name="Wei-Jung Tseng" userId="43860473-0398-4a69-a820-88c39892e67f" providerId="ADAL" clId="{E230044C-E64B-4CAA-BD41-CBE6C0F45CC3}" dt="2021-09-19T23:19:10.881" v="2304" actId="20577"/>
        <pc:sldMkLst>
          <pc:docMk/>
          <pc:sldMk cId="813926152" sldId="274"/>
        </pc:sldMkLst>
        <pc:spChg chg="mod">
          <ac:chgData name="Wei-Jung Tseng" userId="43860473-0398-4a69-a820-88c39892e67f" providerId="ADAL" clId="{E230044C-E64B-4CAA-BD41-CBE6C0F45CC3}" dt="2021-09-19T23:19:10.881" v="2304" actId="20577"/>
          <ac:spMkLst>
            <pc:docMk/>
            <pc:sldMk cId="813926152" sldId="274"/>
            <ac:spMk id="3" creationId="{00000000-0000-0000-0000-000000000000}"/>
          </ac:spMkLst>
        </pc:spChg>
      </pc:sldChg>
      <pc:sldChg chg="modSp add mod">
        <pc:chgData name="Wei-Jung Tseng" userId="43860473-0398-4a69-a820-88c39892e67f" providerId="ADAL" clId="{E230044C-E64B-4CAA-BD41-CBE6C0F45CC3}" dt="2021-09-18T04:16:15.463" v="1659" actId="403"/>
        <pc:sldMkLst>
          <pc:docMk/>
          <pc:sldMk cId="3555643082" sldId="275"/>
        </pc:sldMkLst>
        <pc:spChg chg="mod">
          <ac:chgData name="Wei-Jung Tseng" userId="43860473-0398-4a69-a820-88c39892e67f" providerId="ADAL" clId="{E230044C-E64B-4CAA-BD41-CBE6C0F45CC3}" dt="2021-09-18T04:06:15.977" v="1316" actId="20577"/>
          <ac:spMkLst>
            <pc:docMk/>
            <pc:sldMk cId="3555643082" sldId="275"/>
            <ac:spMk id="2" creationId="{00000000-0000-0000-0000-000000000000}"/>
          </ac:spMkLst>
        </pc:spChg>
        <pc:spChg chg="mod">
          <ac:chgData name="Wei-Jung Tseng" userId="43860473-0398-4a69-a820-88c39892e67f" providerId="ADAL" clId="{E230044C-E64B-4CAA-BD41-CBE6C0F45CC3}" dt="2021-09-18T04:16:15.463" v="1659" actId="403"/>
          <ac:spMkLst>
            <pc:docMk/>
            <pc:sldMk cId="3555643082" sldId="275"/>
            <ac:spMk id="3" creationId="{00000000-0000-0000-0000-000000000000}"/>
          </ac:spMkLst>
        </pc:spChg>
      </pc:sldChg>
      <pc:sldChg chg="addSp modSp add del mod modClrScheme chgLayout">
        <pc:chgData name="Wei-Jung Tseng" userId="43860473-0398-4a69-a820-88c39892e67f" providerId="ADAL" clId="{E230044C-E64B-4CAA-BD41-CBE6C0F45CC3}" dt="2021-09-18T05:16:01.772" v="2170" actId="47"/>
        <pc:sldMkLst>
          <pc:docMk/>
          <pc:sldMk cId="2566171924" sldId="276"/>
        </pc:sldMkLst>
        <pc:spChg chg="mod">
          <ac:chgData name="Wei-Jung Tseng" userId="43860473-0398-4a69-a820-88c39892e67f" providerId="ADAL" clId="{E230044C-E64B-4CAA-BD41-CBE6C0F45CC3}" dt="2021-09-18T05:10:10.697" v="1994" actId="26606"/>
          <ac:spMkLst>
            <pc:docMk/>
            <pc:sldMk cId="2566171924" sldId="276"/>
            <ac:spMk id="2" creationId="{00000000-0000-0000-0000-000000000000}"/>
          </ac:spMkLst>
        </pc:spChg>
        <pc:spChg chg="mod">
          <ac:chgData name="Wei-Jung Tseng" userId="43860473-0398-4a69-a820-88c39892e67f" providerId="ADAL" clId="{E230044C-E64B-4CAA-BD41-CBE6C0F45CC3}" dt="2021-09-18T05:13:30.554" v="2091" actId="20577"/>
          <ac:spMkLst>
            <pc:docMk/>
            <pc:sldMk cId="2566171924" sldId="276"/>
            <ac:spMk id="3" creationId="{00000000-0000-0000-0000-000000000000}"/>
          </ac:spMkLst>
        </pc:spChg>
        <pc:picChg chg="add mod">
          <ac:chgData name="Wei-Jung Tseng" userId="43860473-0398-4a69-a820-88c39892e67f" providerId="ADAL" clId="{E230044C-E64B-4CAA-BD41-CBE6C0F45CC3}" dt="2021-09-18T05:11:15.636" v="2003" actId="1076"/>
          <ac:picMkLst>
            <pc:docMk/>
            <pc:sldMk cId="2566171924" sldId="276"/>
            <ac:picMk id="5" creationId="{E393E5B6-E50D-4E04-9D32-92596519B5A2}"/>
          </ac:picMkLst>
        </pc:picChg>
      </pc:sldChg>
      <pc:sldChg chg="modSp add mod">
        <pc:chgData name="Wei-Jung Tseng" userId="43860473-0398-4a69-a820-88c39892e67f" providerId="ADAL" clId="{E230044C-E64B-4CAA-BD41-CBE6C0F45CC3}" dt="2021-09-18T05:17:05.008" v="2179" actId="20577"/>
        <pc:sldMkLst>
          <pc:docMk/>
          <pc:sldMk cId="4268565727" sldId="277"/>
        </pc:sldMkLst>
        <pc:spChg chg="mod">
          <ac:chgData name="Wei-Jung Tseng" userId="43860473-0398-4a69-a820-88c39892e67f" providerId="ADAL" clId="{E230044C-E64B-4CAA-BD41-CBE6C0F45CC3}" dt="2021-09-18T05:17:05.008" v="2179" actId="20577"/>
          <ac:spMkLst>
            <pc:docMk/>
            <pc:sldMk cId="4268565727" sldId="277"/>
            <ac:spMk id="3" creationId="{00000000-0000-0000-0000-000000000000}"/>
          </ac:spMkLst>
        </pc:spChg>
      </pc:sldChg>
      <pc:sldChg chg="modSp add mod ord">
        <pc:chgData name="Wei-Jung Tseng" userId="43860473-0398-4a69-a820-88c39892e67f" providerId="ADAL" clId="{E230044C-E64B-4CAA-BD41-CBE6C0F45CC3}" dt="2021-09-18T05:18:36.578" v="2245" actId="20577"/>
        <pc:sldMkLst>
          <pc:docMk/>
          <pc:sldMk cId="857072307" sldId="278"/>
        </pc:sldMkLst>
        <pc:spChg chg="mod">
          <ac:chgData name="Wei-Jung Tseng" userId="43860473-0398-4a69-a820-88c39892e67f" providerId="ADAL" clId="{E230044C-E64B-4CAA-BD41-CBE6C0F45CC3}" dt="2021-09-18T05:17:45.258" v="2232" actId="20577"/>
          <ac:spMkLst>
            <pc:docMk/>
            <pc:sldMk cId="857072307" sldId="278"/>
            <ac:spMk id="2" creationId="{00000000-0000-0000-0000-000000000000}"/>
          </ac:spMkLst>
        </pc:spChg>
        <pc:spChg chg="mod">
          <ac:chgData name="Wei-Jung Tseng" userId="43860473-0398-4a69-a820-88c39892e67f" providerId="ADAL" clId="{E230044C-E64B-4CAA-BD41-CBE6C0F45CC3}" dt="2021-09-18T05:18:36.578" v="2245" actId="20577"/>
          <ac:spMkLst>
            <pc:docMk/>
            <pc:sldMk cId="857072307" sldId="278"/>
            <ac:spMk id="3" creationId="{00000000-0000-0000-0000-000000000000}"/>
          </ac:spMkLst>
        </pc:spChg>
      </pc:sldChg>
      <pc:sldChg chg="add del">
        <pc:chgData name="Wei-Jung Tseng" userId="43860473-0398-4a69-a820-88c39892e67f" providerId="ADAL" clId="{E230044C-E64B-4CAA-BD41-CBE6C0F45CC3}" dt="2021-09-18T05:17:53.611" v="2234"/>
        <pc:sldMkLst>
          <pc:docMk/>
          <pc:sldMk cId="2251979546" sldId="279"/>
        </pc:sldMkLst>
      </pc:sldChg>
      <pc:sldChg chg="modSp add mod">
        <pc:chgData name="Wei-Jung Tseng" userId="43860473-0398-4a69-a820-88c39892e67f" providerId="ADAL" clId="{E230044C-E64B-4CAA-BD41-CBE6C0F45CC3}" dt="2021-09-18T05:20:14.177" v="2298" actId="20577"/>
        <pc:sldMkLst>
          <pc:docMk/>
          <pc:sldMk cId="3734605194" sldId="279"/>
        </pc:sldMkLst>
        <pc:spChg chg="mod">
          <ac:chgData name="Wei-Jung Tseng" userId="43860473-0398-4a69-a820-88c39892e67f" providerId="ADAL" clId="{E230044C-E64B-4CAA-BD41-CBE6C0F45CC3}" dt="2021-09-18T05:19:08.497" v="2271" actId="20577"/>
          <ac:spMkLst>
            <pc:docMk/>
            <pc:sldMk cId="3734605194" sldId="279"/>
            <ac:spMk id="2" creationId="{00000000-0000-0000-0000-000000000000}"/>
          </ac:spMkLst>
        </pc:spChg>
        <pc:spChg chg="mod">
          <ac:chgData name="Wei-Jung Tseng" userId="43860473-0398-4a69-a820-88c39892e67f" providerId="ADAL" clId="{E230044C-E64B-4CAA-BD41-CBE6C0F45CC3}" dt="2021-09-18T05:20:14.177" v="2298" actId="20577"/>
          <ac:spMkLst>
            <pc:docMk/>
            <pc:sldMk cId="3734605194" sldId="279"/>
            <ac:spMk id="3" creationId="{00000000-0000-0000-0000-000000000000}"/>
          </ac:spMkLst>
        </pc:spChg>
      </pc:sldChg>
    </pc:docChg>
  </pc:docChgLst>
  <pc:docChgLst>
    <pc:chgData name="Wei-Jung Tseng" userId="43860473-0398-4a69-a820-88c39892e67f" providerId="ADAL" clId="{AACBD356-A213-416B-B1D3-5D82FEFC9D22}"/>
    <pc:docChg chg="undo custSel modSld modMainMaster">
      <pc:chgData name="Wei-Jung Tseng" userId="43860473-0398-4a69-a820-88c39892e67f" providerId="ADAL" clId="{AACBD356-A213-416B-B1D3-5D82FEFC9D22}" dt="2021-09-24T08:06:03.151" v="1614" actId="20577"/>
      <pc:docMkLst>
        <pc:docMk/>
      </pc:docMkLst>
      <pc:sldChg chg="modSp mod">
        <pc:chgData name="Wei-Jung Tseng" userId="43860473-0398-4a69-a820-88c39892e67f" providerId="ADAL" clId="{AACBD356-A213-416B-B1D3-5D82FEFC9D22}" dt="2021-09-24T07:33:55.561" v="19" actId="20577"/>
        <pc:sldMkLst>
          <pc:docMk/>
          <pc:sldMk cId="576090978" sldId="257"/>
        </pc:sldMkLst>
        <pc:spChg chg="mod">
          <ac:chgData name="Wei-Jung Tseng" userId="43860473-0398-4a69-a820-88c39892e67f" providerId="ADAL" clId="{AACBD356-A213-416B-B1D3-5D82FEFC9D22}" dt="2021-09-24T07:33:31.163" v="10" actId="20577"/>
          <ac:spMkLst>
            <pc:docMk/>
            <pc:sldMk cId="576090978" sldId="257"/>
            <ac:spMk id="2" creationId="{00000000-0000-0000-0000-000000000000}"/>
          </ac:spMkLst>
        </pc:spChg>
        <pc:spChg chg="mod">
          <ac:chgData name="Wei-Jung Tseng" userId="43860473-0398-4a69-a820-88c39892e67f" providerId="ADAL" clId="{AACBD356-A213-416B-B1D3-5D82FEFC9D22}" dt="2021-09-24T07:33:41.455" v="11"/>
          <ac:spMkLst>
            <pc:docMk/>
            <pc:sldMk cId="576090978" sldId="257"/>
            <ac:spMk id="3" creationId="{00000000-0000-0000-0000-000000000000}"/>
          </ac:spMkLst>
        </pc:spChg>
        <pc:spChg chg="mod">
          <ac:chgData name="Wei-Jung Tseng" userId="43860473-0398-4a69-a820-88c39892e67f" providerId="ADAL" clId="{AACBD356-A213-416B-B1D3-5D82FEFC9D22}" dt="2021-09-24T07:33:55.561" v="19" actId="20577"/>
          <ac:spMkLst>
            <pc:docMk/>
            <pc:sldMk cId="576090978" sldId="257"/>
            <ac:spMk id="4" creationId="{04B5C827-2089-4ECE-95EB-BFC73AB3011F}"/>
          </ac:spMkLst>
        </pc:spChg>
      </pc:sldChg>
      <pc:sldChg chg="addSp delSp modSp mod setBg">
        <pc:chgData name="Wei-Jung Tseng" userId="43860473-0398-4a69-a820-88c39892e67f" providerId="ADAL" clId="{AACBD356-A213-416B-B1D3-5D82FEFC9D22}" dt="2021-09-24T07:51:40.481" v="646" actId="26606"/>
        <pc:sldMkLst>
          <pc:docMk/>
          <pc:sldMk cId="1949577601" sldId="264"/>
        </pc:sldMkLst>
        <pc:spChg chg="mod">
          <ac:chgData name="Wei-Jung Tseng" userId="43860473-0398-4a69-a820-88c39892e67f" providerId="ADAL" clId="{AACBD356-A213-416B-B1D3-5D82FEFC9D22}" dt="2021-09-24T07:51:40.481" v="646" actId="26606"/>
          <ac:spMkLst>
            <pc:docMk/>
            <pc:sldMk cId="1949577601" sldId="264"/>
            <ac:spMk id="2" creationId="{00000000-0000-0000-0000-000000000000}"/>
          </ac:spMkLst>
        </pc:spChg>
        <pc:spChg chg="mod">
          <ac:chgData name="Wei-Jung Tseng" userId="43860473-0398-4a69-a820-88c39892e67f" providerId="ADAL" clId="{AACBD356-A213-416B-B1D3-5D82FEFC9D22}" dt="2021-09-24T07:51:40.481" v="646" actId="26606"/>
          <ac:spMkLst>
            <pc:docMk/>
            <pc:sldMk cId="1949577601" sldId="264"/>
            <ac:spMk id="4" creationId="{00000000-0000-0000-0000-000000000000}"/>
          </ac:spMkLst>
        </pc:spChg>
        <pc:spChg chg="add del">
          <ac:chgData name="Wei-Jung Tseng" userId="43860473-0398-4a69-a820-88c39892e67f" providerId="ADAL" clId="{AACBD356-A213-416B-B1D3-5D82FEFC9D22}" dt="2021-09-24T07:51:40.481" v="646" actId="26606"/>
          <ac:spMkLst>
            <pc:docMk/>
            <pc:sldMk cId="1949577601" sldId="264"/>
            <ac:spMk id="79" creationId="{6C686317-9C96-4A02-88CE-7319FF590580}"/>
          </ac:spMkLst>
        </pc:spChg>
        <pc:spChg chg="add del">
          <ac:chgData name="Wei-Jung Tseng" userId="43860473-0398-4a69-a820-88c39892e67f" providerId="ADAL" clId="{AACBD356-A213-416B-B1D3-5D82FEFC9D22}" dt="2021-09-24T07:51:40.481" v="646" actId="26606"/>
          <ac:spMkLst>
            <pc:docMk/>
            <pc:sldMk cId="1949577601" sldId="264"/>
            <ac:spMk id="89" creationId="{EB9A9756-A5DB-460E-A867-A2AE77834D3A}"/>
          </ac:spMkLst>
        </pc:spChg>
        <pc:spChg chg="add">
          <ac:chgData name="Wei-Jung Tseng" userId="43860473-0398-4a69-a820-88c39892e67f" providerId="ADAL" clId="{AACBD356-A213-416B-B1D3-5D82FEFC9D22}" dt="2021-09-24T07:51:40.481" v="646" actId="26606"/>
          <ac:spMkLst>
            <pc:docMk/>
            <pc:sldMk cId="1949577601" sldId="264"/>
            <ac:spMk id="143" creationId="{A6073935-E043-4801-AF06-06093A9145F7}"/>
          </ac:spMkLst>
        </pc:spChg>
        <pc:spChg chg="add">
          <ac:chgData name="Wei-Jung Tseng" userId="43860473-0398-4a69-a820-88c39892e67f" providerId="ADAL" clId="{AACBD356-A213-416B-B1D3-5D82FEFC9D22}" dt="2021-09-24T07:51:40.481" v="646" actId="26606"/>
          <ac:spMkLst>
            <pc:docMk/>
            <pc:sldMk cId="1949577601" sldId="264"/>
            <ac:spMk id="153" creationId="{8D6B9972-4A81-4223-9901-0E559A1D5E59}"/>
          </ac:spMkLst>
        </pc:spChg>
        <pc:grpChg chg="add del">
          <ac:chgData name="Wei-Jung Tseng" userId="43860473-0398-4a69-a820-88c39892e67f" providerId="ADAL" clId="{AACBD356-A213-416B-B1D3-5D82FEFC9D22}" dt="2021-09-24T07:51:40.481" v="646" actId="26606"/>
          <ac:grpSpMkLst>
            <pc:docMk/>
            <pc:sldMk cId="1949577601" sldId="264"/>
            <ac:grpSpMk id="71" creationId="{C616B3DC-C165-433D-9187-62DCC0E317D3}"/>
          </ac:grpSpMkLst>
        </pc:grpChg>
        <pc:grpChg chg="add del">
          <ac:chgData name="Wei-Jung Tseng" userId="43860473-0398-4a69-a820-88c39892e67f" providerId="ADAL" clId="{AACBD356-A213-416B-B1D3-5D82FEFC9D22}" dt="2021-09-24T07:51:40.481" v="646" actId="26606"/>
          <ac:grpSpMkLst>
            <pc:docMk/>
            <pc:sldMk cId="1949577601" sldId="264"/>
            <ac:grpSpMk id="81" creationId="{E0E25B5C-98A3-47D8-A4D7-10C2E1758981}"/>
          </ac:grpSpMkLst>
        </pc:grpChg>
        <pc:grpChg chg="add">
          <ac:chgData name="Wei-Jung Tseng" userId="43860473-0398-4a69-a820-88c39892e67f" providerId="ADAL" clId="{AACBD356-A213-416B-B1D3-5D82FEFC9D22}" dt="2021-09-24T07:51:40.481" v="646" actId="26606"/>
          <ac:grpSpMkLst>
            <pc:docMk/>
            <pc:sldMk cId="1949577601" sldId="264"/>
            <ac:grpSpMk id="135" creationId="{C616B3DC-C165-433D-9187-62DCC0E317D3}"/>
          </ac:grpSpMkLst>
        </pc:grpChg>
        <pc:grpChg chg="add">
          <ac:chgData name="Wei-Jung Tseng" userId="43860473-0398-4a69-a820-88c39892e67f" providerId="ADAL" clId="{AACBD356-A213-416B-B1D3-5D82FEFC9D22}" dt="2021-09-24T07:51:40.481" v="646" actId="26606"/>
          <ac:grpSpMkLst>
            <pc:docMk/>
            <pc:sldMk cId="1949577601" sldId="264"/>
            <ac:grpSpMk id="145" creationId="{8AC26FF4-D6F9-4A94-A837-D051A101EDD3}"/>
          </ac:grpSpMkLst>
        </pc:grpChg>
        <pc:picChg chg="del">
          <ac:chgData name="Wei-Jung Tseng" userId="43860473-0398-4a69-a820-88c39892e67f" providerId="ADAL" clId="{AACBD356-A213-416B-B1D3-5D82FEFC9D22}" dt="2021-09-24T07:51:13.570" v="643" actId="478"/>
          <ac:picMkLst>
            <pc:docMk/>
            <pc:sldMk cId="1949577601" sldId="264"/>
            <ac:picMk id="7" creationId="{7D6ACA38-F1ED-42CE-BFC5-547345351F1E}"/>
          </ac:picMkLst>
        </pc:picChg>
        <pc:picChg chg="add mod">
          <ac:chgData name="Wei-Jung Tseng" userId="43860473-0398-4a69-a820-88c39892e67f" providerId="ADAL" clId="{AACBD356-A213-416B-B1D3-5D82FEFC9D22}" dt="2021-09-24T07:51:40.481" v="646" actId="26606"/>
          <ac:picMkLst>
            <pc:docMk/>
            <pc:sldMk cId="1949577601" sldId="264"/>
            <ac:picMk id="1026" creationId="{B9763211-CA2E-4B83-848D-C18944BAB5FF}"/>
          </ac:picMkLst>
        </pc:picChg>
      </pc:sldChg>
      <pc:sldChg chg="addSp delSp modSp mod">
        <pc:chgData name="Wei-Jung Tseng" userId="43860473-0398-4a69-a820-88c39892e67f" providerId="ADAL" clId="{AACBD356-A213-416B-B1D3-5D82FEFC9D22}" dt="2021-09-24T07:35:05.764" v="76" actId="20577"/>
        <pc:sldMkLst>
          <pc:docMk/>
          <pc:sldMk cId="3053388791" sldId="265"/>
        </pc:sldMkLst>
        <pc:spChg chg="mod">
          <ac:chgData name="Wei-Jung Tseng" userId="43860473-0398-4a69-a820-88c39892e67f" providerId="ADAL" clId="{AACBD356-A213-416B-B1D3-5D82FEFC9D22}" dt="2021-09-24T07:35:05.764" v="76" actId="20577"/>
          <ac:spMkLst>
            <pc:docMk/>
            <pc:sldMk cId="3053388791" sldId="265"/>
            <ac:spMk id="2" creationId="{00000000-0000-0000-0000-000000000000}"/>
          </ac:spMkLst>
        </pc:spChg>
        <pc:picChg chg="add mod">
          <ac:chgData name="Wei-Jung Tseng" userId="43860473-0398-4a69-a820-88c39892e67f" providerId="ADAL" clId="{AACBD356-A213-416B-B1D3-5D82FEFC9D22}" dt="2021-09-24T07:34:47.075" v="22" actId="1076"/>
          <ac:picMkLst>
            <pc:docMk/>
            <pc:sldMk cId="3053388791" sldId="265"/>
            <ac:picMk id="4" creationId="{56719DC4-B57B-4B27-9780-A5008C062FF1}"/>
          </ac:picMkLst>
        </pc:picChg>
        <pc:picChg chg="del">
          <ac:chgData name="Wei-Jung Tseng" userId="43860473-0398-4a69-a820-88c39892e67f" providerId="ADAL" clId="{AACBD356-A213-416B-B1D3-5D82FEFC9D22}" dt="2021-09-24T07:34:45.253" v="21" actId="478"/>
          <ac:picMkLst>
            <pc:docMk/>
            <pc:sldMk cId="3053388791" sldId="265"/>
            <ac:picMk id="9" creationId="{788C03C2-9323-4997-8832-7E79F5E7BEA3}"/>
          </ac:picMkLst>
        </pc:picChg>
      </pc:sldChg>
      <pc:sldChg chg="modSp mod">
        <pc:chgData name="Wei-Jung Tseng" userId="43860473-0398-4a69-a820-88c39892e67f" providerId="ADAL" clId="{AACBD356-A213-416B-B1D3-5D82FEFC9D22}" dt="2021-09-24T07:45:29.674" v="440" actId="20577"/>
        <pc:sldMkLst>
          <pc:docMk/>
          <pc:sldMk cId="2905083717" sldId="266"/>
        </pc:sldMkLst>
        <pc:spChg chg="mod">
          <ac:chgData name="Wei-Jung Tseng" userId="43860473-0398-4a69-a820-88c39892e67f" providerId="ADAL" clId="{AACBD356-A213-416B-B1D3-5D82FEFC9D22}" dt="2021-09-24T07:33:27.315" v="0"/>
          <ac:spMkLst>
            <pc:docMk/>
            <pc:sldMk cId="2905083717" sldId="266"/>
            <ac:spMk id="2" creationId="{00000000-0000-0000-0000-000000000000}"/>
          </ac:spMkLst>
        </pc:spChg>
        <pc:spChg chg="mod">
          <ac:chgData name="Wei-Jung Tseng" userId="43860473-0398-4a69-a820-88c39892e67f" providerId="ADAL" clId="{AACBD356-A213-416B-B1D3-5D82FEFC9D22}" dt="2021-09-24T07:45:29.674" v="440" actId="20577"/>
          <ac:spMkLst>
            <pc:docMk/>
            <pc:sldMk cId="2905083717" sldId="266"/>
            <ac:spMk id="3" creationId="{00000000-0000-0000-0000-000000000000}"/>
          </ac:spMkLst>
        </pc:spChg>
      </pc:sldChg>
      <pc:sldChg chg="modSp mod">
        <pc:chgData name="Wei-Jung Tseng" userId="43860473-0398-4a69-a820-88c39892e67f" providerId="ADAL" clId="{AACBD356-A213-416B-B1D3-5D82FEFC9D22}" dt="2021-09-24T07:53:05.396" v="748" actId="20577"/>
        <pc:sldMkLst>
          <pc:docMk/>
          <pc:sldMk cId="2598391320" sldId="267"/>
        </pc:sldMkLst>
        <pc:spChg chg="mod">
          <ac:chgData name="Wei-Jung Tseng" userId="43860473-0398-4a69-a820-88c39892e67f" providerId="ADAL" clId="{AACBD356-A213-416B-B1D3-5D82FEFC9D22}" dt="2021-09-24T07:33:27.315" v="0"/>
          <ac:spMkLst>
            <pc:docMk/>
            <pc:sldMk cId="2598391320" sldId="267"/>
            <ac:spMk id="2" creationId="{00000000-0000-0000-0000-000000000000}"/>
          </ac:spMkLst>
        </pc:spChg>
        <pc:spChg chg="mod">
          <ac:chgData name="Wei-Jung Tseng" userId="43860473-0398-4a69-a820-88c39892e67f" providerId="ADAL" clId="{AACBD356-A213-416B-B1D3-5D82FEFC9D22}" dt="2021-09-24T07:52:28.550" v="672" actId="1076"/>
          <ac:spMkLst>
            <pc:docMk/>
            <pc:sldMk cId="2598391320" sldId="267"/>
            <ac:spMk id="3" creationId="{00000000-0000-0000-0000-000000000000}"/>
          </ac:spMkLst>
        </pc:spChg>
        <pc:graphicFrameChg chg="modGraphic">
          <ac:chgData name="Wei-Jung Tseng" userId="43860473-0398-4a69-a820-88c39892e67f" providerId="ADAL" clId="{AACBD356-A213-416B-B1D3-5D82FEFC9D22}" dt="2021-09-24T07:53:05.396" v="748" actId="20577"/>
          <ac:graphicFrameMkLst>
            <pc:docMk/>
            <pc:sldMk cId="2598391320" sldId="267"/>
            <ac:graphicFrameMk id="5" creationId="{00000000-0000-0000-0000-000000000000}"/>
          </ac:graphicFrameMkLst>
        </pc:graphicFrameChg>
      </pc:sldChg>
      <pc:sldChg chg="modSp mod">
        <pc:chgData name="Wei-Jung Tseng" userId="43860473-0398-4a69-a820-88c39892e67f" providerId="ADAL" clId="{AACBD356-A213-416B-B1D3-5D82FEFC9D22}" dt="2021-09-24T07:45:36.456" v="444" actId="20577"/>
        <pc:sldMkLst>
          <pc:docMk/>
          <pc:sldMk cId="3961178163" sldId="272"/>
        </pc:sldMkLst>
        <pc:spChg chg="mod">
          <ac:chgData name="Wei-Jung Tseng" userId="43860473-0398-4a69-a820-88c39892e67f" providerId="ADAL" clId="{AACBD356-A213-416B-B1D3-5D82FEFC9D22}" dt="2021-09-24T07:33:27.315" v="0"/>
          <ac:spMkLst>
            <pc:docMk/>
            <pc:sldMk cId="3961178163" sldId="272"/>
            <ac:spMk id="2" creationId="{00000000-0000-0000-0000-000000000000}"/>
          </ac:spMkLst>
        </pc:spChg>
        <pc:spChg chg="mod">
          <ac:chgData name="Wei-Jung Tseng" userId="43860473-0398-4a69-a820-88c39892e67f" providerId="ADAL" clId="{AACBD356-A213-416B-B1D3-5D82FEFC9D22}" dt="2021-09-24T07:45:36.456" v="444" actId="20577"/>
          <ac:spMkLst>
            <pc:docMk/>
            <pc:sldMk cId="3961178163" sldId="272"/>
            <ac:spMk id="3" creationId="{00000000-0000-0000-0000-000000000000}"/>
          </ac:spMkLst>
        </pc:spChg>
      </pc:sldChg>
      <pc:sldChg chg="modSp mod">
        <pc:chgData name="Wei-Jung Tseng" userId="43860473-0398-4a69-a820-88c39892e67f" providerId="ADAL" clId="{AACBD356-A213-416B-B1D3-5D82FEFC9D22}" dt="2021-09-24T07:48:23.576" v="561" actId="1076"/>
        <pc:sldMkLst>
          <pc:docMk/>
          <pc:sldMk cId="23464555" sldId="273"/>
        </pc:sldMkLst>
        <pc:spChg chg="mod">
          <ac:chgData name="Wei-Jung Tseng" userId="43860473-0398-4a69-a820-88c39892e67f" providerId="ADAL" clId="{AACBD356-A213-416B-B1D3-5D82FEFC9D22}" dt="2021-09-24T07:33:27.315" v="0"/>
          <ac:spMkLst>
            <pc:docMk/>
            <pc:sldMk cId="23464555" sldId="273"/>
            <ac:spMk id="2" creationId="{00000000-0000-0000-0000-000000000000}"/>
          </ac:spMkLst>
        </pc:spChg>
        <pc:spChg chg="mod">
          <ac:chgData name="Wei-Jung Tseng" userId="43860473-0398-4a69-a820-88c39892e67f" providerId="ADAL" clId="{AACBD356-A213-416B-B1D3-5D82FEFC9D22}" dt="2021-09-24T07:48:23.576" v="561" actId="1076"/>
          <ac:spMkLst>
            <pc:docMk/>
            <pc:sldMk cId="23464555" sldId="273"/>
            <ac:spMk id="3" creationId="{00000000-0000-0000-0000-000000000000}"/>
          </ac:spMkLst>
        </pc:spChg>
      </pc:sldChg>
      <pc:sldChg chg="modSp mod">
        <pc:chgData name="Wei-Jung Tseng" userId="43860473-0398-4a69-a820-88c39892e67f" providerId="ADAL" clId="{AACBD356-A213-416B-B1D3-5D82FEFC9D22}" dt="2021-09-24T07:45:42.451" v="446" actId="20577"/>
        <pc:sldMkLst>
          <pc:docMk/>
          <pc:sldMk cId="813926152" sldId="274"/>
        </pc:sldMkLst>
        <pc:spChg chg="mod">
          <ac:chgData name="Wei-Jung Tseng" userId="43860473-0398-4a69-a820-88c39892e67f" providerId="ADAL" clId="{AACBD356-A213-416B-B1D3-5D82FEFC9D22}" dt="2021-09-24T07:33:27.315" v="0"/>
          <ac:spMkLst>
            <pc:docMk/>
            <pc:sldMk cId="813926152" sldId="274"/>
            <ac:spMk id="2" creationId="{00000000-0000-0000-0000-000000000000}"/>
          </ac:spMkLst>
        </pc:spChg>
        <pc:spChg chg="mod">
          <ac:chgData name="Wei-Jung Tseng" userId="43860473-0398-4a69-a820-88c39892e67f" providerId="ADAL" clId="{AACBD356-A213-416B-B1D3-5D82FEFC9D22}" dt="2021-09-24T07:45:42.451" v="446" actId="20577"/>
          <ac:spMkLst>
            <pc:docMk/>
            <pc:sldMk cId="813926152" sldId="274"/>
            <ac:spMk id="3" creationId="{00000000-0000-0000-0000-000000000000}"/>
          </ac:spMkLst>
        </pc:spChg>
      </pc:sldChg>
      <pc:sldChg chg="modSp mod">
        <pc:chgData name="Wei-Jung Tseng" userId="43860473-0398-4a69-a820-88c39892e67f" providerId="ADAL" clId="{AACBD356-A213-416B-B1D3-5D82FEFC9D22}" dt="2021-09-24T07:50:55.895" v="641" actId="20577"/>
        <pc:sldMkLst>
          <pc:docMk/>
          <pc:sldMk cId="3555643082" sldId="275"/>
        </pc:sldMkLst>
        <pc:spChg chg="mod">
          <ac:chgData name="Wei-Jung Tseng" userId="43860473-0398-4a69-a820-88c39892e67f" providerId="ADAL" clId="{AACBD356-A213-416B-B1D3-5D82FEFC9D22}" dt="2021-09-24T07:33:27.315" v="0"/>
          <ac:spMkLst>
            <pc:docMk/>
            <pc:sldMk cId="3555643082" sldId="275"/>
            <ac:spMk id="2" creationId="{00000000-0000-0000-0000-000000000000}"/>
          </ac:spMkLst>
        </pc:spChg>
        <pc:spChg chg="mod">
          <ac:chgData name="Wei-Jung Tseng" userId="43860473-0398-4a69-a820-88c39892e67f" providerId="ADAL" clId="{AACBD356-A213-416B-B1D3-5D82FEFC9D22}" dt="2021-09-24T07:50:55.895" v="641" actId="20577"/>
          <ac:spMkLst>
            <pc:docMk/>
            <pc:sldMk cId="3555643082" sldId="275"/>
            <ac:spMk id="3" creationId="{00000000-0000-0000-0000-000000000000}"/>
          </ac:spMkLst>
        </pc:spChg>
      </pc:sldChg>
      <pc:sldChg chg="addSp delSp modSp mod">
        <pc:chgData name="Wei-Jung Tseng" userId="43860473-0398-4a69-a820-88c39892e67f" providerId="ADAL" clId="{AACBD356-A213-416B-B1D3-5D82FEFC9D22}" dt="2021-09-24T08:00:42.738" v="1146" actId="20577"/>
        <pc:sldMkLst>
          <pc:docMk/>
          <pc:sldMk cId="4268565727" sldId="277"/>
        </pc:sldMkLst>
        <pc:spChg chg="mod">
          <ac:chgData name="Wei-Jung Tseng" userId="43860473-0398-4a69-a820-88c39892e67f" providerId="ADAL" clId="{AACBD356-A213-416B-B1D3-5D82FEFC9D22}" dt="2021-09-24T07:56:28.895" v="775" actId="14100"/>
          <ac:spMkLst>
            <pc:docMk/>
            <pc:sldMk cId="4268565727" sldId="277"/>
            <ac:spMk id="2" creationId="{00000000-0000-0000-0000-000000000000}"/>
          </ac:spMkLst>
        </pc:spChg>
        <pc:spChg chg="mod">
          <ac:chgData name="Wei-Jung Tseng" userId="43860473-0398-4a69-a820-88c39892e67f" providerId="ADAL" clId="{AACBD356-A213-416B-B1D3-5D82FEFC9D22}" dt="2021-09-24T08:00:42.738" v="1146" actId="20577"/>
          <ac:spMkLst>
            <pc:docMk/>
            <pc:sldMk cId="4268565727" sldId="277"/>
            <ac:spMk id="3" creationId="{00000000-0000-0000-0000-000000000000}"/>
          </ac:spMkLst>
        </pc:spChg>
        <pc:picChg chg="del mod">
          <ac:chgData name="Wei-Jung Tseng" userId="43860473-0398-4a69-a820-88c39892e67f" providerId="ADAL" clId="{AACBD356-A213-416B-B1D3-5D82FEFC9D22}" dt="2021-09-24T07:53:16.014" v="750" actId="478"/>
          <ac:picMkLst>
            <pc:docMk/>
            <pc:sldMk cId="4268565727" sldId="277"/>
            <ac:picMk id="5" creationId="{E393E5B6-E50D-4E04-9D32-92596519B5A2}"/>
          </ac:picMkLst>
        </pc:picChg>
        <pc:picChg chg="add mod">
          <ac:chgData name="Wei-Jung Tseng" userId="43860473-0398-4a69-a820-88c39892e67f" providerId="ADAL" clId="{AACBD356-A213-416B-B1D3-5D82FEFC9D22}" dt="2021-09-24T07:56:11.357" v="754" actId="1076"/>
          <ac:picMkLst>
            <pc:docMk/>
            <pc:sldMk cId="4268565727" sldId="277"/>
            <ac:picMk id="2050" creationId="{D7655F05-B474-4836-BE60-1D8541FED4D4}"/>
          </ac:picMkLst>
        </pc:picChg>
      </pc:sldChg>
      <pc:sldChg chg="modSp mod">
        <pc:chgData name="Wei-Jung Tseng" userId="43860473-0398-4a69-a820-88c39892e67f" providerId="ADAL" clId="{AACBD356-A213-416B-B1D3-5D82FEFC9D22}" dt="2021-09-24T08:05:45.954" v="1608" actId="20577"/>
        <pc:sldMkLst>
          <pc:docMk/>
          <pc:sldMk cId="857072307" sldId="278"/>
        </pc:sldMkLst>
        <pc:spChg chg="mod">
          <ac:chgData name="Wei-Jung Tseng" userId="43860473-0398-4a69-a820-88c39892e67f" providerId="ADAL" clId="{AACBD356-A213-416B-B1D3-5D82FEFC9D22}" dt="2021-09-24T07:33:27.315" v="0"/>
          <ac:spMkLst>
            <pc:docMk/>
            <pc:sldMk cId="857072307" sldId="278"/>
            <ac:spMk id="2" creationId="{00000000-0000-0000-0000-000000000000}"/>
          </ac:spMkLst>
        </pc:spChg>
        <pc:spChg chg="mod">
          <ac:chgData name="Wei-Jung Tseng" userId="43860473-0398-4a69-a820-88c39892e67f" providerId="ADAL" clId="{AACBD356-A213-416B-B1D3-5D82FEFC9D22}" dt="2021-09-24T08:05:45.954" v="1608" actId="20577"/>
          <ac:spMkLst>
            <pc:docMk/>
            <pc:sldMk cId="857072307" sldId="278"/>
            <ac:spMk id="3" creationId="{00000000-0000-0000-0000-000000000000}"/>
          </ac:spMkLst>
        </pc:spChg>
      </pc:sldChg>
      <pc:sldChg chg="modSp mod">
        <pc:chgData name="Wei-Jung Tseng" userId="43860473-0398-4a69-a820-88c39892e67f" providerId="ADAL" clId="{AACBD356-A213-416B-B1D3-5D82FEFC9D22}" dt="2021-09-24T08:06:03.151" v="1614" actId="20577"/>
        <pc:sldMkLst>
          <pc:docMk/>
          <pc:sldMk cId="3734605194" sldId="279"/>
        </pc:sldMkLst>
        <pc:spChg chg="mod">
          <ac:chgData name="Wei-Jung Tseng" userId="43860473-0398-4a69-a820-88c39892e67f" providerId="ADAL" clId="{AACBD356-A213-416B-B1D3-5D82FEFC9D22}" dt="2021-09-24T07:33:27.315" v="0"/>
          <ac:spMkLst>
            <pc:docMk/>
            <pc:sldMk cId="3734605194" sldId="279"/>
            <ac:spMk id="2" creationId="{00000000-0000-0000-0000-000000000000}"/>
          </ac:spMkLst>
        </pc:spChg>
        <pc:spChg chg="mod">
          <ac:chgData name="Wei-Jung Tseng" userId="43860473-0398-4a69-a820-88c39892e67f" providerId="ADAL" clId="{AACBD356-A213-416B-B1D3-5D82FEFC9D22}" dt="2021-09-24T08:06:03.151" v="1614" actId="20577"/>
          <ac:spMkLst>
            <pc:docMk/>
            <pc:sldMk cId="3734605194" sldId="279"/>
            <ac:spMk id="3" creationId="{00000000-0000-0000-0000-000000000000}"/>
          </ac:spMkLst>
        </pc:spChg>
      </pc:sldChg>
      <pc:sldMasterChg chg="modTransition modSldLayout">
        <pc:chgData name="Wei-Jung Tseng" userId="43860473-0398-4a69-a820-88c39892e67f" providerId="ADAL" clId="{AACBD356-A213-416B-B1D3-5D82FEFC9D22}" dt="2021-09-24T07:33:27.315" v="0"/>
        <pc:sldMasterMkLst>
          <pc:docMk/>
          <pc:sldMasterMk cId="3872281326" sldId="2147483660"/>
        </pc:sldMasterMkLst>
        <pc:sldLayoutChg chg="modTransition">
          <pc:chgData name="Wei-Jung Tseng" userId="43860473-0398-4a69-a820-88c39892e67f" providerId="ADAL" clId="{AACBD356-A213-416B-B1D3-5D82FEFC9D22}" dt="2021-09-24T07:33:27.315" v="0"/>
          <pc:sldLayoutMkLst>
            <pc:docMk/>
            <pc:sldMasterMk cId="3872281326" sldId="2147483660"/>
            <pc:sldLayoutMk cId="2444095211" sldId="2147483661"/>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3657922614" sldId="2147483662"/>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3379766401" sldId="2147483663"/>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4178689026" sldId="2147483664"/>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3263441472" sldId="2147483665"/>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2240563663" sldId="2147483666"/>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1002645874" sldId="2147483667"/>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2335406872" sldId="2147483668"/>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3188010863" sldId="2147483669"/>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3016097408" sldId="2147483676"/>
          </pc:sldLayoutMkLst>
        </pc:sldLayoutChg>
        <pc:sldLayoutChg chg="modTransition">
          <pc:chgData name="Wei-Jung Tseng" userId="43860473-0398-4a69-a820-88c39892e67f" providerId="ADAL" clId="{AACBD356-A213-416B-B1D3-5D82FEFC9D22}" dt="2021-09-24T07:33:27.315" v="0"/>
          <pc:sldLayoutMkLst>
            <pc:docMk/>
            <pc:sldMasterMk cId="3872281326" sldId="2147483660"/>
            <pc:sldLayoutMk cId="3226459013" sldId="214748367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9/24/2021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409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2EC29-B8C5-4C7A-B6DA-418494D5CB21}" type="datetimeFigureOut">
              <a:rPr lang="en-US" smtClean="0"/>
              <a:pPr/>
              <a:t>9/24/2021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9043838-BFF5-400C-B067-3DF4A5F395D6}" type="slidenum">
              <a:rPr lang="en-US" smtClean="0"/>
              <a:pPr/>
              <a:t>‹#›</a:t>
            </a:fld>
            <a:endParaRPr lang="en-US"/>
          </a:p>
        </p:txBody>
      </p:sp>
    </p:spTree>
    <p:extLst>
      <p:ext uri="{BB962C8B-B14F-4D97-AF65-F5344CB8AC3E}">
        <p14:creationId xmlns:p14="http://schemas.microsoft.com/office/powerpoint/2010/main" val="244674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EC29-B8C5-4C7A-B6DA-418494D5CB21}" type="datetimeFigureOut">
              <a:rPr lang="en-US" smtClean="0"/>
              <a:pPr/>
              <a:t>9/24/2021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a:p>
        </p:txBody>
      </p:sp>
    </p:spTree>
    <p:extLst>
      <p:ext uri="{BB962C8B-B14F-4D97-AF65-F5344CB8AC3E}">
        <p14:creationId xmlns:p14="http://schemas.microsoft.com/office/powerpoint/2010/main" val="320501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EC29-B8C5-4C7A-B6DA-418494D5CB21}" type="datetimeFigureOut">
              <a:rPr lang="en-US" smtClean="0"/>
              <a:pPr/>
              <a:t>9/24/2021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a:p>
        </p:txBody>
      </p:sp>
    </p:spTree>
    <p:extLst>
      <p:ext uri="{BB962C8B-B14F-4D97-AF65-F5344CB8AC3E}">
        <p14:creationId xmlns:p14="http://schemas.microsoft.com/office/powerpoint/2010/main" val="83156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EC29-B8C5-4C7A-B6DA-418494D5CB21}" type="datetimeFigureOut">
              <a:rPr lang="en-US" smtClean="0"/>
              <a:pPr/>
              <a:t>9/24/2021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a:p>
        </p:txBody>
      </p:sp>
    </p:spTree>
    <p:extLst>
      <p:ext uri="{BB962C8B-B14F-4D97-AF65-F5344CB8AC3E}">
        <p14:creationId xmlns:p14="http://schemas.microsoft.com/office/powerpoint/2010/main" val="3684567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EC29-B8C5-4C7A-B6DA-418494D5CB21}" type="datetimeFigureOut">
              <a:rPr lang="en-US" smtClean="0"/>
              <a:pPr/>
              <a:t>9/24/2021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a:p>
        </p:txBody>
      </p:sp>
    </p:spTree>
    <p:extLst>
      <p:ext uri="{BB962C8B-B14F-4D97-AF65-F5344CB8AC3E}">
        <p14:creationId xmlns:p14="http://schemas.microsoft.com/office/powerpoint/2010/main" val="3350214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EC29-B8C5-4C7A-B6DA-418494D5CB21}" type="datetimeFigureOut">
              <a:rPr lang="en-US" smtClean="0"/>
              <a:pPr/>
              <a:t>9/24/2021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a:p>
        </p:txBody>
      </p:sp>
    </p:spTree>
    <p:extLst>
      <p:ext uri="{BB962C8B-B14F-4D97-AF65-F5344CB8AC3E}">
        <p14:creationId xmlns:p14="http://schemas.microsoft.com/office/powerpoint/2010/main" val="4105352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2EC29-B8C5-4C7A-B6DA-418494D5CB21}" type="datetimeFigureOut">
              <a:rPr lang="en-US" smtClean="0"/>
              <a:t>9/24/2021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01609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2EC29-B8C5-4C7A-B6DA-418494D5CB21}" type="datetimeFigureOut">
              <a:rPr lang="en-US" smtClean="0"/>
              <a:t>9/24/2021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2645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2EC29-B8C5-4C7A-B6DA-418494D5CB21}" type="datetimeFigureOut">
              <a:rPr lang="en-US" smtClean="0"/>
              <a:t>9/24/2021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6579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EC29-B8C5-4C7A-B6DA-418494D5CB21}" type="datetimeFigureOut">
              <a:rPr lang="en-US" smtClean="0"/>
              <a:t>9/24/2021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7976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62EC29-B8C5-4C7A-B6DA-418494D5CB21}" type="datetimeFigureOut">
              <a:rPr lang="en-US" smtClean="0"/>
              <a:t>9/24/2021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7868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62EC29-B8C5-4C7A-B6DA-418494D5CB21}" type="datetimeFigureOut">
              <a:rPr lang="en-US" smtClean="0"/>
              <a:t>9/24/2021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6344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2EC29-B8C5-4C7A-B6DA-418494D5CB21}" type="datetimeFigureOut">
              <a:rPr lang="en-US" smtClean="0"/>
              <a:t>9/24/2021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24056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2EC29-B8C5-4C7A-B6DA-418494D5CB21}" type="datetimeFigureOut">
              <a:rPr lang="en-US" smtClean="0"/>
              <a:t>9/24/2021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100264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540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801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62EC29-B8C5-4C7A-B6DA-418494D5CB21}" type="datetimeFigureOut">
              <a:rPr lang="en-US" smtClean="0"/>
              <a:pPr/>
              <a:t>9/24/2021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3872281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838200"/>
            <a:ext cx="6553200" cy="1981200"/>
          </a:xfrm>
        </p:spPr>
        <p:txBody>
          <a:bodyPr>
            <a:noAutofit/>
          </a:bodyPr>
          <a:lstStyle/>
          <a:p>
            <a:r>
              <a:rPr lang="en-US" sz="3200" dirty="0"/>
              <a:t>Springboard Data Science Career Track - Capstone Project 2</a:t>
            </a:r>
          </a:p>
        </p:txBody>
      </p:sp>
      <p:sp>
        <p:nvSpPr>
          <p:cNvPr id="3" name="Subtitle 2"/>
          <p:cNvSpPr>
            <a:spLocks noGrp="1"/>
          </p:cNvSpPr>
          <p:nvPr>
            <p:ph type="subTitle" idx="1"/>
          </p:nvPr>
        </p:nvSpPr>
        <p:spPr/>
        <p:txBody>
          <a:bodyPr>
            <a:normAutofit/>
          </a:bodyPr>
          <a:lstStyle/>
          <a:p>
            <a:pPr algn="l"/>
            <a:r>
              <a:rPr lang="en-US" sz="1800" b="1" dirty="0">
                <a:effectLst/>
                <a:latin typeface="Times New Roman" panose="02020603050405020304" pitchFamily="18" charset="0"/>
                <a:ea typeface="Times New Roman" panose="02020603050405020304" pitchFamily="18" charset="0"/>
              </a:rPr>
              <a:t>Bitcoin Price Prediction</a:t>
            </a:r>
            <a:endParaRPr lang="en-US" sz="2800" i="1" dirty="0">
              <a:solidFill>
                <a:schemeClr val="accent4">
                  <a:lumMod val="50000"/>
                  <a:lumOff val="50000"/>
                </a:schemeClr>
              </a:solidFill>
              <a:ea typeface="+mj-ea"/>
              <a:cs typeface="+mj-cs"/>
            </a:endParaRPr>
          </a:p>
        </p:txBody>
      </p:sp>
      <p:sp>
        <p:nvSpPr>
          <p:cNvPr id="4" name="TextBox 3">
            <a:extLst>
              <a:ext uri="{FF2B5EF4-FFF2-40B4-BE49-F238E27FC236}">
                <a16:creationId xmlns:a16="http://schemas.microsoft.com/office/drawing/2014/main" id="{04B5C827-2089-4ECE-95EB-BFC73AB3011F}"/>
              </a:ext>
            </a:extLst>
          </p:cNvPr>
          <p:cNvSpPr txBox="1"/>
          <p:nvPr/>
        </p:nvSpPr>
        <p:spPr>
          <a:xfrm>
            <a:off x="9448800" y="3429000"/>
            <a:ext cx="2057400" cy="646331"/>
          </a:xfrm>
          <a:prstGeom prst="rect">
            <a:avLst/>
          </a:prstGeom>
          <a:noFill/>
        </p:spPr>
        <p:txBody>
          <a:bodyPr wrap="square" rtlCol="0">
            <a:spAutoFit/>
          </a:bodyPr>
          <a:lstStyle/>
          <a:p>
            <a:r>
              <a:rPr lang="en-US" dirty="0"/>
              <a:t>Weijung Tseng 09/20/2021</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95400"/>
          </a:xfrm>
        </p:spPr>
        <p:txBody>
          <a:bodyPr anchor="b">
            <a:normAutofit/>
          </a:bodyPr>
          <a:lstStyle/>
          <a:p>
            <a:r>
              <a:rPr lang="en-US" dirty="0"/>
              <a:t>Results</a:t>
            </a:r>
          </a:p>
        </p:txBody>
      </p:sp>
      <p:sp>
        <p:nvSpPr>
          <p:cNvPr id="3" name="Content Placeholder 2"/>
          <p:cNvSpPr>
            <a:spLocks noGrp="1"/>
          </p:cNvSpPr>
          <p:nvPr>
            <p:ph sz="half" idx="1"/>
          </p:nvPr>
        </p:nvSpPr>
        <p:spPr>
          <a:xfrm>
            <a:off x="1277145" y="2646782"/>
            <a:ext cx="4895055" cy="3124201"/>
          </a:xfrm>
        </p:spPr>
        <p:txBody>
          <a:bodyPr>
            <a:normAutofit lnSpcReduction="10000"/>
          </a:bodyPr>
          <a:lstStyle/>
          <a:p>
            <a:r>
              <a:rPr lang="en-US" sz="1500" dirty="0"/>
              <a:t>The figure on the right was the best model I could 	find in the project, but the R2 score was negative 	at -1.2</a:t>
            </a:r>
          </a:p>
          <a:p>
            <a:r>
              <a:rPr lang="en-US" sz="1500" dirty="0"/>
              <a:t>Also, selecting more import features to build a new 	model didn’t help either.</a:t>
            </a:r>
          </a:p>
          <a:p>
            <a:r>
              <a:rPr lang="en-US" sz="1500" dirty="0"/>
              <a:t>Most important features:</a:t>
            </a:r>
          </a:p>
          <a:p>
            <a:pPr lvl="1"/>
            <a:r>
              <a:rPr lang="en-US" sz="1400" dirty="0"/>
              <a:t>Ethereum Price</a:t>
            </a:r>
          </a:p>
          <a:p>
            <a:pPr lvl="1"/>
            <a:r>
              <a:rPr lang="en-US" sz="1400" dirty="0"/>
              <a:t>Twitter Followers</a:t>
            </a:r>
          </a:p>
          <a:p>
            <a:r>
              <a:rPr lang="en-US" sz="1500" dirty="0"/>
              <a:t>One possible explanation of all the prediction being low 	was due to recent huge collapse in China’s housing 	sector and FED signaled bond-buying taper</a:t>
            </a:r>
            <a:r>
              <a:rPr lang="en-US" sz="1600" dirty="0"/>
              <a:t>.</a:t>
            </a:r>
          </a:p>
        </p:txBody>
      </p:sp>
      <p:pic>
        <p:nvPicPr>
          <p:cNvPr id="2050" name="Picture 2">
            <a:extLst>
              <a:ext uri="{FF2B5EF4-FFF2-40B4-BE49-F238E27FC236}">
                <a16:creationId xmlns:a16="http://schemas.microsoft.com/office/drawing/2014/main" id="{D7655F05-B474-4836-BE60-1D8541FED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666999"/>
            <a:ext cx="5798721" cy="298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56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 for clients to use the findings</a:t>
            </a:r>
          </a:p>
        </p:txBody>
      </p:sp>
      <p:sp>
        <p:nvSpPr>
          <p:cNvPr id="3" name="Content Placeholder 2"/>
          <p:cNvSpPr>
            <a:spLocks noGrp="1"/>
          </p:cNvSpPr>
          <p:nvPr>
            <p:ph idx="1"/>
          </p:nvPr>
        </p:nvSpPr>
        <p:spPr/>
        <p:txBody>
          <a:bodyPr>
            <a:normAutofit fontScale="85000" lnSpcReduction="20000"/>
          </a:bodyPr>
          <a:lstStyle/>
          <a:p>
            <a:pPr>
              <a:lnSpc>
                <a:spcPct val="150000"/>
              </a:lnSpc>
              <a:spcBef>
                <a:spcPts val="0"/>
              </a:spcBef>
              <a:spcAft>
                <a:spcPts val="800"/>
              </a:spcAft>
            </a:pPr>
            <a:r>
              <a:rPr lang="en-US" sz="1800" dirty="0">
                <a:effectLst/>
                <a:ea typeface="Times New Roman" panose="02020603050405020304" pitchFamily="18" charset="0"/>
                <a:cs typeface="Times New Roman" panose="02020603050405020304" pitchFamily="18" charset="0"/>
              </a:rPr>
              <a:t>Using merely 6 other cryptocurrency prices and social media post and followers didn’t seem to provide good prediction on 	Bitcoin price. Investor on Bitcoin would need to discover more data.</a:t>
            </a:r>
          </a:p>
          <a:p>
            <a:pPr>
              <a:lnSpc>
                <a:spcPct val="150000"/>
              </a:lnSpc>
              <a:spcBef>
                <a:spcPts val="0"/>
              </a:spcBef>
              <a:spcAft>
                <a:spcPts val="800"/>
              </a:spcAft>
            </a:pPr>
            <a:r>
              <a:rPr lang="en-US" sz="1800" dirty="0">
                <a:effectLst/>
                <a:ea typeface="Times New Roman" panose="02020603050405020304" pitchFamily="18" charset="0"/>
                <a:cs typeface="Times New Roman" panose="02020603050405020304" pitchFamily="18" charset="0"/>
              </a:rPr>
              <a:t>Among all the findings, Ethereum price and twitter followers seem to be something we can keep in the future model 	because they are the most important features in the models built.</a:t>
            </a:r>
          </a:p>
          <a:p>
            <a:pPr>
              <a:lnSpc>
                <a:spcPct val="150000"/>
              </a:lnSpc>
              <a:spcBef>
                <a:spcPts val="0"/>
              </a:spcBef>
              <a:spcAft>
                <a:spcPts val="800"/>
              </a:spcAft>
            </a:pPr>
            <a:r>
              <a:rPr lang="en-US" sz="1800" dirty="0">
                <a:effectLst/>
                <a:ea typeface="Times New Roman" panose="02020603050405020304" pitchFamily="18" charset="0"/>
                <a:cs typeface="Times New Roman" panose="02020603050405020304" pitchFamily="18" charset="0"/>
              </a:rPr>
              <a:t>Bitcoin as the most popular cryptocurrency, it will be the first thing people liquidate which makes it highly unpredictable 	comparing with other equity that are hard to liquidate such as houses or gold. Therefore, recent negative or positive 	news may impact Bitcoin price heavily. Bitcoin can be traded 24-7 which doesn’t give investors time to digest good or 	bad news so the prices will fluctuate a lot in a short period of time after big news announcement. Investors should set up 	sell limit on Bitcoin to hedge themselves from huge loss.</a:t>
            </a:r>
          </a:p>
        </p:txBody>
      </p:sp>
    </p:spTree>
    <p:extLst>
      <p:ext uri="{BB962C8B-B14F-4D97-AF65-F5344CB8AC3E}">
        <p14:creationId xmlns:p14="http://schemas.microsoft.com/office/powerpoint/2010/main" val="85707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for future studies</a:t>
            </a:r>
          </a:p>
        </p:txBody>
      </p:sp>
      <p:sp>
        <p:nvSpPr>
          <p:cNvPr id="3" name="Content Placeholder 2"/>
          <p:cNvSpPr>
            <a:spLocks noGrp="1"/>
          </p:cNvSpPr>
          <p:nvPr>
            <p:ph idx="1"/>
          </p:nvPr>
        </p:nvSpPr>
        <p:spPr/>
        <p:txBody>
          <a:bodyPr>
            <a:normAutofit/>
          </a:bodyPr>
          <a:lstStyle/>
          <a:p>
            <a:pPr marR="0">
              <a:lnSpc>
                <a:spcPct val="130000"/>
              </a:lnSpc>
              <a:spcBef>
                <a:spcPts val="0"/>
              </a:spcBef>
              <a:spcAft>
                <a:spcPts val="800"/>
              </a:spcAft>
            </a:pPr>
            <a:r>
              <a:rPr lang="en-US" sz="1500" dirty="0">
                <a:cs typeface="Times New Roman" panose="02020603050405020304" pitchFamily="18" charset="0"/>
              </a:rPr>
              <a:t>Stock and bond market seem to have high correlation with Bitcoin market. We could add that into future model to see if it 	makes improvement on accuracy. </a:t>
            </a:r>
          </a:p>
          <a:p>
            <a:pPr marR="0">
              <a:lnSpc>
                <a:spcPct val="130000"/>
              </a:lnSpc>
              <a:spcBef>
                <a:spcPts val="0"/>
              </a:spcBef>
              <a:spcAft>
                <a:spcPts val="800"/>
              </a:spcAft>
            </a:pPr>
            <a:r>
              <a:rPr lang="en-US" sz="1500" dirty="0">
                <a:cs typeface="Times New Roman" panose="02020603050405020304" pitchFamily="18" charset="0"/>
              </a:rPr>
              <a:t>Also, news regarding Bitcoin can be a good feature to consider.</a:t>
            </a:r>
          </a:p>
          <a:p>
            <a:pPr marR="0">
              <a:lnSpc>
                <a:spcPct val="130000"/>
              </a:lnSpc>
              <a:spcBef>
                <a:spcPts val="0"/>
              </a:spcBef>
              <a:spcAft>
                <a:spcPts val="800"/>
              </a:spcAft>
            </a:pPr>
            <a:r>
              <a:rPr lang="en-US" sz="1500" dirty="0">
                <a:cs typeface="Times New Roman" panose="02020603050405020304" pitchFamily="18" charset="0"/>
              </a:rPr>
              <a:t>We could also collect data from financial institute quarterly report to see if any Bitcoin has been purchased by them in the 	last quarter. </a:t>
            </a:r>
          </a:p>
          <a:p>
            <a:pPr marR="0">
              <a:lnSpc>
                <a:spcPct val="130000"/>
              </a:lnSpc>
              <a:spcBef>
                <a:spcPts val="0"/>
              </a:spcBef>
              <a:spcAft>
                <a:spcPts val="800"/>
              </a:spcAft>
            </a:pPr>
            <a:r>
              <a:rPr lang="en-US" sz="1500" dirty="0">
                <a:cs typeface="Times New Roman" panose="02020603050405020304" pitchFamily="18" charset="0"/>
              </a:rPr>
              <a:t>Instead of using a whole day as a unit, future studies can look at either hourly or even minutely data. However, the </a:t>
            </a:r>
            <a:r>
              <a:rPr lang="en-US" sz="1500" dirty="0" err="1">
                <a:cs typeface="Times New Roman" panose="02020603050405020304" pitchFamily="18" charset="0"/>
              </a:rPr>
              <a:t>api</a:t>
            </a:r>
            <a:r>
              <a:rPr lang="en-US" sz="1500" dirty="0">
                <a:cs typeface="Times New Roman" panose="02020603050405020304" pitchFamily="18" charset="0"/>
              </a:rPr>
              <a:t> </a:t>
            </a:r>
            <a:r>
              <a:rPr lang="en-US" sz="1500">
                <a:cs typeface="Times New Roman" panose="02020603050405020304" pitchFamily="18" charset="0"/>
              </a:rPr>
              <a:t>I 	used </a:t>
            </a:r>
            <a:r>
              <a:rPr lang="en-US" sz="1500" dirty="0">
                <a:cs typeface="Times New Roman" panose="02020603050405020304" pitchFamily="18" charset="0"/>
              </a:rPr>
              <a:t>in the study would not have that accurate of data.</a:t>
            </a:r>
          </a:p>
        </p:txBody>
      </p:sp>
    </p:spTree>
    <p:extLst>
      <p:ext uri="{BB962C8B-B14F-4D97-AF65-F5344CB8AC3E}">
        <p14:creationId xmlns:p14="http://schemas.microsoft.com/office/powerpoint/2010/main" val="373460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dirty="0"/>
              <a:t>Can we predict Bitcoin price?</a:t>
            </a:r>
          </a:p>
        </p:txBody>
      </p:sp>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pPr>
            <a:r>
              <a:rPr lang="en-US" sz="1200" b="1" i="1">
                <a:latin typeface="Arial" pitchFamily="34" charset="0"/>
                <a:cs typeface="Arial" pitchFamily="34" charset="0"/>
              </a:rPr>
              <a:t>NOTE:</a:t>
            </a:r>
          </a:p>
          <a:p>
            <a:pPr>
              <a:spcAft>
                <a:spcPts val="600"/>
              </a:spcAft>
            </a:pPr>
            <a:r>
              <a:rPr lang="en-US" sz="1200" i="1">
                <a:latin typeface="Arial" pitchFamily="34" charset="0"/>
                <a:cs typeface="Arial" pitchFamily="34" charset="0"/>
              </a:rPr>
              <a:t>To change images on this slide, select a picture and delete it. Then click the Insert Picture icon</a:t>
            </a:r>
          </a:p>
          <a:p>
            <a:pPr>
              <a:spcAft>
                <a:spcPts val="600"/>
              </a:spcAft>
            </a:pPr>
            <a:r>
              <a:rPr lang="en-US" sz="1200" i="1">
                <a:latin typeface="Arial" pitchFamily="34" charset="0"/>
                <a:cs typeface="Arial" pitchFamily="34" charset="0"/>
              </a:rPr>
              <a:t>in the placeholder to insert your own image.</a:t>
            </a:r>
          </a:p>
        </p:txBody>
      </p:sp>
      <p:pic>
        <p:nvPicPr>
          <p:cNvPr id="4" name="Picture 3">
            <a:extLst>
              <a:ext uri="{FF2B5EF4-FFF2-40B4-BE49-F238E27FC236}">
                <a16:creationId xmlns:a16="http://schemas.microsoft.com/office/drawing/2014/main" id="{56719DC4-B57B-4B27-9780-A5008C062FF1}"/>
              </a:ext>
            </a:extLst>
          </p:cNvPr>
          <p:cNvPicPr>
            <a:picLocks noChangeAspect="1"/>
          </p:cNvPicPr>
          <p:nvPr/>
        </p:nvPicPr>
        <p:blipFill>
          <a:blip r:embed="rId2"/>
          <a:stretch>
            <a:fillRect/>
          </a:stretch>
        </p:blipFill>
        <p:spPr>
          <a:xfrm>
            <a:off x="3171825" y="2495552"/>
            <a:ext cx="5848350" cy="3848100"/>
          </a:xfrm>
          <a:prstGeom prst="rect">
            <a:avLst/>
          </a:prstGeom>
        </p:spPr>
      </p:pic>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3" name="Content Placeholder 2"/>
          <p:cNvSpPr>
            <a:spLocks noGrp="1"/>
          </p:cNvSpPr>
          <p:nvPr>
            <p:ph idx="1"/>
          </p:nvPr>
        </p:nvSpPr>
        <p:spPr/>
        <p:txBody>
          <a:bodyPr>
            <a:normAutofit fontScale="70000" lnSpcReduction="20000"/>
          </a:bodyPr>
          <a:lstStyle/>
          <a:p>
            <a:pPr marL="0" indent="0">
              <a:lnSpc>
                <a:spcPct val="160000"/>
              </a:lnSpc>
              <a:buNone/>
            </a:pPr>
            <a:r>
              <a:rPr lang="en-US" dirty="0"/>
              <a:t>Learning Objective: </a:t>
            </a:r>
          </a:p>
          <a:p>
            <a:pPr>
              <a:lnSpc>
                <a:spcPct val="160000"/>
              </a:lnSpc>
            </a:pPr>
            <a:r>
              <a:rPr lang="en-US" dirty="0"/>
              <a:t>This capstone project summarizes the knowledge and skills of program participants in the data science 	career track as demonstrated in the project workflow from data gathering, wrangling, analysis, modeling, 	summarizing, and recommendation for action plans.</a:t>
            </a:r>
          </a:p>
          <a:p>
            <a:pPr marL="0" indent="0">
              <a:lnSpc>
                <a:spcPct val="160000"/>
              </a:lnSpc>
              <a:buNone/>
            </a:pPr>
            <a:r>
              <a:rPr lang="en-US" dirty="0"/>
              <a:t>Business Objective:</a:t>
            </a:r>
          </a:p>
          <a:p>
            <a:pPr>
              <a:lnSpc>
                <a:spcPct val="160000"/>
              </a:lnSpc>
            </a:pPr>
            <a:r>
              <a:rPr lang="en-US" dirty="0"/>
              <a:t>Using the findings and conclusions from this project are useful for individual investors, banks, and financial 	institutions.</a:t>
            </a:r>
          </a:p>
          <a:p>
            <a:pPr marL="0" indent="0">
              <a:lnSpc>
                <a:spcPct val="160000"/>
              </a:lnSpc>
              <a:buNone/>
            </a:pPr>
            <a:endParaRPr lang="en-US" dirty="0"/>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484310" y="2057400"/>
            <a:ext cx="10018713" cy="3733801"/>
          </a:xfrm>
        </p:spPr>
        <p:txBody>
          <a:bodyPr>
            <a:noAutofit/>
          </a:bodyPr>
          <a:lstStyle/>
          <a:p>
            <a:pPr marL="0" marR="0">
              <a:lnSpc>
                <a:spcPct val="150000"/>
              </a:lnSpc>
              <a:spcBef>
                <a:spcPts val="0"/>
              </a:spcBef>
              <a:spcAft>
                <a:spcPts val="800"/>
              </a:spcAft>
            </a:pPr>
            <a:r>
              <a:rPr lang="en-US" sz="1500" dirty="0"/>
              <a:t>Cryptocurrency has been one of the hottest topics in the last few years, especially in the younger generations.</a:t>
            </a:r>
          </a:p>
          <a:p>
            <a:pPr marL="0" marR="0">
              <a:lnSpc>
                <a:spcPct val="150000"/>
              </a:lnSpc>
              <a:spcBef>
                <a:spcPts val="0"/>
              </a:spcBef>
              <a:spcAft>
                <a:spcPts val="800"/>
              </a:spcAft>
            </a:pPr>
            <a:r>
              <a:rPr lang="en-US" sz="1500" dirty="0"/>
              <a:t>A cryptocurrency is basically a digital and encrypted asset that uses blockchain technology along with computers  	to 	stand alone on the web without any central party’s control. </a:t>
            </a:r>
          </a:p>
          <a:p>
            <a:pPr marL="0" marR="0">
              <a:lnSpc>
                <a:spcPct val="150000"/>
              </a:lnSpc>
              <a:spcBef>
                <a:spcPts val="0"/>
              </a:spcBef>
              <a:spcAft>
                <a:spcPts val="800"/>
              </a:spcAft>
            </a:pPr>
            <a:r>
              <a:rPr lang="en-US" sz="1500" dirty="0"/>
              <a:t>Nevertheless, many people believe the potentials of the cryptocurrency due to its convenience of fund transfer 	without 	third party making a  cut as the middleman. The transactions between cryptocurrency holders are 	beyond boundaries 	of countries, which makes it possible for money laundry and other crimes but still doesn’t 	lower too much of the 	greatness of the currency.</a:t>
            </a:r>
          </a:p>
          <a:p>
            <a:pPr>
              <a:lnSpc>
                <a:spcPct val="150000"/>
              </a:lnSpc>
            </a:pPr>
            <a:r>
              <a:rPr lang="en-US" sz="1500" dirty="0"/>
              <a:t>Recently, some big companies like Tesla and MicroStrategy have invested in Bitcoin, the most well-known 	cryptocurrency, either to make profit or to hedge.</a:t>
            </a:r>
          </a:p>
        </p:txBody>
      </p:sp>
    </p:spTree>
    <p:extLst>
      <p:ext uri="{BB962C8B-B14F-4D97-AF65-F5344CB8AC3E}">
        <p14:creationId xmlns:p14="http://schemas.microsoft.com/office/powerpoint/2010/main" val="396117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1484310" y="2133601"/>
            <a:ext cx="10018713" cy="3657600"/>
          </a:xfrm>
        </p:spPr>
        <p:txBody>
          <a:bodyPr>
            <a:normAutofit fontScale="62500" lnSpcReduction="20000"/>
          </a:bodyPr>
          <a:lstStyle/>
          <a:p>
            <a:pPr marL="0" indent="0">
              <a:lnSpc>
                <a:spcPct val="170000"/>
              </a:lnSpc>
              <a:buNone/>
            </a:pPr>
            <a:r>
              <a:rPr lang="en-US" dirty="0"/>
              <a:t>The following methodology was adapted to predict bitcoin price: </a:t>
            </a:r>
          </a:p>
          <a:p>
            <a:pPr>
              <a:lnSpc>
                <a:spcPct val="170000"/>
              </a:lnSpc>
            </a:pPr>
            <a:r>
              <a:rPr lang="en-US" dirty="0"/>
              <a:t>Dataset: Identify where to find the required data and data retrieval </a:t>
            </a:r>
          </a:p>
          <a:p>
            <a:pPr>
              <a:lnSpc>
                <a:spcPct val="170000"/>
              </a:lnSpc>
            </a:pPr>
            <a:r>
              <a:rPr lang="en-US" dirty="0"/>
              <a:t>Data Wrangling: Once the data is identified and retrieved, basic data preprocessing and quality control are conducted </a:t>
            </a:r>
          </a:p>
          <a:p>
            <a:pPr>
              <a:lnSpc>
                <a:spcPct val="170000"/>
              </a:lnSpc>
            </a:pPr>
            <a:r>
              <a:rPr lang="en-US" dirty="0"/>
              <a:t>Data Exploration: When the data is ready for exploration, apply statistical methods to identify data clusters, correlations, 	and trends </a:t>
            </a:r>
          </a:p>
          <a:p>
            <a:pPr>
              <a:lnSpc>
                <a:spcPct val="170000"/>
              </a:lnSpc>
            </a:pPr>
            <a:r>
              <a:rPr lang="en-US" dirty="0"/>
              <a:t>Data Modeling with Machine Learning for Prediction: With basic understanding of the data, more advanced data analytics 	of machine learning is applied to the data to build predictive models </a:t>
            </a:r>
          </a:p>
          <a:p>
            <a:pPr>
              <a:lnSpc>
                <a:spcPct val="170000"/>
              </a:lnSpc>
            </a:pPr>
            <a:r>
              <a:rPr lang="en-US" dirty="0"/>
              <a:t>Summary: conclusions and recommendations </a:t>
            </a:r>
          </a:p>
        </p:txBody>
      </p:sp>
    </p:spTree>
    <p:extLst>
      <p:ext uri="{BB962C8B-B14F-4D97-AF65-F5344CB8AC3E}">
        <p14:creationId xmlns:p14="http://schemas.microsoft.com/office/powerpoint/2010/main" val="8139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371600" y="2057400"/>
            <a:ext cx="10018713" cy="3581400"/>
          </a:xfrm>
        </p:spPr>
        <p:txBody>
          <a:bodyPr>
            <a:noAutofit/>
          </a:bodyPr>
          <a:lstStyle/>
          <a:p>
            <a:pPr>
              <a:lnSpc>
                <a:spcPct val="160000"/>
              </a:lnSpc>
            </a:pPr>
            <a:r>
              <a:rPr lang="en-US" sz="1500" dirty="0"/>
              <a:t>There were two dataset I used in this study: 7 most popular cryptocurrency prices and social media data</a:t>
            </a:r>
          </a:p>
          <a:p>
            <a:pPr marL="0" marR="0">
              <a:lnSpc>
                <a:spcPct val="160000"/>
              </a:lnSpc>
              <a:spcBef>
                <a:spcPts val="0"/>
              </a:spcBef>
              <a:spcAft>
                <a:spcPts val="800"/>
              </a:spcAft>
            </a:pPr>
            <a:r>
              <a:rPr lang="en-US" sz="1500" dirty="0"/>
              <a:t>Cryptocurrency prices: contains the following crypto currency prices: Bitcoin, Ethereum, </a:t>
            </a:r>
            <a:r>
              <a:rPr lang="en-US" sz="1500" dirty="0" err="1"/>
              <a:t>Cardano</a:t>
            </a:r>
            <a:r>
              <a:rPr lang="en-US" sz="1500" dirty="0"/>
              <a:t>, </a:t>
            </a:r>
            <a:r>
              <a:rPr lang="en-US" sz="1500" dirty="0" err="1"/>
              <a:t>Binance</a:t>
            </a:r>
            <a:r>
              <a:rPr lang="en-US" sz="1500" dirty="0"/>
              <a:t> Coin, Tether, 	XRP, and Dogecoin.  The data was pulled using </a:t>
            </a:r>
            <a:r>
              <a:rPr lang="en-US" sz="1500" dirty="0" err="1"/>
              <a:t>coingecko.com’s</a:t>
            </a:r>
            <a:r>
              <a:rPr lang="en-US" sz="1500" dirty="0"/>
              <a:t> </a:t>
            </a:r>
            <a:r>
              <a:rPr lang="en-US" sz="1500" dirty="0" err="1"/>
              <a:t>api</a:t>
            </a:r>
            <a:r>
              <a:rPr lang="en-US" sz="1500" dirty="0"/>
              <a:t> from   	https://api.coingecko.com/api/v3/coins/btc/market_chart?vs_currency=usd&amp;days=100</a:t>
            </a:r>
          </a:p>
          <a:p>
            <a:pPr>
              <a:lnSpc>
                <a:spcPct val="160000"/>
              </a:lnSpc>
            </a:pPr>
            <a:r>
              <a:rPr lang="en-US" sz="1500" dirty="0"/>
              <a:t>Social Media data: contained the following data related to bitcoin: Facebook likes, twitter followers, reddit average posts 	in the last 48 hours, reddit average comment in the last 48 hours, reddit subscribers, and reddit active accounts 	discussing in the last 48 hours. The data was pulled using </a:t>
            </a:r>
            <a:r>
              <a:rPr lang="en-US" sz="1500" dirty="0" err="1"/>
              <a:t>coingecko.com’s</a:t>
            </a:r>
            <a:r>
              <a:rPr lang="en-US" sz="1500" dirty="0"/>
              <a:t> </a:t>
            </a:r>
            <a:r>
              <a:rPr lang="en-US" sz="1500" dirty="0" err="1"/>
              <a:t>api</a:t>
            </a:r>
            <a:r>
              <a:rPr lang="en-US" sz="1500" dirty="0"/>
              <a:t> from </a:t>
            </a:r>
          </a:p>
          <a:p>
            <a:pPr marL="0" indent="0">
              <a:lnSpc>
                <a:spcPct val="160000"/>
              </a:lnSpc>
              <a:buNone/>
            </a:pPr>
            <a:r>
              <a:rPr lang="en-US" sz="1500" dirty="0"/>
              <a:t>	https://api.coingecko.com/api/v3/coins/btc/market_chart?vs_currency=usd&amp;days=100</a:t>
            </a:r>
          </a:p>
        </p:txBody>
      </p:sp>
    </p:spTree>
    <p:extLst>
      <p:ext uri="{BB962C8B-B14F-4D97-AF65-F5344CB8AC3E}">
        <p14:creationId xmlns:p14="http://schemas.microsoft.com/office/powerpoint/2010/main" val="2346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p>
        </p:txBody>
      </p:sp>
      <p:sp>
        <p:nvSpPr>
          <p:cNvPr id="3" name="Content Placeholder 2"/>
          <p:cNvSpPr>
            <a:spLocks noGrp="1"/>
          </p:cNvSpPr>
          <p:nvPr>
            <p:ph idx="1"/>
          </p:nvPr>
        </p:nvSpPr>
        <p:spPr>
          <a:xfrm>
            <a:off x="1484310" y="2438399"/>
            <a:ext cx="10018713" cy="3352801"/>
          </a:xfrm>
        </p:spPr>
        <p:txBody>
          <a:bodyPr>
            <a:noAutofit/>
          </a:bodyPr>
          <a:lstStyle/>
          <a:p>
            <a:r>
              <a:rPr lang="en-US" sz="1500" dirty="0"/>
              <a:t>Any extraneous data was removed </a:t>
            </a:r>
          </a:p>
          <a:p>
            <a:pPr lvl="1"/>
            <a:r>
              <a:rPr lang="en-US" sz="1500" dirty="0"/>
              <a:t>Rows and Columns containing redundant data </a:t>
            </a:r>
          </a:p>
          <a:p>
            <a:pPr lvl="1"/>
            <a:r>
              <a:rPr lang="en-US" sz="1500" dirty="0"/>
              <a:t>Columns that held only descriptive information</a:t>
            </a:r>
          </a:p>
          <a:p>
            <a:pPr lvl="1"/>
            <a:endParaRPr lang="en-US" sz="1500" dirty="0"/>
          </a:p>
          <a:p>
            <a:r>
              <a:rPr lang="en-US" sz="1500" dirty="0"/>
              <a:t>Features for Data Exploration and Machine Learning were identified and prepared </a:t>
            </a:r>
          </a:p>
          <a:p>
            <a:pPr lvl="1"/>
            <a:r>
              <a:rPr lang="en-US" sz="1500" dirty="0"/>
              <a:t>Converting and combining datetimes </a:t>
            </a:r>
          </a:p>
          <a:p>
            <a:pPr lvl="1"/>
            <a:r>
              <a:rPr lang="en-US" sz="1500" dirty="0"/>
              <a:t>Adding features:</a:t>
            </a:r>
          </a:p>
          <a:p>
            <a:pPr lvl="2"/>
            <a:r>
              <a:rPr lang="en-US" sz="1500" dirty="0"/>
              <a:t>Adding features to show difference in daily followers on social media</a:t>
            </a:r>
          </a:p>
        </p:txBody>
      </p:sp>
    </p:spTree>
    <p:extLst>
      <p:ext uri="{BB962C8B-B14F-4D97-AF65-F5344CB8AC3E}">
        <p14:creationId xmlns:p14="http://schemas.microsoft.com/office/powerpoint/2010/main" val="355564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6"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7"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8"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9"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0"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1"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43" name="Rectangle 142">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Data Exploration</a:t>
            </a:r>
          </a:p>
        </p:txBody>
      </p:sp>
      <p:sp>
        <p:nvSpPr>
          <p:cNvPr id="4" name="Text Placeholder 3"/>
          <p:cNvSpPr>
            <a:spLocks noGrp="1"/>
          </p:cNvSpPr>
          <p:nvPr>
            <p:ph type="body" sz="half" idx="2"/>
          </p:nvPr>
        </p:nvSpPr>
        <p:spPr>
          <a:xfrm>
            <a:off x="8041742" y="3996267"/>
            <a:ext cx="3461281" cy="1887008"/>
          </a:xfrm>
        </p:spPr>
        <p:txBody>
          <a:bodyPr vert="horz" lIns="91440" tIns="45720" rIns="91440" bIns="45720" rtlCol="0" anchor="t">
            <a:normAutofit/>
          </a:bodyPr>
          <a:lstStyle/>
          <a:p>
            <a:pPr algn="r"/>
            <a:r>
              <a:rPr lang="en-US"/>
              <a:t>Correlation Matrix</a:t>
            </a:r>
          </a:p>
        </p:txBody>
      </p:sp>
      <p:grpSp>
        <p:nvGrpSpPr>
          <p:cNvPr id="145" name="Group 144">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46"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7"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8"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9"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0"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1"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53"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9763211-CA2E-4B83-848D-C18944BAB5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14982" y="1011765"/>
            <a:ext cx="5527913" cy="45467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 Algorithms Used</a:t>
            </a:r>
          </a:p>
        </p:txBody>
      </p:sp>
      <p:sp>
        <p:nvSpPr>
          <p:cNvPr id="3" name="Content Placeholder 2"/>
          <p:cNvSpPr>
            <a:spLocks noGrp="1"/>
          </p:cNvSpPr>
          <p:nvPr>
            <p:ph sz="half" idx="1"/>
          </p:nvPr>
        </p:nvSpPr>
        <p:spPr>
          <a:xfrm>
            <a:off x="1066800" y="2025520"/>
            <a:ext cx="10058400" cy="1447799"/>
          </a:xfrm>
        </p:spPr>
        <p:txBody>
          <a:bodyPr>
            <a:normAutofit/>
          </a:bodyPr>
          <a:lstStyle/>
          <a:p>
            <a:r>
              <a:rPr lang="en-US" sz="1500" dirty="0"/>
              <a:t>As the goal of the data analysis is to determine bitcoin prices, a supervised machine learning classification method seems appropriate. </a:t>
            </a:r>
          </a:p>
          <a:p>
            <a:r>
              <a:rPr lang="en-US" sz="1500" dirty="0"/>
              <a:t>4 different models were built: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9305482"/>
              </p:ext>
            </p:extLst>
          </p:nvPr>
        </p:nvGraphicFramePr>
        <p:xfrm>
          <a:off x="1295400" y="3296920"/>
          <a:ext cx="3022812" cy="2209800"/>
        </p:xfrm>
        <a:graphic>
          <a:graphicData uri="http://schemas.openxmlformats.org/drawingml/2006/table">
            <a:tbl>
              <a:tblPr firstRow="1" bandRow="1">
                <a:tableStyleId>{0E3FDE45-AF77-4B5C-9715-49D594BDF05E}</a:tableStyleId>
              </a:tblPr>
              <a:tblGrid>
                <a:gridCol w="3022812">
                  <a:extLst>
                    <a:ext uri="{9D8B030D-6E8A-4147-A177-3AD203B41FA5}">
                      <a16:colId xmlns:a16="http://schemas.microsoft.com/office/drawing/2014/main" val="20000"/>
                    </a:ext>
                  </a:extLst>
                </a:gridCol>
              </a:tblGrid>
              <a:tr h="552450">
                <a:tc>
                  <a:txBody>
                    <a:bodyPr/>
                    <a:lstStyle/>
                    <a:p>
                      <a:pPr algn="ctr"/>
                      <a:r>
                        <a:rPr lang="en-US" sz="1500" b="1" dirty="0"/>
                        <a:t>Linear Regression</a:t>
                      </a:r>
                    </a:p>
                  </a:txBody>
                  <a:tcPr anchor="ctr"/>
                </a:tc>
                <a:extLst>
                  <a:ext uri="{0D108BD9-81ED-4DB2-BD59-A6C34878D82A}">
                    <a16:rowId xmlns:a16="http://schemas.microsoft.com/office/drawing/2014/main" val="10000"/>
                  </a:ext>
                </a:extLst>
              </a:tr>
              <a:tr h="552450">
                <a:tc>
                  <a:txBody>
                    <a:bodyPr/>
                    <a:lstStyle/>
                    <a:p>
                      <a:pPr algn="ctr"/>
                      <a:r>
                        <a:rPr lang="en-US" sz="1500" b="1" dirty="0"/>
                        <a:t>Ridge Regression</a:t>
                      </a:r>
                    </a:p>
                  </a:txBody>
                  <a:tcPr anchor="ctr"/>
                </a:tc>
                <a:extLst>
                  <a:ext uri="{0D108BD9-81ED-4DB2-BD59-A6C34878D82A}">
                    <a16:rowId xmlns:a16="http://schemas.microsoft.com/office/drawing/2014/main" val="10001"/>
                  </a:ext>
                </a:extLst>
              </a:tr>
              <a:tr h="552450">
                <a:tc>
                  <a:txBody>
                    <a:bodyPr/>
                    <a:lstStyle/>
                    <a:p>
                      <a:pPr algn="ctr"/>
                      <a:r>
                        <a:rPr lang="en-US" sz="1500" b="1" dirty="0"/>
                        <a:t>Lasso Regression</a:t>
                      </a:r>
                    </a:p>
                  </a:txBody>
                  <a:tcPr anchor="ctr"/>
                </a:tc>
                <a:extLst>
                  <a:ext uri="{0D108BD9-81ED-4DB2-BD59-A6C34878D82A}">
                    <a16:rowId xmlns:a16="http://schemas.microsoft.com/office/drawing/2014/main" val="10002"/>
                  </a:ext>
                </a:extLst>
              </a:tr>
              <a:tr h="552450">
                <a:tc>
                  <a:txBody>
                    <a:bodyPr/>
                    <a:lstStyle/>
                    <a:p>
                      <a:pPr algn="ctr"/>
                      <a:r>
                        <a:rPr lang="en-US" sz="1500" b="1" dirty="0"/>
                        <a:t>Elastic Net Regression</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153</TotalTime>
  <Words>1012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Corbel</vt:lpstr>
      <vt:lpstr>Franklin Gothic Medium</vt:lpstr>
      <vt:lpstr>Times New Roman</vt:lpstr>
      <vt:lpstr>Parallax</vt:lpstr>
      <vt:lpstr>Springboard Data Science Career Track - Capstone Project 2</vt:lpstr>
      <vt:lpstr>Can we predict Bitcoin price?</vt:lpstr>
      <vt:lpstr>Project Objectives</vt:lpstr>
      <vt:lpstr>Background</vt:lpstr>
      <vt:lpstr>Methodology</vt:lpstr>
      <vt:lpstr>Dataset</vt:lpstr>
      <vt:lpstr>Data Wrangling</vt:lpstr>
      <vt:lpstr>Data Exploration</vt:lpstr>
      <vt:lpstr>ML – Algorithms Used</vt:lpstr>
      <vt:lpstr>Results</vt:lpstr>
      <vt:lpstr>Recommendation for clients to use the findings</vt:lpstr>
      <vt:lpstr>Ideas for future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Data Science Career Track - Capstone Project 3</dc:title>
  <dc:creator>Wei-Jung Tseng</dc:creator>
  <cp:lastModifiedBy>Wei-Jung Tseng</cp:lastModifiedBy>
  <cp:revision>1</cp:revision>
  <dcterms:created xsi:type="dcterms:W3CDTF">2021-09-18T03:22:49Z</dcterms:created>
  <dcterms:modified xsi:type="dcterms:W3CDTF">2021-09-24T08:06:05Z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