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3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51462-6677-4CD1-84AB-8BA3107B63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306F-EA37-4F1C-BDE3-05E0050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017378"/>
            <a:ext cx="632460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41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Ominous </a:t>
            </a:r>
            <a:br>
              <a:rPr lang="en-US" sz="3600" dirty="0" smtClean="0"/>
            </a:br>
            <a:r>
              <a:rPr lang="en-US" sz="3600" dirty="0" smtClean="0"/>
              <a:t>Flashing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615" y="4961267"/>
            <a:ext cx="9144000" cy="1655762"/>
          </a:xfrm>
        </p:spPr>
        <p:txBody>
          <a:bodyPr/>
          <a:lstStyle/>
          <a:p>
            <a:r>
              <a:rPr lang="en-US" dirty="0" smtClean="0"/>
              <a:t>A Simplistic Snake game</a:t>
            </a:r>
          </a:p>
          <a:p>
            <a:endParaRPr lang="en-US" dirty="0"/>
          </a:p>
          <a:p>
            <a:r>
              <a:rPr lang="en-US" dirty="0" smtClean="0"/>
              <a:t>…Or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7" y="123586"/>
            <a:ext cx="6451122" cy="1325563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57" y="2265572"/>
            <a:ext cx="7160543" cy="4351338"/>
          </a:xfrm>
        </p:spPr>
        <p:txBody>
          <a:bodyPr/>
          <a:lstStyle/>
          <a:p>
            <a:r>
              <a:rPr lang="en-US" dirty="0" smtClean="0"/>
              <a:t>A Simple Basic Snake Game</a:t>
            </a:r>
          </a:p>
          <a:p>
            <a:r>
              <a:rPr lang="en-US" dirty="0" smtClean="0"/>
              <a:t>Possible features of varying speeds and varying screen/ box sizes</a:t>
            </a:r>
          </a:p>
          <a:p>
            <a:r>
              <a:rPr lang="en-US" dirty="0" smtClean="0"/>
              <a:t>Level progression</a:t>
            </a:r>
          </a:p>
          <a:p>
            <a:r>
              <a:rPr lang="en-US" dirty="0" smtClean="0"/>
              <a:t>Cool new features like Jumping, shooting existing blocks to create holes, or </a:t>
            </a:r>
            <a:r>
              <a:rPr lang="en-US" dirty="0" err="1" smtClean="0"/>
              <a:t>multiplaying</a:t>
            </a:r>
            <a:endParaRPr lang="en-US" dirty="0" smtClean="0"/>
          </a:p>
          <a:p>
            <a:r>
              <a:rPr lang="en-US" dirty="0" smtClean="0"/>
              <a:t>Convert to </a:t>
            </a:r>
            <a:r>
              <a:rPr lang="en-US" dirty="0" err="1" smtClean="0"/>
              <a:t>Andriod</a:t>
            </a:r>
            <a:r>
              <a:rPr lang="en-US" dirty="0" smtClean="0"/>
              <a:t>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9237" cy="51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132" y="296114"/>
            <a:ext cx="6820730" cy="132556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278" y="1621677"/>
            <a:ext cx="10515600" cy="4351338"/>
          </a:xfrm>
        </p:spPr>
        <p:txBody>
          <a:bodyPr/>
          <a:lstStyle/>
          <a:p>
            <a:r>
              <a:rPr lang="en-US" dirty="0" smtClean="0"/>
              <a:t>FLASHING!!!</a:t>
            </a:r>
          </a:p>
          <a:p>
            <a:r>
              <a:rPr lang="en-US" dirty="0" smtClean="0"/>
              <a:t>Working with partner from China</a:t>
            </a:r>
          </a:p>
          <a:p>
            <a:r>
              <a:rPr lang="en-US" dirty="0" smtClean="0"/>
              <a:t>Converting from different formats</a:t>
            </a:r>
          </a:p>
          <a:p>
            <a:r>
              <a:rPr lang="en-US" dirty="0" smtClean="0"/>
              <a:t>Speed control</a:t>
            </a:r>
          </a:p>
          <a:p>
            <a:r>
              <a:rPr lang="en-US" dirty="0" smtClean="0"/>
              <a:t>Screen Size control</a:t>
            </a:r>
          </a:p>
          <a:p>
            <a:r>
              <a:rPr lang="en-US" dirty="0" smtClean="0"/>
              <a:t>STILL FLASHING!!</a:t>
            </a:r>
          </a:p>
          <a:p>
            <a:r>
              <a:rPr lang="en-US" dirty="0" smtClean="0"/>
              <a:t>No mobile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9728" y="-1259457"/>
            <a:ext cx="5257006" cy="5257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36" t="3904" r="-2636" b="22145"/>
          <a:stretch/>
        </p:blipFill>
        <p:spPr>
          <a:xfrm>
            <a:off x="0" y="3125709"/>
            <a:ext cx="4668981" cy="3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The Ominous  Flashing</vt:lpstr>
      <vt:lpstr>Objectives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Ominous  Flashing</dc:title>
  <dc:creator>William Tadlock</dc:creator>
  <cp:lastModifiedBy>William Tadlock</cp:lastModifiedBy>
  <cp:revision>4</cp:revision>
  <dcterms:created xsi:type="dcterms:W3CDTF">2015-01-26T21:53:01Z</dcterms:created>
  <dcterms:modified xsi:type="dcterms:W3CDTF">2015-01-26T22:25:08Z</dcterms:modified>
</cp:coreProperties>
</file>