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6" r:id="rId10"/>
    <p:sldId id="277" r:id="rId11"/>
    <p:sldId id="278" r:id="rId12"/>
    <p:sldId id="279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9117-6A44-47ED-B4C4-2ABD046CE91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97457-97D1-4B91-8B62-1AD318AB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8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7457-97D1-4B91-8B62-1AD318AB48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1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BF87-0239-4E69-98D2-FB58C6B6ADA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BC15-3B73-4F76-8A1E-7BD15CB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Predicting Bad Customers in Credit Dataset</a:t>
            </a:r>
            <a:br>
              <a:rPr lang="en-US" sz="5800"/>
            </a:br>
            <a:endParaRPr lang="en-US" sz="5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Wisdom Takumah</a:t>
            </a:r>
          </a:p>
        </p:txBody>
      </p:sp>
    </p:spTree>
    <p:extLst>
      <p:ext uri="{BB962C8B-B14F-4D97-AF65-F5344CB8AC3E}">
        <p14:creationId xmlns:p14="http://schemas.microsoft.com/office/powerpoint/2010/main" val="73846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C38A8C-8F50-431F-B5D2-6C179D4194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46" y="961812"/>
            <a:ext cx="706330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A19892-CA08-4E22-95D9-8E391B41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KS plot, ROC Curve and Lift plot for Logistics Model (test)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879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22638F-3333-4D56-9AE2-186DE1A97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7257"/>
            <a:ext cx="7513320" cy="4659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471C9-6335-4996-BC9A-33F67A93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Gains Table for Logistic Model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938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A682D0-9DAB-49B9-A4C8-A42F4CA9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50" y="824118"/>
            <a:ext cx="5458813" cy="3036682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3DAF10-0463-4D3C-B1E0-D8B3EEE4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513292"/>
            <a:ext cx="5458816" cy="1915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92C86-3790-4F8C-A617-C4BB39D7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dirty="0">
                <a:solidFill>
                  <a:schemeClr val="bg1"/>
                </a:solidFill>
              </a:rPr>
              <a:t>Good Customer Score Model and Gains Table</a:t>
            </a:r>
          </a:p>
        </p:txBody>
      </p:sp>
    </p:spTree>
    <p:extLst>
      <p:ext uri="{BB962C8B-B14F-4D97-AF65-F5344CB8AC3E}">
        <p14:creationId xmlns:p14="http://schemas.microsoft.com/office/powerpoint/2010/main" val="39414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6B8A83-B2C0-4D68-81E7-19F4E29036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402126"/>
            <a:ext cx="5455917" cy="3808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0B6D9-A824-4BC7-BB47-6E8ADE9F46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6043" y="402126"/>
            <a:ext cx="5455917" cy="3808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B07A9-F6E9-4F12-9BB9-949D587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KS, ROC and Lift plot for Good Customer Score Model(Train and Test)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5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B4F03-4463-45CC-89A7-8E03412EDD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1AEAE-1F52-4C29-925C-27738417E9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B86BAE-87B4-4192-ABB2-627FFC965A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16A00-A549-4B07-B8C2-4B3A966D9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92583-7DD4-44B4-80E6-45127C3277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7758" y="4318312"/>
            <a:ext cx="3639309" cy="2065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5842E-4E41-477C-AB0D-19A1DC6CC1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9463" y="1083385"/>
            <a:ext cx="3775899" cy="2143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A1A2B-3797-43B8-A5B9-0A2396301D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79639" y="4335073"/>
            <a:ext cx="2438503" cy="1384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33CA5-CAEF-4527-9F60-D175CC81751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79639" y="1141025"/>
            <a:ext cx="2438503" cy="1384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5457D-B270-48C9-A3C4-979F2261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 fontScale="90000"/>
          </a:bodyPr>
          <a:lstStyle/>
          <a:p>
            <a:r>
              <a:rPr lang="en-US" dirty="0"/>
              <a:t>Bad rate of some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B17A-445E-4096-8247-8CF97C93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238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EBB6D9F6-3E47-45AD-8461-718A3C87E3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2BB4F03-4463-45CC-89A7-8E03412EDD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0E1AEAE-1F52-4C29-925C-27738417E9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86BAE-87B4-4192-ABB2-627FFC965A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16A00-A549-4B07-B8C2-4B3A966D9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73763E24-E666-423E-9093-E5CF76E61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7758" y="4318312"/>
            <a:ext cx="3639309" cy="206555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DDC8A5-575D-4C8E-95BD-EA691B9166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9463" y="1083385"/>
            <a:ext cx="3775899" cy="2143077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0D067B0-E804-4E7B-9DBD-59CB330232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79639" y="4335073"/>
            <a:ext cx="2438503" cy="1384015"/>
          </a:xfrm>
          <a:prstGeom prst="rect">
            <a:avLst/>
          </a:prstGeom>
        </p:spPr>
      </p:pic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12B0B0B5-0560-415D-8F15-AF3F863EFF2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79639" y="1141025"/>
            <a:ext cx="2438503" cy="1384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24A14-507E-494B-A9C6-CF59C720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4100"/>
              <a:t>Bad rate of some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5EA0-9F0C-4813-84C5-014DCD58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3141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3EDD94-0C21-4D3E-9623-B922D09E9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69048-B024-4845-9400-D27F7439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 b="1"/>
              <a:t>Conclusion</a:t>
            </a:r>
            <a:br>
              <a:rPr lang="en-US" sz="3300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70E7-6CBD-4DE5-A2DA-76B03662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2400" dirty="0"/>
              <a:t>Random forest model performs better at predicting bad customers than the logistics model. </a:t>
            </a:r>
          </a:p>
          <a:p>
            <a:r>
              <a:rPr lang="en-US" sz="2400" dirty="0"/>
              <a:t>Good Customer Score Model performs better than logistics and Random forest Models</a:t>
            </a:r>
          </a:p>
        </p:txBody>
      </p:sp>
    </p:spTree>
    <p:extLst>
      <p:ext uri="{BB962C8B-B14F-4D97-AF65-F5344CB8AC3E}">
        <p14:creationId xmlns:p14="http://schemas.microsoft.com/office/powerpoint/2010/main" val="402745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26C52A-C74F-4C0F-B533-300E08004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80457"/>
            <a:ext cx="7188199" cy="4310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83EB3-1384-41EB-83B7-EFC2C202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 of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8335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962A4-28CE-48E0-B799-5D0D9DE2E8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99A9F-D6A4-4CC7-A54F-E5A8C209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Density Plot of Continuous Variables VS Target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566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2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88AB5-F45A-4ADF-A186-1761244E67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D1DBB0-DD4E-486D-9FFA-92333596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 of selected variables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2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3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439BE-B694-498A-97F0-E63EBCC0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76343"/>
            <a:ext cx="7326086" cy="4418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EDC3E-E6EC-4996-8B98-096FAD54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Variable Importance</a:t>
            </a:r>
          </a:p>
        </p:txBody>
      </p:sp>
    </p:spTree>
    <p:extLst>
      <p:ext uri="{BB962C8B-B14F-4D97-AF65-F5344CB8AC3E}">
        <p14:creationId xmlns:p14="http://schemas.microsoft.com/office/powerpoint/2010/main" val="396571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03BE6-2B5D-44F0-94E1-7727351A2D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532" y="990840"/>
            <a:ext cx="7063306" cy="493098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857421E-BA71-4E08-8D46-EE0195227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</a:t>
            </a:r>
            <a:r>
              <a:rPr kumimoji="0" lang="en-US" altLang="en-US" sz="2600" b="1" u="none" strike="noStrike" kern="1200" cap="none" normalizeH="0" baseline="0" bmk="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 plot, ROC plots and Lift Plot for Random Forest Model </a:t>
            </a:r>
            <a:endParaRPr kumimoji="0" lang="en-US" altLang="en-US" sz="2600" b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481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5A67F0-4034-4CD4-B135-BD7DCBF99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38079"/>
            <a:ext cx="7188199" cy="3378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691D0-5B08-4C86-9DA3-01C49A6A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Gains Table for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9956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E84B15-DB4B-485F-A4A7-5B7016A0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8798"/>
            <a:ext cx="7188199" cy="3037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E6305-7BB5-4089-B829-926ECA6B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Logistics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27691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5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C6B2D-B704-4027-9087-63879FDBB3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46" y="961812"/>
            <a:ext cx="706330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1630E-48D9-4D7B-8A2A-0B7C01F3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KS plot, ROC Curve and Lift plot for Logistics Model (Train)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777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144</Words>
  <Application>Microsoft Office PowerPoint</Application>
  <PresentationFormat>Widescreen</PresentationFormat>
  <Paragraphs>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Predicting Bad Customers in Credit Dataset </vt:lpstr>
      <vt:lpstr>Descriptive Statistics of Numerical Variables</vt:lpstr>
      <vt:lpstr>Density Plot of Continuous Variables VS Target</vt:lpstr>
      <vt:lpstr>Correlation Matrix of selected variables</vt:lpstr>
      <vt:lpstr>Random Forest Variable Importance</vt:lpstr>
      <vt:lpstr>KS plot, ROC plots and Lift Plot for Random Forest Model </vt:lpstr>
      <vt:lpstr>Gains Table for Random Forest Model</vt:lpstr>
      <vt:lpstr>Logistics Model Parameters</vt:lpstr>
      <vt:lpstr>KS plot, ROC Curve and Lift plot for Logistics Model (Train)</vt:lpstr>
      <vt:lpstr>KS plot, ROC Curve and Lift plot for Logistics Model (test)</vt:lpstr>
      <vt:lpstr>Gains Table for Logistic Model</vt:lpstr>
      <vt:lpstr>Good Customer Score Model and Gains Table</vt:lpstr>
      <vt:lpstr>KS, ROC and Lift plot for Good Customer Score Model(Train and Test)</vt:lpstr>
      <vt:lpstr>Bad rate of some Variables</vt:lpstr>
      <vt:lpstr>Bad rate of some Variables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Alsaker, William</dc:creator>
  <cp:lastModifiedBy>WIZZY</cp:lastModifiedBy>
  <cp:revision>37</cp:revision>
  <dcterms:created xsi:type="dcterms:W3CDTF">2018-04-02T20:47:00Z</dcterms:created>
  <dcterms:modified xsi:type="dcterms:W3CDTF">2018-05-04T08:50:24Z</dcterms:modified>
</cp:coreProperties>
</file>