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1" r:id="rId2"/>
    <p:sldId id="306" r:id="rId3"/>
    <p:sldId id="307" r:id="rId4"/>
    <p:sldId id="298" r:id="rId5"/>
    <p:sldId id="299" r:id="rId6"/>
    <p:sldId id="297" r:id="rId7"/>
    <p:sldId id="302" r:id="rId8"/>
    <p:sldId id="283" r:id="rId9"/>
    <p:sldId id="300" r:id="rId10"/>
    <p:sldId id="301" r:id="rId11"/>
    <p:sldId id="296" r:id="rId12"/>
    <p:sldId id="266" r:id="rId13"/>
    <p:sldId id="295" r:id="rId14"/>
    <p:sldId id="282" r:id="rId15"/>
    <p:sldId id="284" r:id="rId16"/>
    <p:sldId id="285" r:id="rId17"/>
    <p:sldId id="286" r:id="rId18"/>
    <p:sldId id="288" r:id="rId19"/>
    <p:sldId id="289" r:id="rId20"/>
    <p:sldId id="290" r:id="rId21"/>
    <p:sldId id="291" r:id="rId22"/>
    <p:sldId id="271" r:id="rId23"/>
    <p:sldId id="267" r:id="rId24"/>
    <p:sldId id="272" r:id="rId25"/>
    <p:sldId id="268" r:id="rId26"/>
    <p:sldId id="273" r:id="rId27"/>
    <p:sldId id="269" r:id="rId28"/>
    <p:sldId id="292" r:id="rId29"/>
    <p:sldId id="274" r:id="rId30"/>
    <p:sldId id="275" r:id="rId31"/>
    <p:sldId id="293" r:id="rId32"/>
    <p:sldId id="265" r:id="rId33"/>
    <p:sldId id="294" r:id="rId34"/>
    <p:sldId id="308" r:id="rId35"/>
    <p:sldId id="303" r:id="rId36"/>
    <p:sldId id="304" r:id="rId37"/>
    <p:sldId id="305" r:id="rId38"/>
    <p:sldId id="310"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7FF1B-FA2F-404B-8531-9F8CAA928B1B}" v="7" dt="2023-11-22T01:57:16.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eh Noroozi" userId="S::fnoroozi1@buffs.wtamu.edu::a1a467e8-8341-4d61-bd10-80cf6818cf15" providerId="AD" clId="Web-{8FC889CA-8055-15CB-8C50-73424EB15541}"/>
    <pc:docChg chg="modSld">
      <pc:chgData name="Farzaneh Noroozi" userId="S::fnoroozi1@buffs.wtamu.edu::a1a467e8-8341-4d61-bd10-80cf6818cf15" providerId="AD" clId="Web-{8FC889CA-8055-15CB-8C50-73424EB15541}" dt="2023-11-21T00:38:21.655" v="0" actId="1076"/>
      <pc:docMkLst>
        <pc:docMk/>
      </pc:docMkLst>
      <pc:sldChg chg="modSp">
        <pc:chgData name="Farzaneh Noroozi" userId="S::fnoroozi1@buffs.wtamu.edu::a1a467e8-8341-4d61-bd10-80cf6818cf15" providerId="AD" clId="Web-{8FC889CA-8055-15CB-8C50-73424EB15541}" dt="2023-11-21T00:38:21.655" v="0" actId="1076"/>
        <pc:sldMkLst>
          <pc:docMk/>
          <pc:sldMk cId="32210801" sldId="294"/>
        </pc:sldMkLst>
        <pc:picChg chg="mod">
          <ac:chgData name="Farzaneh Noroozi" userId="S::fnoroozi1@buffs.wtamu.edu::a1a467e8-8341-4d61-bd10-80cf6818cf15" providerId="AD" clId="Web-{8FC889CA-8055-15CB-8C50-73424EB15541}" dt="2023-11-21T00:38:21.655" v="0" actId="1076"/>
          <ac:picMkLst>
            <pc:docMk/>
            <pc:sldMk cId="32210801" sldId="294"/>
            <ac:picMk id="2" creationId="{38F5187E-223F-B96D-C628-862C3B5FF111}"/>
          </ac:picMkLst>
        </pc:picChg>
      </pc:sldChg>
    </pc:docChg>
  </pc:docChgLst>
  <pc:docChgLst>
    <pc:chgData name="Pradnya Bhere" userId="bd8a7d2a-63ce-46a7-975a-757b81594bec" providerId="ADAL" clId="{8CC7FF1B-FA2F-404B-8531-9F8CAA928B1B}"/>
    <pc:docChg chg="custSel addSld modSld">
      <pc:chgData name="Pradnya Bhere" userId="bd8a7d2a-63ce-46a7-975a-757b81594bec" providerId="ADAL" clId="{8CC7FF1B-FA2F-404B-8531-9F8CAA928B1B}" dt="2023-11-22T01:57:16.321" v="48" actId="6549"/>
      <pc:docMkLst>
        <pc:docMk/>
      </pc:docMkLst>
      <pc:sldChg chg="modSp new mod">
        <pc:chgData name="Pradnya Bhere" userId="bd8a7d2a-63ce-46a7-975a-757b81594bec" providerId="ADAL" clId="{8CC7FF1B-FA2F-404B-8531-9F8CAA928B1B}" dt="2023-11-22T01:57:16.321" v="48" actId="6549"/>
        <pc:sldMkLst>
          <pc:docMk/>
          <pc:sldMk cId="2249104313" sldId="309"/>
        </pc:sldMkLst>
        <pc:spChg chg="mod">
          <ac:chgData name="Pradnya Bhere" userId="bd8a7d2a-63ce-46a7-975a-757b81594bec" providerId="ADAL" clId="{8CC7FF1B-FA2F-404B-8531-9F8CAA928B1B}" dt="2023-11-22T01:56:38.475" v="42" actId="20577"/>
          <ac:spMkLst>
            <pc:docMk/>
            <pc:sldMk cId="2249104313" sldId="309"/>
            <ac:spMk id="2" creationId="{491FD148-708E-E127-B348-F186038BD6BC}"/>
          </ac:spMkLst>
        </pc:spChg>
        <pc:spChg chg="mod">
          <ac:chgData name="Pradnya Bhere" userId="bd8a7d2a-63ce-46a7-975a-757b81594bec" providerId="ADAL" clId="{8CC7FF1B-FA2F-404B-8531-9F8CAA928B1B}" dt="2023-11-22T01:57:16.321" v="48" actId="6549"/>
          <ac:spMkLst>
            <pc:docMk/>
            <pc:sldMk cId="2249104313" sldId="309"/>
            <ac:spMk id="3" creationId="{9DEA028C-E7D5-79EC-BB3D-1F76E4882F5C}"/>
          </ac:spMkLst>
        </pc:spChg>
      </pc:sldChg>
      <pc:sldChg chg="modSp add mod">
        <pc:chgData name="Pradnya Bhere" userId="bd8a7d2a-63ce-46a7-975a-757b81594bec" providerId="ADAL" clId="{8CC7FF1B-FA2F-404B-8531-9F8CAA928B1B}" dt="2023-11-22T01:56:10.760" v="2"/>
        <pc:sldMkLst>
          <pc:docMk/>
          <pc:sldMk cId="3925209559" sldId="310"/>
        </pc:sldMkLst>
        <pc:spChg chg="mod">
          <ac:chgData name="Pradnya Bhere" userId="bd8a7d2a-63ce-46a7-975a-757b81594bec" providerId="ADAL" clId="{8CC7FF1B-FA2F-404B-8531-9F8CAA928B1B}" dt="2023-11-22T01:56:10.760" v="2"/>
          <ac:spMkLst>
            <pc:docMk/>
            <pc:sldMk cId="3925209559" sldId="310"/>
            <ac:spMk id="2" creationId="{6E9EEE8D-661C-337C-E3FA-4B3EDED45213}"/>
          </ac:spMkLst>
        </pc:spChg>
      </pc:sldChg>
    </pc:docChg>
  </pc:docChgLst>
  <pc:docChgLst>
    <pc:chgData name="Pradnya Bhere" userId="bd8a7d2a-63ce-46a7-975a-757b81594bec" providerId="ADAL" clId="{871D964E-70A3-4802-AA2E-83562ECB7692}"/>
    <pc:docChg chg="modSld">
      <pc:chgData name="Pradnya Bhere" userId="bd8a7d2a-63ce-46a7-975a-757b81594bec" providerId="ADAL" clId="{871D964E-70A3-4802-AA2E-83562ECB7692}" dt="2023-11-22T01:46:11.242" v="2" actId="1076"/>
      <pc:docMkLst>
        <pc:docMk/>
      </pc:docMkLst>
      <pc:sldChg chg="modNotesTx">
        <pc:chgData name="Pradnya Bhere" userId="bd8a7d2a-63ce-46a7-975a-757b81594bec" providerId="ADAL" clId="{871D964E-70A3-4802-AA2E-83562ECB7692}" dt="2023-11-21T00:52:39.772" v="0" actId="20577"/>
        <pc:sldMkLst>
          <pc:docMk/>
          <pc:sldMk cId="784611901" sldId="281"/>
        </pc:sldMkLst>
      </pc:sldChg>
      <pc:sldChg chg="modSp mod">
        <pc:chgData name="Pradnya Bhere" userId="bd8a7d2a-63ce-46a7-975a-757b81594bec" providerId="ADAL" clId="{871D964E-70A3-4802-AA2E-83562ECB7692}" dt="2023-11-22T01:46:11.242" v="2" actId="1076"/>
        <pc:sldMkLst>
          <pc:docMk/>
          <pc:sldMk cId="32210801" sldId="294"/>
        </pc:sldMkLst>
        <pc:graphicFrameChg chg="mod">
          <ac:chgData name="Pradnya Bhere" userId="bd8a7d2a-63ce-46a7-975a-757b81594bec" providerId="ADAL" clId="{871D964E-70A3-4802-AA2E-83562ECB7692}" dt="2023-11-22T01:46:11.242" v="2" actId="1076"/>
          <ac:graphicFrameMkLst>
            <pc:docMk/>
            <pc:sldMk cId="32210801" sldId="294"/>
            <ac:graphicFrameMk id="43" creationId="{4C5DAEE1-875A-2343-2494-8A3A6C4CFFFC}"/>
          </ac:graphicFrameMkLst>
        </pc:graphicFrameChg>
        <pc:picChg chg="mod">
          <ac:chgData name="Pradnya Bhere" userId="bd8a7d2a-63ce-46a7-975a-757b81594bec" providerId="ADAL" clId="{871D964E-70A3-4802-AA2E-83562ECB7692}" dt="2023-11-22T01:46:08.250" v="1" actId="1076"/>
          <ac:picMkLst>
            <pc:docMk/>
            <pc:sldMk cId="32210801" sldId="294"/>
            <ac:picMk id="2" creationId="{38F5187E-223F-B96D-C628-862C3B5FF111}"/>
          </ac:picMkLst>
        </pc:picChg>
      </pc:sldChg>
    </pc:docChg>
  </pc:docChgLst>
  <pc:docChgLst>
    <pc:chgData name="Farzaneh Noroozi" userId="S::fnoroozi1@buffs.wtamu.edu::a1a467e8-8341-4d61-bd10-80cf6818cf15" providerId="AD" clId="Web-{23112CB4-D937-C159-906A-8AF78C042192}"/>
    <pc:docChg chg="modSld">
      <pc:chgData name="Farzaneh Noroozi" userId="S::fnoroozi1@buffs.wtamu.edu::a1a467e8-8341-4d61-bd10-80cf6818cf15" providerId="AD" clId="Web-{23112CB4-D937-C159-906A-8AF78C042192}" dt="2023-11-21T00:29:11.469" v="15"/>
      <pc:docMkLst>
        <pc:docMk/>
      </pc:docMkLst>
      <pc:sldChg chg="addSp delSp modSp">
        <pc:chgData name="Farzaneh Noroozi" userId="S::fnoroozi1@buffs.wtamu.edu::a1a467e8-8341-4d61-bd10-80cf6818cf15" providerId="AD" clId="Web-{23112CB4-D937-C159-906A-8AF78C042192}" dt="2023-11-21T00:29:11.469" v="15"/>
        <pc:sldMkLst>
          <pc:docMk/>
          <pc:sldMk cId="1479742785" sldId="265"/>
        </pc:sldMkLst>
        <pc:graphicFrameChg chg="del mod modGraphic">
          <ac:chgData name="Farzaneh Noroozi" userId="S::fnoroozi1@buffs.wtamu.edu::a1a467e8-8341-4d61-bd10-80cf6818cf15" providerId="AD" clId="Web-{23112CB4-D937-C159-906A-8AF78C042192}" dt="2023-11-21T00:29:11.469" v="15"/>
          <ac:graphicFrameMkLst>
            <pc:docMk/>
            <pc:sldMk cId="1479742785" sldId="265"/>
            <ac:graphicFrameMk id="4" creationId="{D05FD738-1235-2FE3-808D-C9EF69F0A059}"/>
          </ac:graphicFrameMkLst>
        </pc:graphicFrameChg>
        <pc:graphicFrameChg chg="del">
          <ac:chgData name="Farzaneh Noroozi" userId="S::fnoroozi1@buffs.wtamu.edu::a1a467e8-8341-4d61-bd10-80cf6818cf15" providerId="AD" clId="Web-{23112CB4-D937-C159-906A-8AF78C042192}" dt="2023-11-21T00:28:10.155" v="4"/>
          <ac:graphicFrameMkLst>
            <pc:docMk/>
            <pc:sldMk cId="1479742785" sldId="265"/>
            <ac:graphicFrameMk id="45" creationId="{540B1AAC-31F1-A9E4-FBFA-F83B0354FD7B}"/>
          </ac:graphicFrameMkLst>
        </pc:graphicFrameChg>
        <pc:picChg chg="add mod">
          <ac:chgData name="Farzaneh Noroozi" userId="S::fnoroozi1@buffs.wtamu.edu::a1a467e8-8341-4d61-bd10-80cf6818cf15" providerId="AD" clId="Web-{23112CB4-D937-C159-906A-8AF78C042192}" dt="2023-11-21T00:28:25.171" v="8" actId="14100"/>
          <ac:picMkLst>
            <pc:docMk/>
            <pc:sldMk cId="1479742785" sldId="265"/>
            <ac:picMk id="3" creationId="{A7E8B179-331F-45A4-AFC5-DC728432A33E}"/>
          </ac:picMkLst>
        </pc:picChg>
      </pc:sldChg>
      <pc:sldChg chg="addSp delSp modSp">
        <pc:chgData name="Farzaneh Noroozi" userId="S::fnoroozi1@buffs.wtamu.edu::a1a467e8-8341-4d61-bd10-80cf6818cf15" providerId="AD" clId="Web-{23112CB4-D937-C159-906A-8AF78C042192}" dt="2023-11-21T00:28:04.124" v="3" actId="14100"/>
        <pc:sldMkLst>
          <pc:docMk/>
          <pc:sldMk cId="32210801" sldId="294"/>
        </pc:sldMkLst>
        <pc:graphicFrameChg chg="del">
          <ac:chgData name="Farzaneh Noroozi" userId="S::fnoroozi1@buffs.wtamu.edu::a1a467e8-8341-4d61-bd10-80cf6818cf15" providerId="AD" clId="Web-{23112CB4-D937-C159-906A-8AF78C042192}" dt="2023-11-21T00:27:54.014" v="0"/>
          <ac:graphicFrameMkLst>
            <pc:docMk/>
            <pc:sldMk cId="32210801" sldId="294"/>
            <ac:graphicFrameMk id="45" creationId="{540B1AAC-31F1-A9E4-FBFA-F83B0354FD7B}"/>
          </ac:graphicFrameMkLst>
        </pc:graphicFrameChg>
        <pc:picChg chg="add mod">
          <ac:chgData name="Farzaneh Noroozi" userId="S::fnoroozi1@buffs.wtamu.edu::a1a467e8-8341-4d61-bd10-80cf6818cf15" providerId="AD" clId="Web-{23112CB4-D937-C159-906A-8AF78C042192}" dt="2023-11-21T00:28:04.124" v="3" actId="14100"/>
          <ac:picMkLst>
            <pc:docMk/>
            <pc:sldMk cId="32210801" sldId="294"/>
            <ac:picMk id="2" creationId="{38F5187E-223F-B96D-C628-862C3B5FF111}"/>
          </ac:picMkLst>
        </pc:picChg>
      </pc:sldChg>
    </pc:docChg>
  </pc:docChgLst>
  <pc:docChgLst>
    <pc:chgData name="Rhea Bhere" userId="0326c9a15a87ee77" providerId="LiveId" clId="{140D90AF-23D3-4B69-8A83-04A33942805D}"/>
    <pc:docChg chg="undo custSel addSld modSld">
      <pc:chgData name="Rhea Bhere" userId="0326c9a15a87ee77" providerId="LiveId" clId="{140D90AF-23D3-4B69-8A83-04A33942805D}" dt="2023-11-21T00:21:27.936" v="218" actId="26606"/>
      <pc:docMkLst>
        <pc:docMk/>
      </pc:docMkLst>
      <pc:sldChg chg="modSp mod">
        <pc:chgData name="Rhea Bhere" userId="0326c9a15a87ee77" providerId="LiveId" clId="{140D90AF-23D3-4B69-8A83-04A33942805D}" dt="2023-11-21T00:12:45.327" v="148" actId="122"/>
        <pc:sldMkLst>
          <pc:docMk/>
          <pc:sldMk cId="1479742785" sldId="265"/>
        </pc:sldMkLst>
        <pc:spChg chg="mod">
          <ac:chgData name="Rhea Bhere" userId="0326c9a15a87ee77" providerId="LiveId" clId="{140D90AF-23D3-4B69-8A83-04A33942805D}" dt="2023-11-21T00:12:45.327" v="148" actId="122"/>
          <ac:spMkLst>
            <pc:docMk/>
            <pc:sldMk cId="1479742785" sldId="265"/>
            <ac:spMk id="2" creationId="{549D588A-77E6-FE28-C839-1095AF64D8E1}"/>
          </ac:spMkLst>
        </pc:spChg>
        <pc:spChg chg="mod">
          <ac:chgData name="Rhea Bhere" userId="0326c9a15a87ee77" providerId="LiveId" clId="{140D90AF-23D3-4B69-8A83-04A33942805D}" dt="2023-11-21T00:11:58.739" v="142" actId="14100"/>
          <ac:spMkLst>
            <pc:docMk/>
            <pc:sldMk cId="1479742785" sldId="265"/>
            <ac:spMk id="46" creationId="{E626887B-4A3A-E949-8912-A0B8D69F8D2B}"/>
          </ac:spMkLst>
        </pc:spChg>
        <pc:spChg chg="mod">
          <ac:chgData name="Rhea Bhere" userId="0326c9a15a87ee77" providerId="LiveId" clId="{140D90AF-23D3-4B69-8A83-04A33942805D}" dt="2023-11-21T00:12:17.470" v="145" actId="12"/>
          <ac:spMkLst>
            <pc:docMk/>
            <pc:sldMk cId="1479742785" sldId="265"/>
            <ac:spMk id="47" creationId="{E3E22DCF-E043-4FAA-42EB-905AC73DBB55}"/>
          </ac:spMkLst>
        </pc:spChg>
      </pc:sldChg>
      <pc:sldChg chg="modSp mod">
        <pc:chgData name="Rhea Bhere" userId="0326c9a15a87ee77" providerId="LiveId" clId="{140D90AF-23D3-4B69-8A83-04A33942805D}" dt="2023-11-20T23:48:46.434" v="64" actId="2711"/>
        <pc:sldMkLst>
          <pc:docMk/>
          <pc:sldMk cId="0" sldId="266"/>
        </pc:sldMkLst>
        <pc:spChg chg="mod">
          <ac:chgData name="Rhea Bhere" userId="0326c9a15a87ee77" providerId="LiveId" clId="{140D90AF-23D3-4B69-8A83-04A33942805D}" dt="2023-11-20T23:46:17.296" v="55" actId="14100"/>
          <ac:spMkLst>
            <pc:docMk/>
            <pc:sldMk cId="0" sldId="266"/>
            <ac:spMk id="2" creationId="{00000000-0000-0000-0000-000000000000}"/>
          </ac:spMkLst>
        </pc:spChg>
        <pc:spChg chg="mod">
          <ac:chgData name="Rhea Bhere" userId="0326c9a15a87ee77" providerId="LiveId" clId="{140D90AF-23D3-4B69-8A83-04A33942805D}" dt="2023-11-20T23:48:46.434" v="64" actId="2711"/>
          <ac:spMkLst>
            <pc:docMk/>
            <pc:sldMk cId="0" sldId="266"/>
            <ac:spMk id="3" creationId="{00000000-0000-0000-0000-000000000000}"/>
          </ac:spMkLst>
        </pc:spChg>
        <pc:picChg chg="mod">
          <ac:chgData name="Rhea Bhere" userId="0326c9a15a87ee77" providerId="LiveId" clId="{140D90AF-23D3-4B69-8A83-04A33942805D}" dt="2023-11-20T23:46:09.201" v="54" actId="14100"/>
          <ac:picMkLst>
            <pc:docMk/>
            <pc:sldMk cId="0" sldId="266"/>
            <ac:picMk id="16" creationId="{77CC0173-A92D-B7DC-54D8-38340788B445}"/>
          </ac:picMkLst>
        </pc:picChg>
      </pc:sldChg>
      <pc:sldChg chg="addSp delSp modSp mod setBg">
        <pc:chgData name="Rhea Bhere" userId="0326c9a15a87ee77" providerId="LiveId" clId="{140D90AF-23D3-4B69-8A83-04A33942805D}" dt="2023-11-21T00:20:05.023" v="205" actId="26606"/>
        <pc:sldMkLst>
          <pc:docMk/>
          <pc:sldMk cId="3216889534" sldId="267"/>
        </pc:sldMkLst>
        <pc:spChg chg="mod">
          <ac:chgData name="Rhea Bhere" userId="0326c9a15a87ee77" providerId="LiveId" clId="{140D90AF-23D3-4B69-8A83-04A33942805D}" dt="2023-11-21T00:20:05.023" v="205" actId="26606"/>
          <ac:spMkLst>
            <pc:docMk/>
            <pc:sldMk cId="3216889534" sldId="267"/>
            <ac:spMk id="2" creationId="{D56BAC8F-ADD2-593A-BEB0-D2D480678331}"/>
          </ac:spMkLst>
        </pc:spChg>
        <pc:spChg chg="mod">
          <ac:chgData name="Rhea Bhere" userId="0326c9a15a87ee77" providerId="LiveId" clId="{140D90AF-23D3-4B69-8A83-04A33942805D}" dt="2023-11-21T00:20:05.023" v="205" actId="26606"/>
          <ac:spMkLst>
            <pc:docMk/>
            <pc:sldMk cId="3216889534" sldId="267"/>
            <ac:spMk id="4" creationId="{72F5860D-FE88-17AB-C573-DEB82C7EBC69}"/>
          </ac:spMkLst>
        </pc:spChg>
        <pc:spChg chg="add del">
          <ac:chgData name="Rhea Bhere" userId="0326c9a15a87ee77" providerId="LiveId" clId="{140D90AF-23D3-4B69-8A83-04A33942805D}" dt="2023-11-21T00:20:05.023" v="205" actId="26606"/>
          <ac:spMkLst>
            <pc:docMk/>
            <pc:sldMk cId="3216889534" sldId="267"/>
            <ac:spMk id="8" creationId="{A8908DB7-C3A6-4FCB-9820-CEE02B398C4A}"/>
          </ac:spMkLst>
        </pc:spChg>
        <pc:spChg chg="add del">
          <ac:chgData name="Rhea Bhere" userId="0326c9a15a87ee77" providerId="LiveId" clId="{140D90AF-23D3-4B69-8A83-04A33942805D}" dt="2023-11-21T00:20:05.023" v="205" actId="26606"/>
          <ac:spMkLst>
            <pc:docMk/>
            <pc:sldMk cId="3216889534" sldId="267"/>
            <ac:spMk id="9" creationId="{535742DD-1B16-4E9D-B715-0D74B4574A68}"/>
          </ac:spMkLst>
        </pc:spChg>
        <pc:spChg chg="add del">
          <ac:chgData name="Rhea Bhere" userId="0326c9a15a87ee77" providerId="LiveId" clId="{140D90AF-23D3-4B69-8A83-04A33942805D}" dt="2023-11-21T00:20:01.628" v="202" actId="26606"/>
          <ac:spMkLst>
            <pc:docMk/>
            <pc:sldMk cId="3216889534" sldId="267"/>
            <ac:spMk id="11" creationId="{45D37F4E-DDB4-456B-97E0-9937730A039F}"/>
          </ac:spMkLst>
        </pc:spChg>
        <pc:spChg chg="add del">
          <ac:chgData name="Rhea Bhere" userId="0326c9a15a87ee77" providerId="LiveId" clId="{140D90AF-23D3-4B69-8A83-04A33942805D}" dt="2023-11-21T00:20:01.628" v="202" actId="26606"/>
          <ac:spMkLst>
            <pc:docMk/>
            <pc:sldMk cId="3216889534" sldId="267"/>
            <ac:spMk id="13" creationId="{B2DD41CD-8F47-4F56-AD12-4E2FF7696987}"/>
          </ac:spMkLst>
        </pc:spChg>
        <pc:picChg chg="mod ord">
          <ac:chgData name="Rhea Bhere" userId="0326c9a15a87ee77" providerId="LiveId" clId="{140D90AF-23D3-4B69-8A83-04A33942805D}" dt="2023-11-21T00:20:05.023" v="205" actId="26606"/>
          <ac:picMkLst>
            <pc:docMk/>
            <pc:sldMk cId="3216889534" sldId="267"/>
            <ac:picMk id="6" creationId="{7DB3C761-E9E2-953C-3B56-A9FB45D76FB2}"/>
          </ac:picMkLst>
        </pc:picChg>
      </pc:sldChg>
      <pc:sldChg chg="modSp mod">
        <pc:chgData name="Rhea Bhere" userId="0326c9a15a87ee77" providerId="LiveId" clId="{140D90AF-23D3-4B69-8A83-04A33942805D}" dt="2023-11-21T00:02:06.850" v="118"/>
        <pc:sldMkLst>
          <pc:docMk/>
          <pc:sldMk cId="3101899138" sldId="268"/>
        </pc:sldMkLst>
        <pc:spChg chg="mod">
          <ac:chgData name="Rhea Bhere" userId="0326c9a15a87ee77" providerId="LiveId" clId="{140D90AF-23D3-4B69-8A83-04A33942805D}" dt="2023-11-21T00:01:53.070" v="117"/>
          <ac:spMkLst>
            <pc:docMk/>
            <pc:sldMk cId="3101899138" sldId="268"/>
            <ac:spMk id="2" creationId="{B8783102-8837-D655-A903-829A799C7009}"/>
          </ac:spMkLst>
        </pc:spChg>
        <pc:spChg chg="mod">
          <ac:chgData name="Rhea Bhere" userId="0326c9a15a87ee77" providerId="LiveId" clId="{140D90AF-23D3-4B69-8A83-04A33942805D}" dt="2023-11-21T00:02:06.850" v="118"/>
          <ac:spMkLst>
            <pc:docMk/>
            <pc:sldMk cId="3101899138" sldId="268"/>
            <ac:spMk id="4" creationId="{ED765848-442B-FD83-7C19-35C9361E679D}"/>
          </ac:spMkLst>
        </pc:spChg>
      </pc:sldChg>
      <pc:sldChg chg="modSp mod">
        <pc:chgData name="Rhea Bhere" userId="0326c9a15a87ee77" providerId="LiveId" clId="{140D90AF-23D3-4B69-8A83-04A33942805D}" dt="2023-11-21T00:03:32.877" v="125" actId="27636"/>
        <pc:sldMkLst>
          <pc:docMk/>
          <pc:sldMk cId="1537474393" sldId="269"/>
        </pc:sldMkLst>
        <pc:spChg chg="mod">
          <ac:chgData name="Rhea Bhere" userId="0326c9a15a87ee77" providerId="LiveId" clId="{140D90AF-23D3-4B69-8A83-04A33942805D}" dt="2023-11-21T00:03:32.877" v="125" actId="27636"/>
          <ac:spMkLst>
            <pc:docMk/>
            <pc:sldMk cId="1537474393" sldId="269"/>
            <ac:spMk id="3" creationId="{76E40855-3AF6-4975-9987-0164BA8CDC6B}"/>
          </ac:spMkLst>
        </pc:spChg>
        <pc:spChg chg="mod">
          <ac:chgData name="Rhea Bhere" userId="0326c9a15a87ee77" providerId="LiveId" clId="{140D90AF-23D3-4B69-8A83-04A33942805D}" dt="2023-11-21T00:03:14.141" v="121"/>
          <ac:spMkLst>
            <pc:docMk/>
            <pc:sldMk cId="1537474393" sldId="269"/>
            <ac:spMk id="4" creationId="{897A4672-6602-1394-5695-73A33DB952B3}"/>
          </ac:spMkLst>
        </pc:spChg>
      </pc:sldChg>
      <pc:sldChg chg="modSp mod">
        <pc:chgData name="Rhea Bhere" userId="0326c9a15a87ee77" providerId="LiveId" clId="{140D90AF-23D3-4B69-8A83-04A33942805D}" dt="2023-11-20T23:57:11.258" v="106"/>
        <pc:sldMkLst>
          <pc:docMk/>
          <pc:sldMk cId="2722290437" sldId="271"/>
        </pc:sldMkLst>
        <pc:spChg chg="mod">
          <ac:chgData name="Rhea Bhere" userId="0326c9a15a87ee77" providerId="LiveId" clId="{140D90AF-23D3-4B69-8A83-04A33942805D}" dt="2023-11-20T23:57:11.258" v="106"/>
          <ac:spMkLst>
            <pc:docMk/>
            <pc:sldMk cId="2722290437" sldId="271"/>
            <ac:spMk id="2" creationId="{6E9EEE8D-661C-337C-E3FA-4B3EDED45213}"/>
          </ac:spMkLst>
        </pc:spChg>
      </pc:sldChg>
      <pc:sldChg chg="modSp mod">
        <pc:chgData name="Rhea Bhere" userId="0326c9a15a87ee77" providerId="LiveId" clId="{140D90AF-23D3-4B69-8A83-04A33942805D}" dt="2023-11-21T00:01:39.984" v="116"/>
        <pc:sldMkLst>
          <pc:docMk/>
          <pc:sldMk cId="382353045" sldId="272"/>
        </pc:sldMkLst>
        <pc:spChg chg="mod">
          <ac:chgData name="Rhea Bhere" userId="0326c9a15a87ee77" providerId="LiveId" clId="{140D90AF-23D3-4B69-8A83-04A33942805D}" dt="2023-11-21T00:01:39.984" v="116"/>
          <ac:spMkLst>
            <pc:docMk/>
            <pc:sldMk cId="382353045" sldId="272"/>
            <ac:spMk id="2" creationId="{D56BAC8F-ADD2-593A-BEB0-D2D480678331}"/>
          </ac:spMkLst>
        </pc:spChg>
        <pc:spChg chg="mod">
          <ac:chgData name="Rhea Bhere" userId="0326c9a15a87ee77" providerId="LiveId" clId="{140D90AF-23D3-4B69-8A83-04A33942805D}" dt="2023-11-21T00:01:30.011" v="115"/>
          <ac:spMkLst>
            <pc:docMk/>
            <pc:sldMk cId="382353045" sldId="272"/>
            <ac:spMk id="4" creationId="{72F5860D-FE88-17AB-C573-DEB82C7EBC69}"/>
          </ac:spMkLst>
        </pc:spChg>
      </pc:sldChg>
      <pc:sldChg chg="modSp mod">
        <pc:chgData name="Rhea Bhere" userId="0326c9a15a87ee77" providerId="LiveId" clId="{140D90AF-23D3-4B69-8A83-04A33942805D}" dt="2023-11-21T00:02:36.710" v="120"/>
        <pc:sldMkLst>
          <pc:docMk/>
          <pc:sldMk cId="3928123068" sldId="273"/>
        </pc:sldMkLst>
        <pc:spChg chg="mod">
          <ac:chgData name="Rhea Bhere" userId="0326c9a15a87ee77" providerId="LiveId" clId="{140D90AF-23D3-4B69-8A83-04A33942805D}" dt="2023-11-21T00:02:36.710" v="120"/>
          <ac:spMkLst>
            <pc:docMk/>
            <pc:sldMk cId="3928123068" sldId="273"/>
            <ac:spMk id="2" creationId="{B8783102-8837-D655-A903-829A799C7009}"/>
          </ac:spMkLst>
        </pc:spChg>
        <pc:spChg chg="mod">
          <ac:chgData name="Rhea Bhere" userId="0326c9a15a87ee77" providerId="LiveId" clId="{140D90AF-23D3-4B69-8A83-04A33942805D}" dt="2023-11-21T00:02:27.877" v="119"/>
          <ac:spMkLst>
            <pc:docMk/>
            <pc:sldMk cId="3928123068" sldId="273"/>
            <ac:spMk id="4" creationId="{ED765848-442B-FD83-7C19-35C9361E679D}"/>
          </ac:spMkLst>
        </pc:spChg>
      </pc:sldChg>
      <pc:sldChg chg="modSp mod">
        <pc:chgData name="Rhea Bhere" userId="0326c9a15a87ee77" providerId="LiveId" clId="{140D90AF-23D3-4B69-8A83-04A33942805D}" dt="2023-11-21T00:04:37.267" v="134" actId="27636"/>
        <pc:sldMkLst>
          <pc:docMk/>
          <pc:sldMk cId="1514295119" sldId="274"/>
        </pc:sldMkLst>
        <pc:spChg chg="mod">
          <ac:chgData name="Rhea Bhere" userId="0326c9a15a87ee77" providerId="LiveId" clId="{140D90AF-23D3-4B69-8A83-04A33942805D}" dt="2023-11-21T00:04:37.267" v="134" actId="27636"/>
          <ac:spMkLst>
            <pc:docMk/>
            <pc:sldMk cId="1514295119" sldId="274"/>
            <ac:spMk id="3" creationId="{F89E048F-A4C6-5B42-2CE5-7C85C3632EE6}"/>
          </ac:spMkLst>
        </pc:spChg>
        <pc:spChg chg="mod">
          <ac:chgData name="Rhea Bhere" userId="0326c9a15a87ee77" providerId="LiveId" clId="{140D90AF-23D3-4B69-8A83-04A33942805D}" dt="2023-11-21T00:04:26.482" v="132"/>
          <ac:spMkLst>
            <pc:docMk/>
            <pc:sldMk cId="1514295119" sldId="274"/>
            <ac:spMk id="4" creationId="{897A4672-6602-1394-5695-73A33DB952B3}"/>
          </ac:spMkLst>
        </pc:spChg>
      </pc:sldChg>
      <pc:sldChg chg="modSp mod">
        <pc:chgData name="Rhea Bhere" userId="0326c9a15a87ee77" providerId="LiveId" clId="{140D90AF-23D3-4B69-8A83-04A33942805D}" dt="2023-11-21T00:05:01.503" v="137"/>
        <pc:sldMkLst>
          <pc:docMk/>
          <pc:sldMk cId="3710440822" sldId="275"/>
        </pc:sldMkLst>
        <pc:spChg chg="mod">
          <ac:chgData name="Rhea Bhere" userId="0326c9a15a87ee77" providerId="LiveId" clId="{140D90AF-23D3-4B69-8A83-04A33942805D}" dt="2023-11-21T00:04:52.482" v="136" actId="14100"/>
          <ac:spMkLst>
            <pc:docMk/>
            <pc:sldMk cId="3710440822" sldId="275"/>
            <ac:spMk id="3" creationId="{4C38976A-861E-5EFB-1911-EDC98614E258}"/>
          </ac:spMkLst>
        </pc:spChg>
        <pc:spChg chg="mod">
          <ac:chgData name="Rhea Bhere" userId="0326c9a15a87ee77" providerId="LiveId" clId="{140D90AF-23D3-4B69-8A83-04A33942805D}" dt="2023-11-21T00:05:01.503" v="137"/>
          <ac:spMkLst>
            <pc:docMk/>
            <pc:sldMk cId="3710440822" sldId="275"/>
            <ac:spMk id="4" creationId="{40323301-4B80-8158-599C-44257F3AD273}"/>
          </ac:spMkLst>
        </pc:spChg>
      </pc:sldChg>
      <pc:sldChg chg="modSp mod">
        <pc:chgData name="Rhea Bhere" userId="0326c9a15a87ee77" providerId="LiveId" clId="{140D90AF-23D3-4B69-8A83-04A33942805D}" dt="2023-11-20T23:54:50.576" v="105"/>
        <pc:sldMkLst>
          <pc:docMk/>
          <pc:sldMk cId="512819207" sldId="282"/>
        </pc:sldMkLst>
        <pc:spChg chg="mod">
          <ac:chgData name="Rhea Bhere" userId="0326c9a15a87ee77" providerId="LiveId" clId="{140D90AF-23D3-4B69-8A83-04A33942805D}" dt="2023-11-20T23:54:50.576" v="105"/>
          <ac:spMkLst>
            <pc:docMk/>
            <pc:sldMk cId="512819207" sldId="282"/>
            <ac:spMk id="2" creationId="{00000000-0000-0000-0000-000000000000}"/>
          </ac:spMkLst>
        </pc:spChg>
      </pc:sldChg>
      <pc:sldChg chg="modSp mod">
        <pc:chgData name="Rhea Bhere" userId="0326c9a15a87ee77" providerId="LiveId" clId="{140D90AF-23D3-4B69-8A83-04A33942805D}" dt="2023-11-20T23:54:33.883" v="104" actId="2711"/>
        <pc:sldMkLst>
          <pc:docMk/>
          <pc:sldMk cId="3245470015" sldId="284"/>
        </pc:sldMkLst>
        <pc:spChg chg="mod">
          <ac:chgData name="Rhea Bhere" userId="0326c9a15a87ee77" providerId="LiveId" clId="{140D90AF-23D3-4B69-8A83-04A33942805D}" dt="2023-11-20T23:53:50.633" v="96"/>
          <ac:spMkLst>
            <pc:docMk/>
            <pc:sldMk cId="3245470015" sldId="284"/>
            <ac:spMk id="2" creationId="{4E000625-4EA4-D73B-5050-EE05563CB772}"/>
          </ac:spMkLst>
        </pc:spChg>
        <pc:spChg chg="mod">
          <ac:chgData name="Rhea Bhere" userId="0326c9a15a87ee77" providerId="LiveId" clId="{140D90AF-23D3-4B69-8A83-04A33942805D}" dt="2023-11-20T23:54:33.883" v="104" actId="2711"/>
          <ac:spMkLst>
            <pc:docMk/>
            <pc:sldMk cId="3245470015" sldId="284"/>
            <ac:spMk id="16" creationId="{0386487D-F024-1A5F-E80A-F40BDD294D78}"/>
          </ac:spMkLst>
        </pc:spChg>
      </pc:sldChg>
      <pc:sldChg chg="modSp mod">
        <pc:chgData name="Rhea Bhere" userId="0326c9a15a87ee77" providerId="LiveId" clId="{140D90AF-23D3-4B69-8A83-04A33942805D}" dt="2023-11-20T23:53:32.914" v="95" actId="2711"/>
        <pc:sldMkLst>
          <pc:docMk/>
          <pc:sldMk cId="2082381565" sldId="288"/>
        </pc:sldMkLst>
        <pc:spChg chg="mod">
          <ac:chgData name="Rhea Bhere" userId="0326c9a15a87ee77" providerId="LiveId" clId="{140D90AF-23D3-4B69-8A83-04A33942805D}" dt="2023-11-20T23:52:31.685" v="88"/>
          <ac:spMkLst>
            <pc:docMk/>
            <pc:sldMk cId="2082381565" sldId="288"/>
            <ac:spMk id="2" creationId="{4E000625-4EA4-D73B-5050-EE05563CB772}"/>
          </ac:spMkLst>
        </pc:spChg>
        <pc:spChg chg="mod">
          <ac:chgData name="Rhea Bhere" userId="0326c9a15a87ee77" providerId="LiveId" clId="{140D90AF-23D3-4B69-8A83-04A33942805D}" dt="2023-11-20T23:53:32.914" v="95" actId="2711"/>
          <ac:spMkLst>
            <pc:docMk/>
            <pc:sldMk cId="2082381565" sldId="288"/>
            <ac:spMk id="16" creationId="{0386487D-F024-1A5F-E80A-F40BDD294D78}"/>
          </ac:spMkLst>
        </pc:spChg>
      </pc:sldChg>
      <pc:sldChg chg="modSp mod">
        <pc:chgData name="Rhea Bhere" userId="0326c9a15a87ee77" providerId="LiveId" clId="{140D90AF-23D3-4B69-8A83-04A33942805D}" dt="2023-11-20T23:52:08.070" v="87" actId="2711"/>
        <pc:sldMkLst>
          <pc:docMk/>
          <pc:sldMk cId="1269901523" sldId="290"/>
        </pc:sldMkLst>
        <pc:spChg chg="mod">
          <ac:chgData name="Rhea Bhere" userId="0326c9a15a87ee77" providerId="LiveId" clId="{140D90AF-23D3-4B69-8A83-04A33942805D}" dt="2023-11-20T23:51:28.281" v="80" actId="14100"/>
          <ac:spMkLst>
            <pc:docMk/>
            <pc:sldMk cId="1269901523" sldId="290"/>
            <ac:spMk id="2" creationId="{4E000625-4EA4-D73B-5050-EE05563CB772}"/>
          </ac:spMkLst>
        </pc:spChg>
        <pc:spChg chg="mod">
          <ac:chgData name="Rhea Bhere" userId="0326c9a15a87ee77" providerId="LiveId" clId="{140D90AF-23D3-4B69-8A83-04A33942805D}" dt="2023-11-20T23:52:08.070" v="87" actId="2711"/>
          <ac:spMkLst>
            <pc:docMk/>
            <pc:sldMk cId="1269901523" sldId="290"/>
            <ac:spMk id="16" creationId="{0386487D-F024-1A5F-E80A-F40BDD294D78}"/>
          </ac:spMkLst>
        </pc:spChg>
      </pc:sldChg>
      <pc:sldChg chg="addSp delSp modSp mod">
        <pc:chgData name="Rhea Bhere" userId="0326c9a15a87ee77" providerId="LiveId" clId="{140D90AF-23D3-4B69-8A83-04A33942805D}" dt="2023-11-21T00:04:06.882" v="131"/>
        <pc:sldMkLst>
          <pc:docMk/>
          <pc:sldMk cId="1238741360" sldId="292"/>
        </pc:sldMkLst>
        <pc:spChg chg="mod">
          <ac:chgData name="Rhea Bhere" userId="0326c9a15a87ee77" providerId="LiveId" clId="{140D90AF-23D3-4B69-8A83-04A33942805D}" dt="2023-11-21T00:03:58.230" v="130" actId="27636"/>
          <ac:spMkLst>
            <pc:docMk/>
            <pc:sldMk cId="1238741360" sldId="292"/>
            <ac:spMk id="3" creationId="{C7C834F7-7651-4DE4-4542-5912AB1E6CA9}"/>
          </ac:spMkLst>
        </pc:spChg>
        <pc:spChg chg="mod">
          <ac:chgData name="Rhea Bhere" userId="0326c9a15a87ee77" providerId="LiveId" clId="{140D90AF-23D3-4B69-8A83-04A33942805D}" dt="2023-11-21T00:04:06.882" v="131"/>
          <ac:spMkLst>
            <pc:docMk/>
            <pc:sldMk cId="1238741360" sldId="292"/>
            <ac:spMk id="4" creationId="{40323301-4B80-8158-599C-44257F3AD273}"/>
          </ac:spMkLst>
        </pc:spChg>
        <pc:spChg chg="add del">
          <ac:chgData name="Rhea Bhere" userId="0326c9a15a87ee77" providerId="LiveId" clId="{140D90AF-23D3-4B69-8A83-04A33942805D}" dt="2023-11-21T00:03:48.691" v="128" actId="22"/>
          <ac:spMkLst>
            <pc:docMk/>
            <pc:sldMk cId="1238741360" sldId="292"/>
            <ac:spMk id="5" creationId="{F72F8233-F3C0-F3A1-3E76-F21EC0EF259C}"/>
          </ac:spMkLst>
        </pc:spChg>
      </pc:sldChg>
      <pc:sldChg chg="modSp mod">
        <pc:chgData name="Rhea Bhere" userId="0326c9a15a87ee77" providerId="LiveId" clId="{140D90AF-23D3-4B69-8A83-04A33942805D}" dt="2023-11-21T00:11:31.009" v="138"/>
        <pc:sldMkLst>
          <pc:docMk/>
          <pc:sldMk cId="4013436919" sldId="293"/>
        </pc:sldMkLst>
        <pc:spChg chg="mod">
          <ac:chgData name="Rhea Bhere" userId="0326c9a15a87ee77" providerId="LiveId" clId="{140D90AF-23D3-4B69-8A83-04A33942805D}" dt="2023-11-21T00:11:31.009" v="138"/>
          <ac:spMkLst>
            <pc:docMk/>
            <pc:sldMk cId="4013436919" sldId="293"/>
            <ac:spMk id="2" creationId="{6E9EEE8D-661C-337C-E3FA-4B3EDED45213}"/>
          </ac:spMkLst>
        </pc:spChg>
      </pc:sldChg>
      <pc:sldChg chg="modSp mod">
        <pc:chgData name="Rhea Bhere" userId="0326c9a15a87ee77" providerId="LiveId" clId="{140D90AF-23D3-4B69-8A83-04A33942805D}" dt="2023-11-21T00:13:43.731" v="166" actId="12"/>
        <pc:sldMkLst>
          <pc:docMk/>
          <pc:sldMk cId="32210801" sldId="294"/>
        </pc:sldMkLst>
        <pc:spChg chg="mod">
          <ac:chgData name="Rhea Bhere" userId="0326c9a15a87ee77" providerId="LiveId" clId="{140D90AF-23D3-4B69-8A83-04A33942805D}" dt="2023-11-21T00:13:02.550" v="150" actId="122"/>
          <ac:spMkLst>
            <pc:docMk/>
            <pc:sldMk cId="32210801" sldId="294"/>
            <ac:spMk id="5" creationId="{E219F115-E8A7-399D-10E1-E3E3F52517CA}"/>
          </ac:spMkLst>
        </pc:spChg>
        <pc:spChg chg="mod">
          <ac:chgData name="Rhea Bhere" userId="0326c9a15a87ee77" providerId="LiveId" clId="{140D90AF-23D3-4B69-8A83-04A33942805D}" dt="2023-11-21T00:13:25.360" v="163" actId="12"/>
          <ac:spMkLst>
            <pc:docMk/>
            <pc:sldMk cId="32210801" sldId="294"/>
            <ac:spMk id="46" creationId="{E626887B-4A3A-E949-8912-A0B8D69F8D2B}"/>
          </ac:spMkLst>
        </pc:spChg>
        <pc:spChg chg="mod">
          <ac:chgData name="Rhea Bhere" userId="0326c9a15a87ee77" providerId="LiveId" clId="{140D90AF-23D3-4B69-8A83-04A33942805D}" dt="2023-11-21T00:13:43.731" v="166" actId="12"/>
          <ac:spMkLst>
            <pc:docMk/>
            <pc:sldMk cId="32210801" sldId="294"/>
            <ac:spMk id="47" creationId="{E3E22DCF-E043-4FAA-42EB-905AC73DBB55}"/>
          </ac:spMkLst>
        </pc:spChg>
      </pc:sldChg>
      <pc:sldChg chg="modSp mod">
        <pc:chgData name="Rhea Bhere" userId="0326c9a15a87ee77" providerId="LiveId" clId="{140D90AF-23D3-4B69-8A83-04A33942805D}" dt="2023-11-20T23:48:59.505" v="78" actId="20577"/>
        <pc:sldMkLst>
          <pc:docMk/>
          <pc:sldMk cId="3097253705" sldId="295"/>
        </pc:sldMkLst>
        <pc:spChg chg="mod">
          <ac:chgData name="Rhea Bhere" userId="0326c9a15a87ee77" providerId="LiveId" clId="{140D90AF-23D3-4B69-8A83-04A33942805D}" dt="2023-11-20T23:46:45.945" v="59" actId="14100"/>
          <ac:spMkLst>
            <pc:docMk/>
            <pc:sldMk cId="3097253705" sldId="295"/>
            <ac:spMk id="2" creationId="{00000000-0000-0000-0000-000000000000}"/>
          </ac:spMkLst>
        </pc:spChg>
        <pc:spChg chg="mod">
          <ac:chgData name="Rhea Bhere" userId="0326c9a15a87ee77" providerId="LiveId" clId="{140D90AF-23D3-4B69-8A83-04A33942805D}" dt="2023-11-20T23:48:59.505" v="78" actId="20577"/>
          <ac:spMkLst>
            <pc:docMk/>
            <pc:sldMk cId="3097253705" sldId="295"/>
            <ac:spMk id="3" creationId="{00000000-0000-0000-0000-000000000000}"/>
          </ac:spMkLst>
        </pc:spChg>
      </pc:sldChg>
      <pc:sldChg chg="addSp modSp mod setBg">
        <pc:chgData name="Rhea Bhere" userId="0326c9a15a87ee77" providerId="LiveId" clId="{140D90AF-23D3-4B69-8A83-04A33942805D}" dt="2023-11-21T00:19:20.885" v="197" actId="26606"/>
        <pc:sldMkLst>
          <pc:docMk/>
          <pc:sldMk cId="1655496082" sldId="299"/>
        </pc:sldMkLst>
        <pc:spChg chg="mod">
          <ac:chgData name="Rhea Bhere" userId="0326c9a15a87ee77" providerId="LiveId" clId="{140D90AF-23D3-4B69-8A83-04A33942805D}" dt="2023-11-21T00:19:20.885" v="197" actId="26606"/>
          <ac:spMkLst>
            <pc:docMk/>
            <pc:sldMk cId="1655496082" sldId="299"/>
            <ac:spMk id="2" creationId="{698A9B0D-CF0F-8E89-B58F-662E6CD9C259}"/>
          </ac:spMkLst>
        </pc:spChg>
        <pc:spChg chg="mod">
          <ac:chgData name="Rhea Bhere" userId="0326c9a15a87ee77" providerId="LiveId" clId="{140D90AF-23D3-4B69-8A83-04A33942805D}" dt="2023-11-21T00:19:20.885" v="197" actId="26606"/>
          <ac:spMkLst>
            <pc:docMk/>
            <pc:sldMk cId="1655496082" sldId="299"/>
            <ac:spMk id="3" creationId="{07DF7D54-F0D2-BC6C-1111-1C2C55E6762C}"/>
          </ac:spMkLst>
        </pc:spChg>
        <pc:spChg chg="add">
          <ac:chgData name="Rhea Bhere" userId="0326c9a15a87ee77" providerId="LiveId" clId="{140D90AF-23D3-4B69-8A83-04A33942805D}" dt="2023-11-21T00:19:20.885" v="197" actId="26606"/>
          <ac:spMkLst>
            <pc:docMk/>
            <pc:sldMk cId="1655496082" sldId="299"/>
            <ac:spMk id="8" creationId="{4D24BFD5-D814-402B-B6C4-EEF6AE14B0F2}"/>
          </ac:spMkLst>
        </pc:spChg>
        <pc:spChg chg="add">
          <ac:chgData name="Rhea Bhere" userId="0326c9a15a87ee77" providerId="LiveId" clId="{140D90AF-23D3-4B69-8A83-04A33942805D}" dt="2023-11-21T00:19:20.885" v="197" actId="26606"/>
          <ac:spMkLst>
            <pc:docMk/>
            <pc:sldMk cId="1655496082" sldId="299"/>
            <ac:spMk id="10" creationId="{36FED7E8-9A97-475F-9FA4-113410D4433B}"/>
          </ac:spMkLst>
        </pc:spChg>
        <pc:spChg chg="add">
          <ac:chgData name="Rhea Bhere" userId="0326c9a15a87ee77" providerId="LiveId" clId="{140D90AF-23D3-4B69-8A83-04A33942805D}" dt="2023-11-21T00:19:20.885" v="197" actId="26606"/>
          <ac:spMkLst>
            <pc:docMk/>
            <pc:sldMk cId="1655496082" sldId="299"/>
            <ac:spMk id="12" creationId="{2A39B854-4B6C-4F7F-A602-6F97770CED70}"/>
          </ac:spMkLst>
        </pc:spChg>
      </pc:sldChg>
      <pc:sldChg chg="addSp modSp mod setBg">
        <pc:chgData name="Rhea Bhere" userId="0326c9a15a87ee77" providerId="LiveId" clId="{140D90AF-23D3-4B69-8A83-04A33942805D}" dt="2023-11-21T00:19:36.524" v="199" actId="26606"/>
        <pc:sldMkLst>
          <pc:docMk/>
          <pc:sldMk cId="480425834" sldId="300"/>
        </pc:sldMkLst>
        <pc:spChg chg="mod">
          <ac:chgData name="Rhea Bhere" userId="0326c9a15a87ee77" providerId="LiveId" clId="{140D90AF-23D3-4B69-8A83-04A33942805D}" dt="2023-11-21T00:19:36.524" v="199" actId="26606"/>
          <ac:spMkLst>
            <pc:docMk/>
            <pc:sldMk cId="480425834" sldId="300"/>
            <ac:spMk id="2" creationId="{698A9B0D-CF0F-8E89-B58F-662E6CD9C259}"/>
          </ac:spMkLst>
        </pc:spChg>
        <pc:spChg chg="mod">
          <ac:chgData name="Rhea Bhere" userId="0326c9a15a87ee77" providerId="LiveId" clId="{140D90AF-23D3-4B69-8A83-04A33942805D}" dt="2023-11-21T00:19:36.524" v="199" actId="26606"/>
          <ac:spMkLst>
            <pc:docMk/>
            <pc:sldMk cId="480425834" sldId="300"/>
            <ac:spMk id="3" creationId="{07DF7D54-F0D2-BC6C-1111-1C2C55E6762C}"/>
          </ac:spMkLst>
        </pc:spChg>
        <pc:spChg chg="add">
          <ac:chgData name="Rhea Bhere" userId="0326c9a15a87ee77" providerId="LiveId" clId="{140D90AF-23D3-4B69-8A83-04A33942805D}" dt="2023-11-21T00:19:36.524" v="199" actId="26606"/>
          <ac:spMkLst>
            <pc:docMk/>
            <pc:sldMk cId="480425834" sldId="300"/>
            <ac:spMk id="8" creationId="{4D24BFD5-D814-402B-B6C4-EEF6AE14B0F2}"/>
          </ac:spMkLst>
        </pc:spChg>
        <pc:spChg chg="add">
          <ac:chgData name="Rhea Bhere" userId="0326c9a15a87ee77" providerId="LiveId" clId="{140D90AF-23D3-4B69-8A83-04A33942805D}" dt="2023-11-21T00:19:36.524" v="199" actId="26606"/>
          <ac:spMkLst>
            <pc:docMk/>
            <pc:sldMk cId="480425834" sldId="300"/>
            <ac:spMk id="10" creationId="{36FED7E8-9A97-475F-9FA4-113410D4433B}"/>
          </ac:spMkLst>
        </pc:spChg>
        <pc:spChg chg="add">
          <ac:chgData name="Rhea Bhere" userId="0326c9a15a87ee77" providerId="LiveId" clId="{140D90AF-23D3-4B69-8A83-04A33942805D}" dt="2023-11-21T00:19:36.524" v="199" actId="26606"/>
          <ac:spMkLst>
            <pc:docMk/>
            <pc:sldMk cId="480425834" sldId="300"/>
            <ac:spMk id="12" creationId="{2A39B854-4B6C-4F7F-A602-6F97770CED70}"/>
          </ac:spMkLst>
        </pc:spChg>
      </pc:sldChg>
      <pc:sldChg chg="addSp modSp mod setBg">
        <pc:chgData name="Rhea Bhere" userId="0326c9a15a87ee77" providerId="LiveId" clId="{140D90AF-23D3-4B69-8A83-04A33942805D}" dt="2023-11-21T00:19:41.520" v="200" actId="26606"/>
        <pc:sldMkLst>
          <pc:docMk/>
          <pc:sldMk cId="1809970765" sldId="301"/>
        </pc:sldMkLst>
        <pc:spChg chg="mod">
          <ac:chgData name="Rhea Bhere" userId="0326c9a15a87ee77" providerId="LiveId" clId="{140D90AF-23D3-4B69-8A83-04A33942805D}" dt="2023-11-21T00:19:41.520" v="200" actId="26606"/>
          <ac:spMkLst>
            <pc:docMk/>
            <pc:sldMk cId="1809970765" sldId="301"/>
            <ac:spMk id="2" creationId="{698A9B0D-CF0F-8E89-B58F-662E6CD9C259}"/>
          </ac:spMkLst>
        </pc:spChg>
        <pc:spChg chg="mod">
          <ac:chgData name="Rhea Bhere" userId="0326c9a15a87ee77" providerId="LiveId" clId="{140D90AF-23D3-4B69-8A83-04A33942805D}" dt="2023-11-21T00:19:41.520" v="200" actId="26606"/>
          <ac:spMkLst>
            <pc:docMk/>
            <pc:sldMk cId="1809970765" sldId="301"/>
            <ac:spMk id="3" creationId="{07DF7D54-F0D2-BC6C-1111-1C2C55E6762C}"/>
          </ac:spMkLst>
        </pc:spChg>
        <pc:spChg chg="add">
          <ac:chgData name="Rhea Bhere" userId="0326c9a15a87ee77" providerId="LiveId" clId="{140D90AF-23D3-4B69-8A83-04A33942805D}" dt="2023-11-21T00:19:41.520" v="200" actId="26606"/>
          <ac:spMkLst>
            <pc:docMk/>
            <pc:sldMk cId="1809970765" sldId="301"/>
            <ac:spMk id="8" creationId="{4D24BFD5-D814-402B-B6C4-EEF6AE14B0F2}"/>
          </ac:spMkLst>
        </pc:spChg>
        <pc:spChg chg="add">
          <ac:chgData name="Rhea Bhere" userId="0326c9a15a87ee77" providerId="LiveId" clId="{140D90AF-23D3-4B69-8A83-04A33942805D}" dt="2023-11-21T00:19:41.520" v="200" actId="26606"/>
          <ac:spMkLst>
            <pc:docMk/>
            <pc:sldMk cId="1809970765" sldId="301"/>
            <ac:spMk id="10" creationId="{36FED7E8-9A97-475F-9FA4-113410D4433B}"/>
          </ac:spMkLst>
        </pc:spChg>
        <pc:spChg chg="add">
          <ac:chgData name="Rhea Bhere" userId="0326c9a15a87ee77" providerId="LiveId" clId="{140D90AF-23D3-4B69-8A83-04A33942805D}" dt="2023-11-21T00:19:41.520" v="200" actId="26606"/>
          <ac:spMkLst>
            <pc:docMk/>
            <pc:sldMk cId="1809970765" sldId="301"/>
            <ac:spMk id="12" creationId="{2A39B854-4B6C-4F7F-A602-6F97770CED70}"/>
          </ac:spMkLst>
        </pc:spChg>
      </pc:sldChg>
      <pc:sldChg chg="addSp modSp mod setBg">
        <pc:chgData name="Rhea Bhere" userId="0326c9a15a87ee77" providerId="LiveId" clId="{140D90AF-23D3-4B69-8A83-04A33942805D}" dt="2023-11-21T00:19:32.149" v="198" actId="26606"/>
        <pc:sldMkLst>
          <pc:docMk/>
          <pc:sldMk cId="3397526812" sldId="302"/>
        </pc:sldMkLst>
        <pc:spChg chg="mod">
          <ac:chgData name="Rhea Bhere" userId="0326c9a15a87ee77" providerId="LiveId" clId="{140D90AF-23D3-4B69-8A83-04A33942805D}" dt="2023-11-21T00:19:32.149" v="198" actId="26606"/>
          <ac:spMkLst>
            <pc:docMk/>
            <pc:sldMk cId="3397526812" sldId="302"/>
            <ac:spMk id="2" creationId="{698A9B0D-CF0F-8E89-B58F-662E6CD9C259}"/>
          </ac:spMkLst>
        </pc:spChg>
        <pc:spChg chg="mod">
          <ac:chgData name="Rhea Bhere" userId="0326c9a15a87ee77" providerId="LiveId" clId="{140D90AF-23D3-4B69-8A83-04A33942805D}" dt="2023-11-21T00:19:32.149" v="198" actId="26606"/>
          <ac:spMkLst>
            <pc:docMk/>
            <pc:sldMk cId="3397526812" sldId="302"/>
            <ac:spMk id="3" creationId="{07DF7D54-F0D2-BC6C-1111-1C2C55E6762C}"/>
          </ac:spMkLst>
        </pc:spChg>
        <pc:spChg chg="add">
          <ac:chgData name="Rhea Bhere" userId="0326c9a15a87ee77" providerId="LiveId" clId="{140D90AF-23D3-4B69-8A83-04A33942805D}" dt="2023-11-21T00:19:32.149" v="198" actId="26606"/>
          <ac:spMkLst>
            <pc:docMk/>
            <pc:sldMk cId="3397526812" sldId="302"/>
            <ac:spMk id="8" creationId="{4D24BFD5-D814-402B-B6C4-EEF6AE14B0F2}"/>
          </ac:spMkLst>
        </pc:spChg>
        <pc:spChg chg="add">
          <ac:chgData name="Rhea Bhere" userId="0326c9a15a87ee77" providerId="LiveId" clId="{140D90AF-23D3-4B69-8A83-04A33942805D}" dt="2023-11-21T00:19:32.149" v="198" actId="26606"/>
          <ac:spMkLst>
            <pc:docMk/>
            <pc:sldMk cId="3397526812" sldId="302"/>
            <ac:spMk id="10" creationId="{36FED7E8-9A97-475F-9FA4-113410D4433B}"/>
          </ac:spMkLst>
        </pc:spChg>
        <pc:spChg chg="add">
          <ac:chgData name="Rhea Bhere" userId="0326c9a15a87ee77" providerId="LiveId" clId="{140D90AF-23D3-4B69-8A83-04A33942805D}" dt="2023-11-21T00:19:32.149" v="198" actId="26606"/>
          <ac:spMkLst>
            <pc:docMk/>
            <pc:sldMk cId="3397526812" sldId="302"/>
            <ac:spMk id="12" creationId="{2A39B854-4B6C-4F7F-A602-6F97770CED70}"/>
          </ac:spMkLst>
        </pc:spChg>
      </pc:sldChg>
      <pc:sldChg chg="modSp mod">
        <pc:chgData name="Rhea Bhere" userId="0326c9a15a87ee77" providerId="LiveId" clId="{140D90AF-23D3-4B69-8A83-04A33942805D}" dt="2023-11-21T00:17:17.291" v="182"/>
        <pc:sldMkLst>
          <pc:docMk/>
          <pc:sldMk cId="3010173898" sldId="303"/>
        </pc:sldMkLst>
        <pc:spChg chg="mod">
          <ac:chgData name="Rhea Bhere" userId="0326c9a15a87ee77" providerId="LiveId" clId="{140D90AF-23D3-4B69-8A83-04A33942805D}" dt="2023-11-21T00:17:17.291" v="182"/>
          <ac:spMkLst>
            <pc:docMk/>
            <pc:sldMk cId="3010173898" sldId="303"/>
            <ac:spMk id="2" creationId="{6E9EEE8D-661C-337C-E3FA-4B3EDED45213}"/>
          </ac:spMkLst>
        </pc:spChg>
      </pc:sldChg>
      <pc:sldChg chg="addSp delSp modSp mod setBg">
        <pc:chgData name="Rhea Bhere" userId="0326c9a15a87ee77" providerId="LiveId" clId="{140D90AF-23D3-4B69-8A83-04A33942805D}" dt="2023-11-21T00:21:27.936" v="218" actId="26606"/>
        <pc:sldMkLst>
          <pc:docMk/>
          <pc:sldMk cId="4102614826" sldId="304"/>
        </pc:sldMkLst>
        <pc:spChg chg="mod">
          <ac:chgData name="Rhea Bhere" userId="0326c9a15a87ee77" providerId="LiveId" clId="{140D90AF-23D3-4B69-8A83-04A33942805D}" dt="2023-11-21T00:21:23.822" v="217" actId="26606"/>
          <ac:spMkLst>
            <pc:docMk/>
            <pc:sldMk cId="4102614826" sldId="304"/>
            <ac:spMk id="2" creationId="{698A9B0D-CF0F-8E89-B58F-662E6CD9C259}"/>
          </ac:spMkLst>
        </pc:spChg>
        <pc:spChg chg="del mod">
          <ac:chgData name="Rhea Bhere" userId="0326c9a15a87ee77" providerId="LiveId" clId="{140D90AF-23D3-4B69-8A83-04A33942805D}" dt="2023-11-21T00:21:27.936" v="218" actId="26606"/>
          <ac:spMkLst>
            <pc:docMk/>
            <pc:sldMk cId="4102614826" sldId="304"/>
            <ac:spMk id="3" creationId="{07DF7D54-F0D2-BC6C-1111-1C2C55E6762C}"/>
          </ac:spMkLst>
        </pc:spChg>
        <pc:spChg chg="add del">
          <ac:chgData name="Rhea Bhere" userId="0326c9a15a87ee77" providerId="LiveId" clId="{140D90AF-23D3-4B69-8A83-04A33942805D}" dt="2023-11-21T00:21:23.822" v="217" actId="26606"/>
          <ac:spMkLst>
            <pc:docMk/>
            <pc:sldMk cId="4102614826" sldId="304"/>
            <ac:spMk id="9" creationId="{9B7AD9F6-8CE7-4299-8FC6-328F4DCD3FF9}"/>
          </ac:spMkLst>
        </pc:spChg>
        <pc:spChg chg="add del">
          <ac:chgData name="Rhea Bhere" userId="0326c9a15a87ee77" providerId="LiveId" clId="{140D90AF-23D3-4B69-8A83-04A33942805D}" dt="2023-11-21T00:21:23.822" v="217" actId="26606"/>
          <ac:spMkLst>
            <pc:docMk/>
            <pc:sldMk cId="4102614826" sldId="304"/>
            <ac:spMk id="11" creationId="{82580482-BA80-420A-8A05-C58E97F26B21}"/>
          </ac:spMkLst>
        </pc:spChg>
        <pc:graphicFrameChg chg="add">
          <ac:chgData name="Rhea Bhere" userId="0326c9a15a87ee77" providerId="LiveId" clId="{140D90AF-23D3-4B69-8A83-04A33942805D}" dt="2023-11-21T00:21:27.936" v="218" actId="26606"/>
          <ac:graphicFrameMkLst>
            <pc:docMk/>
            <pc:sldMk cId="4102614826" sldId="304"/>
            <ac:graphicFrameMk id="6" creationId="{32B03407-F848-9496-0863-3D71DFC90EA2}"/>
          </ac:graphicFrameMkLst>
        </pc:graphicFrameChg>
        <pc:picChg chg="add del">
          <ac:chgData name="Rhea Bhere" userId="0326c9a15a87ee77" providerId="LiveId" clId="{140D90AF-23D3-4B69-8A83-04A33942805D}" dt="2023-11-21T00:21:23.822" v="217" actId="26606"/>
          <ac:picMkLst>
            <pc:docMk/>
            <pc:sldMk cId="4102614826" sldId="304"/>
            <ac:picMk id="5" creationId="{0D5BAE2B-6F65-F91E-4DE1-23376D673C8C}"/>
          </ac:picMkLst>
        </pc:picChg>
      </pc:sldChg>
      <pc:sldChg chg="addSp delSp modSp add mod setBg">
        <pc:chgData name="Rhea Bhere" userId="0326c9a15a87ee77" providerId="LiveId" clId="{140D90AF-23D3-4B69-8A83-04A33942805D}" dt="2023-11-21T00:21:15.738" v="214" actId="26606"/>
        <pc:sldMkLst>
          <pc:docMk/>
          <pc:sldMk cId="3946071370" sldId="308"/>
        </pc:sldMkLst>
        <pc:spChg chg="mod">
          <ac:chgData name="Rhea Bhere" userId="0326c9a15a87ee77" providerId="LiveId" clId="{140D90AF-23D3-4B69-8A83-04A33942805D}" dt="2023-11-21T00:21:15.738" v="214" actId="26606"/>
          <ac:spMkLst>
            <pc:docMk/>
            <pc:sldMk cId="3946071370" sldId="308"/>
            <ac:spMk id="2" creationId="{698A9B0D-CF0F-8E89-B58F-662E6CD9C259}"/>
          </ac:spMkLst>
        </pc:spChg>
        <pc:spChg chg="mod">
          <ac:chgData name="Rhea Bhere" userId="0326c9a15a87ee77" providerId="LiveId" clId="{140D90AF-23D3-4B69-8A83-04A33942805D}" dt="2023-11-21T00:21:15.738" v="214" actId="26606"/>
          <ac:spMkLst>
            <pc:docMk/>
            <pc:sldMk cId="3946071370" sldId="308"/>
            <ac:spMk id="3" creationId="{07DF7D54-F0D2-BC6C-1111-1C2C55E6762C}"/>
          </ac:spMkLst>
        </pc:spChg>
        <pc:spChg chg="add del">
          <ac:chgData name="Rhea Bhere" userId="0326c9a15a87ee77" providerId="LiveId" clId="{140D90AF-23D3-4B69-8A83-04A33942805D}" dt="2023-11-21T00:21:10.506" v="209" actId="26606"/>
          <ac:spMkLst>
            <pc:docMk/>
            <pc:sldMk cId="3946071370" sldId="308"/>
            <ac:spMk id="8" creationId="{6DDA8CE9-E0A6-4FF2-823D-D08607606DC2}"/>
          </ac:spMkLst>
        </pc:spChg>
        <pc:spChg chg="add del">
          <ac:chgData name="Rhea Bhere" userId="0326c9a15a87ee77" providerId="LiveId" clId="{140D90AF-23D3-4B69-8A83-04A33942805D}" dt="2023-11-21T00:21:04.553" v="207" actId="26606"/>
          <ac:spMkLst>
            <pc:docMk/>
            <pc:sldMk cId="3946071370" sldId="308"/>
            <ac:spMk id="9" creationId="{8DE2E8FE-B87B-430D-9722-167B5E2C2577}"/>
          </ac:spMkLst>
        </pc:spChg>
        <pc:spChg chg="add del">
          <ac:chgData name="Rhea Bhere" userId="0326c9a15a87ee77" providerId="LiveId" clId="{140D90AF-23D3-4B69-8A83-04A33942805D}" dt="2023-11-21T00:21:10.506" v="209" actId="26606"/>
          <ac:spMkLst>
            <pc:docMk/>
            <pc:sldMk cId="3946071370" sldId="308"/>
            <ac:spMk id="10" creationId="{11195564-33B9-434B-9641-764F5905A56F}"/>
          </ac:spMkLst>
        </pc:spChg>
        <pc:spChg chg="add del">
          <ac:chgData name="Rhea Bhere" userId="0326c9a15a87ee77" providerId="LiveId" clId="{140D90AF-23D3-4B69-8A83-04A33942805D}" dt="2023-11-21T00:21:04.553" v="207" actId="26606"/>
          <ac:spMkLst>
            <pc:docMk/>
            <pc:sldMk cId="3946071370" sldId="308"/>
            <ac:spMk id="11" creationId="{5E7AA7E8-8006-4E1F-A566-FCF37EE6F35D}"/>
          </ac:spMkLst>
        </pc:spChg>
        <pc:spChg chg="add del">
          <ac:chgData name="Rhea Bhere" userId="0326c9a15a87ee77" providerId="LiveId" clId="{140D90AF-23D3-4B69-8A83-04A33942805D}" dt="2023-11-21T00:21:14.777" v="211" actId="26606"/>
          <ac:spMkLst>
            <pc:docMk/>
            <pc:sldMk cId="3946071370" sldId="308"/>
            <ac:spMk id="23" creationId="{9B7AD9F6-8CE7-4299-8FC6-328F4DCD3FF9}"/>
          </ac:spMkLst>
        </pc:spChg>
        <pc:spChg chg="add del">
          <ac:chgData name="Rhea Bhere" userId="0326c9a15a87ee77" providerId="LiveId" clId="{140D90AF-23D3-4B69-8A83-04A33942805D}" dt="2023-11-21T00:21:14.777" v="211" actId="26606"/>
          <ac:spMkLst>
            <pc:docMk/>
            <pc:sldMk cId="3946071370" sldId="308"/>
            <ac:spMk id="24" creationId="{F49775AF-8896-43EE-92C6-83497D6DC56F}"/>
          </ac:spMkLst>
        </pc:spChg>
        <pc:spChg chg="add del">
          <ac:chgData name="Rhea Bhere" userId="0326c9a15a87ee77" providerId="LiveId" clId="{140D90AF-23D3-4B69-8A83-04A33942805D}" dt="2023-11-21T00:21:15.706" v="213" actId="26606"/>
          <ac:spMkLst>
            <pc:docMk/>
            <pc:sldMk cId="3946071370" sldId="308"/>
            <ac:spMk id="27" creationId="{4D24BFD5-D814-402B-B6C4-EEF6AE14B0F2}"/>
          </ac:spMkLst>
        </pc:spChg>
        <pc:spChg chg="add del">
          <ac:chgData name="Rhea Bhere" userId="0326c9a15a87ee77" providerId="LiveId" clId="{140D90AF-23D3-4B69-8A83-04A33942805D}" dt="2023-11-21T00:21:15.706" v="213" actId="26606"/>
          <ac:spMkLst>
            <pc:docMk/>
            <pc:sldMk cId="3946071370" sldId="308"/>
            <ac:spMk id="28" creationId="{36FED7E8-9A97-475F-9FA4-113410D4433B}"/>
          </ac:spMkLst>
        </pc:spChg>
        <pc:spChg chg="add del">
          <ac:chgData name="Rhea Bhere" userId="0326c9a15a87ee77" providerId="LiveId" clId="{140D90AF-23D3-4B69-8A83-04A33942805D}" dt="2023-11-21T00:21:15.706" v="213" actId="26606"/>
          <ac:spMkLst>
            <pc:docMk/>
            <pc:sldMk cId="3946071370" sldId="308"/>
            <ac:spMk id="29" creationId="{2A39B854-4B6C-4F7F-A602-6F97770CED70}"/>
          </ac:spMkLst>
        </pc:spChg>
        <pc:spChg chg="add">
          <ac:chgData name="Rhea Bhere" userId="0326c9a15a87ee77" providerId="LiveId" clId="{140D90AF-23D3-4B69-8A83-04A33942805D}" dt="2023-11-21T00:21:15.738" v="214" actId="26606"/>
          <ac:spMkLst>
            <pc:docMk/>
            <pc:sldMk cId="3946071370" sldId="308"/>
            <ac:spMk id="31" creationId="{9B7AD9F6-8CE7-4299-8FC6-328F4DCD3FF9}"/>
          </ac:spMkLst>
        </pc:spChg>
        <pc:spChg chg="add">
          <ac:chgData name="Rhea Bhere" userId="0326c9a15a87ee77" providerId="LiveId" clId="{140D90AF-23D3-4B69-8A83-04A33942805D}" dt="2023-11-21T00:21:15.738" v="214" actId="26606"/>
          <ac:spMkLst>
            <pc:docMk/>
            <pc:sldMk cId="3946071370" sldId="308"/>
            <ac:spMk id="32" creationId="{F49775AF-8896-43EE-92C6-83497D6DC56F}"/>
          </ac:spMkLst>
        </pc:spChg>
        <pc:grpChg chg="add del">
          <ac:chgData name="Rhea Bhere" userId="0326c9a15a87ee77" providerId="LiveId" clId="{140D90AF-23D3-4B69-8A83-04A33942805D}" dt="2023-11-21T00:21:10.506" v="209" actId="26606"/>
          <ac:grpSpMkLst>
            <pc:docMk/>
            <pc:sldMk cId="3946071370" sldId="308"/>
            <ac:grpSpMk id="12" creationId="{1D18C537-E336-47C4-836B-C342A230F8F3}"/>
          </ac:grpSpMkLst>
        </pc:grpChg>
        <pc:grpChg chg="add del">
          <ac:chgData name="Rhea Bhere" userId="0326c9a15a87ee77" providerId="LiveId" clId="{140D90AF-23D3-4B69-8A83-04A33942805D}" dt="2023-11-21T00:21:10.506" v="209" actId="26606"/>
          <ac:grpSpMkLst>
            <pc:docMk/>
            <pc:sldMk cId="3946071370" sldId="308"/>
            <ac:grpSpMk id="18" creationId="{5A1259D8-0C3A-4069-A22F-537BBBB61A9C}"/>
          </ac:grpSpMkLst>
        </pc:grpChg>
        <pc:picChg chg="add del">
          <ac:chgData name="Rhea Bhere" userId="0326c9a15a87ee77" providerId="LiveId" clId="{140D90AF-23D3-4B69-8A83-04A33942805D}" dt="2023-11-21T00:21:04.553" v="207" actId="26606"/>
          <ac:picMkLst>
            <pc:docMk/>
            <pc:sldMk cId="3946071370" sldId="308"/>
            <ac:picMk id="5" creationId="{7E368309-D760-C762-4F88-B842EDFC4843}"/>
          </ac:picMkLst>
        </pc:picChg>
        <pc:picChg chg="add del">
          <ac:chgData name="Rhea Bhere" userId="0326c9a15a87ee77" providerId="LiveId" clId="{140D90AF-23D3-4B69-8A83-04A33942805D}" dt="2023-11-21T00:21:14.777" v="211" actId="26606"/>
          <ac:picMkLst>
            <pc:docMk/>
            <pc:sldMk cId="3946071370" sldId="308"/>
            <ac:picMk id="25" creationId="{EB0D08C5-C0D9-E829-80D0-8C7585D3197B}"/>
          </ac:picMkLst>
        </pc:picChg>
        <pc:picChg chg="add">
          <ac:chgData name="Rhea Bhere" userId="0326c9a15a87ee77" providerId="LiveId" clId="{140D90AF-23D3-4B69-8A83-04A33942805D}" dt="2023-11-21T00:21:15.738" v="214" actId="26606"/>
          <ac:picMkLst>
            <pc:docMk/>
            <pc:sldMk cId="3946071370" sldId="308"/>
            <ac:picMk id="33" creationId="{EB0D08C5-C0D9-E829-80D0-8C7585D3197B}"/>
          </ac:picMkLst>
        </pc:picChg>
        <pc:cxnChg chg="add del">
          <ac:chgData name="Rhea Bhere" userId="0326c9a15a87ee77" providerId="LiveId" clId="{140D90AF-23D3-4B69-8A83-04A33942805D}" dt="2023-11-21T00:21:04.553" v="207" actId="26606"/>
          <ac:cxnSpMkLst>
            <pc:docMk/>
            <pc:sldMk cId="3946071370" sldId="308"/>
            <ac:cxnSpMk id="13" creationId="{56020367-4FD5-4596-8E10-C5F095CD8DBF}"/>
          </ac:cxnSpMkLst>
        </pc:cxnChg>
      </pc:sldChg>
    </pc:docChg>
  </pc:docChgLst>
  <pc:docChgLst>
    <pc:chgData name="Brian Doss" userId="S::bjdoss1@buffs.wtamu.edu::eb050b59-cf12-4455-b6b3-d735b6028669" providerId="AD" clId="Web-{ABA7D07A-FA27-C40F-0D7E-EFF68226219B}"/>
    <pc:docChg chg="modSld">
      <pc:chgData name="Brian Doss" userId="S::bjdoss1@buffs.wtamu.edu::eb050b59-cf12-4455-b6b3-d735b6028669" providerId="AD" clId="Web-{ABA7D07A-FA27-C40F-0D7E-EFF68226219B}" dt="2023-11-21T00:37:56.331" v="0" actId="1076"/>
      <pc:docMkLst>
        <pc:docMk/>
      </pc:docMkLst>
      <pc:sldChg chg="modSp">
        <pc:chgData name="Brian Doss" userId="S::bjdoss1@buffs.wtamu.edu::eb050b59-cf12-4455-b6b3-d735b6028669" providerId="AD" clId="Web-{ABA7D07A-FA27-C40F-0D7E-EFF68226219B}" dt="2023-11-21T00:37:56.331" v="0" actId="1076"/>
        <pc:sldMkLst>
          <pc:docMk/>
          <pc:sldMk cId="1479742785" sldId="265"/>
        </pc:sldMkLst>
        <pc:spChg chg="mod">
          <ac:chgData name="Brian Doss" userId="S::bjdoss1@buffs.wtamu.edu::eb050b59-cf12-4455-b6b3-d735b6028669" providerId="AD" clId="Web-{ABA7D07A-FA27-C40F-0D7E-EFF68226219B}" dt="2023-11-21T00:37:56.331" v="0" actId="1076"/>
          <ac:spMkLst>
            <pc:docMk/>
            <pc:sldMk cId="1479742785" sldId="265"/>
            <ac:spMk id="47" creationId="{E3E22DCF-E043-4FAA-42EB-905AC73DBB55}"/>
          </ac:spMkLst>
        </pc:spChg>
      </pc:sldChg>
    </pc:docChg>
  </pc:docChgLst>
  <pc:docChgLst>
    <pc:chgData name="Brian Doss" userId="S::bjdoss1@buffs.wtamu.edu::eb050b59-cf12-4455-b6b3-d735b6028669" providerId="AD" clId="Web-{8EC53000-23CC-4F9B-A7AA-E02848AE3723}"/>
    <pc:docChg chg="modSld">
      <pc:chgData name="Brian Doss" userId="S::bjdoss1@buffs.wtamu.edu::eb050b59-cf12-4455-b6b3-d735b6028669" providerId="AD" clId="Web-{8EC53000-23CC-4F9B-A7AA-E02848AE3723}" dt="2023-11-21T00:41:10.292" v="51" actId="20577"/>
      <pc:docMkLst>
        <pc:docMk/>
      </pc:docMkLst>
      <pc:sldChg chg="modSp">
        <pc:chgData name="Brian Doss" userId="S::bjdoss1@buffs.wtamu.edu::eb050b59-cf12-4455-b6b3-d735b6028669" providerId="AD" clId="Web-{8EC53000-23CC-4F9B-A7AA-E02848AE3723}" dt="2023-11-21T00:41:10.292" v="51" actId="20577"/>
        <pc:sldMkLst>
          <pc:docMk/>
          <pc:sldMk cId="1479742785" sldId="265"/>
        </pc:sldMkLst>
        <pc:spChg chg="mod">
          <ac:chgData name="Brian Doss" userId="S::bjdoss1@buffs.wtamu.edu::eb050b59-cf12-4455-b6b3-d735b6028669" providerId="AD" clId="Web-{8EC53000-23CC-4F9B-A7AA-E02848AE3723}" dt="2023-11-21T00:41:10.292" v="51" actId="20577"/>
          <ac:spMkLst>
            <pc:docMk/>
            <pc:sldMk cId="1479742785" sldId="265"/>
            <ac:spMk id="2" creationId="{549D588A-77E6-FE28-C839-1095AF64D8E1}"/>
          </ac:spMkLst>
        </pc:spChg>
      </pc:sldChg>
    </pc:docChg>
  </pc:docChgLst>
  <pc:docChgLst>
    <pc:chgData name="Trevor Hofmann" userId="e3b16f76-ae23-426c-a026-0e9009695f2c" providerId="ADAL" clId="{6FE089B6-A6A1-4642-8221-935607A8D4BD}"/>
    <pc:docChg chg="modSld">
      <pc:chgData name="Trevor Hofmann" userId="e3b16f76-ae23-426c-a026-0e9009695f2c" providerId="ADAL" clId="{6FE089B6-A6A1-4642-8221-935607A8D4BD}" dt="2023-11-21T00:40:56.265" v="12" actId="14100"/>
      <pc:docMkLst>
        <pc:docMk/>
      </pc:docMkLst>
      <pc:sldChg chg="modSp mod">
        <pc:chgData name="Trevor Hofmann" userId="e3b16f76-ae23-426c-a026-0e9009695f2c" providerId="ADAL" clId="{6FE089B6-A6A1-4642-8221-935607A8D4BD}" dt="2023-11-21T00:40:27.997" v="6" actId="14100"/>
        <pc:sldMkLst>
          <pc:docMk/>
          <pc:sldMk cId="382353045" sldId="272"/>
        </pc:sldMkLst>
        <pc:spChg chg="mod">
          <ac:chgData name="Trevor Hofmann" userId="e3b16f76-ae23-426c-a026-0e9009695f2c" providerId="ADAL" clId="{6FE089B6-A6A1-4642-8221-935607A8D4BD}" dt="2023-11-21T00:40:10.291" v="1" actId="14100"/>
          <ac:spMkLst>
            <pc:docMk/>
            <pc:sldMk cId="382353045" sldId="272"/>
            <ac:spMk id="7" creationId="{1219C1B7-0264-27C4-2886-5BBFF53A0E6A}"/>
          </ac:spMkLst>
        </pc:spChg>
        <pc:spChg chg="mod">
          <ac:chgData name="Trevor Hofmann" userId="e3b16f76-ae23-426c-a026-0e9009695f2c" providerId="ADAL" clId="{6FE089B6-A6A1-4642-8221-935607A8D4BD}" dt="2023-11-21T00:40:27.997" v="6" actId="14100"/>
          <ac:spMkLst>
            <pc:docMk/>
            <pc:sldMk cId="382353045" sldId="272"/>
            <ac:spMk id="8" creationId="{85850700-54EF-F872-FF45-8ED113E58B47}"/>
          </ac:spMkLst>
        </pc:spChg>
      </pc:sldChg>
      <pc:sldChg chg="modSp mod">
        <pc:chgData name="Trevor Hofmann" userId="e3b16f76-ae23-426c-a026-0e9009695f2c" providerId="ADAL" clId="{6FE089B6-A6A1-4642-8221-935607A8D4BD}" dt="2023-11-21T00:40:56.265" v="12" actId="14100"/>
        <pc:sldMkLst>
          <pc:docMk/>
          <pc:sldMk cId="1238741360" sldId="292"/>
        </pc:sldMkLst>
        <pc:spChg chg="mod">
          <ac:chgData name="Trevor Hofmann" userId="e3b16f76-ae23-426c-a026-0e9009695f2c" providerId="ADAL" clId="{6FE089B6-A6A1-4642-8221-935607A8D4BD}" dt="2023-11-21T00:40:45.508" v="8" actId="1076"/>
          <ac:spMkLst>
            <pc:docMk/>
            <pc:sldMk cId="1238741360" sldId="292"/>
            <ac:spMk id="7" creationId="{49F9D41F-621A-E09D-78C0-E00704401EBB}"/>
          </ac:spMkLst>
        </pc:spChg>
        <pc:spChg chg="mod">
          <ac:chgData name="Trevor Hofmann" userId="e3b16f76-ae23-426c-a026-0e9009695f2c" providerId="ADAL" clId="{6FE089B6-A6A1-4642-8221-935607A8D4BD}" dt="2023-11-21T00:40:56.265" v="12" actId="14100"/>
          <ac:spMkLst>
            <pc:docMk/>
            <pc:sldMk cId="1238741360" sldId="292"/>
            <ac:spMk id="8" creationId="{DDE53C1A-9A73-77E4-A543-8B0AF82FAD6E}"/>
          </ac:spMkLst>
        </pc:spChg>
        <pc:spChg chg="mod">
          <ac:chgData name="Trevor Hofmann" userId="e3b16f76-ae23-426c-a026-0e9009695f2c" providerId="ADAL" clId="{6FE089B6-A6A1-4642-8221-935607A8D4BD}" dt="2023-11-21T00:40:52.443" v="10" actId="1076"/>
          <ac:spMkLst>
            <pc:docMk/>
            <pc:sldMk cId="1238741360" sldId="292"/>
            <ac:spMk id="9" creationId="{78378E8F-CEBC-A254-403B-0D168256F160}"/>
          </ac:spMkLst>
        </pc:spChg>
        <pc:picChg chg="mod">
          <ac:chgData name="Trevor Hofmann" userId="e3b16f76-ae23-426c-a026-0e9009695f2c" providerId="ADAL" clId="{6FE089B6-A6A1-4642-8221-935607A8D4BD}" dt="2023-11-21T00:40:35.249" v="7" actId="1076"/>
          <ac:picMkLst>
            <pc:docMk/>
            <pc:sldMk cId="1238741360" sldId="292"/>
            <ac:picMk id="6" creationId="{A0A59EAA-869B-3AC3-05E2-E725DC70E293}"/>
          </ac:picMkLst>
        </pc:picChg>
      </pc:sldChg>
    </pc:docChg>
  </pc:docChgLst>
  <pc:docChgLst>
    <pc:chgData name="Pradnya Bhere" userId="S::ppbhere1@buffs.wtamu.edu::bd8a7d2a-63ce-46a7-975a-757b81594bec" providerId="AD" clId="Web-{CBEEB416-F1A6-4765-33F7-9AEE58688B51}"/>
    <pc:docChg chg="modSld">
      <pc:chgData name="Pradnya Bhere" userId="S::ppbhere1@buffs.wtamu.edu::bd8a7d2a-63ce-46a7-975a-757b81594bec" providerId="AD" clId="Web-{CBEEB416-F1A6-4765-33F7-9AEE58688B51}" dt="2023-11-21T00:26:50.263" v="3"/>
      <pc:docMkLst>
        <pc:docMk/>
      </pc:docMkLst>
      <pc:sldChg chg="modSp">
        <pc:chgData name="Pradnya Bhere" userId="S::ppbhere1@buffs.wtamu.edu::bd8a7d2a-63ce-46a7-975a-757b81594bec" providerId="AD" clId="Web-{CBEEB416-F1A6-4765-33F7-9AEE58688B51}" dt="2023-11-21T00:26:50.263" v="3"/>
        <pc:sldMkLst>
          <pc:docMk/>
          <pc:sldMk cId="2923993859" sldId="306"/>
        </pc:sldMkLst>
        <pc:graphicFrameChg chg="mod modGraphic">
          <ac:chgData name="Pradnya Bhere" userId="S::ppbhere1@buffs.wtamu.edu::bd8a7d2a-63ce-46a7-975a-757b81594bec" providerId="AD" clId="Web-{CBEEB416-F1A6-4765-33F7-9AEE58688B51}" dt="2023-11-21T00:26:50.263" v="3"/>
          <ac:graphicFrameMkLst>
            <pc:docMk/>
            <pc:sldMk cId="2923993859" sldId="306"/>
            <ac:graphicFrameMk id="4" creationId="{0E145F37-B3E1-EB34-060F-A6E005DFF65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7535A-2A86-481D-8FF5-871C09B585A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F3F295E-ABC2-452F-9E35-68681BCFDE1C}">
      <dgm:prSet/>
      <dgm:spPr/>
      <dgm:t>
        <a:bodyPr/>
        <a:lstStyle/>
        <a:p>
          <a:pPr>
            <a:lnSpc>
              <a:spcPct val="100000"/>
            </a:lnSpc>
            <a:defRPr b="1"/>
          </a:pPr>
          <a:r>
            <a:rPr lang="en-US" b="1" i="0"/>
            <a:t>Project Summary</a:t>
          </a:r>
          <a:r>
            <a:rPr lang="en-US" b="0" i="0"/>
            <a:t>:</a:t>
          </a:r>
          <a:endParaRPr lang="en-US"/>
        </a:p>
      </dgm:t>
    </dgm:pt>
    <dgm:pt modelId="{A4EE6281-2759-440A-84A2-0BC0376EA8AC}" type="parTrans" cxnId="{D301A151-9ECE-43EA-BC8C-62C9AF127D3C}">
      <dgm:prSet/>
      <dgm:spPr/>
      <dgm:t>
        <a:bodyPr/>
        <a:lstStyle/>
        <a:p>
          <a:endParaRPr lang="en-US"/>
        </a:p>
      </dgm:t>
    </dgm:pt>
    <dgm:pt modelId="{8ADA37E5-5EAB-44F4-97EC-2278F3F7801A}" type="sibTrans" cxnId="{D301A151-9ECE-43EA-BC8C-62C9AF127D3C}">
      <dgm:prSet/>
      <dgm:spPr/>
      <dgm:t>
        <a:bodyPr/>
        <a:lstStyle/>
        <a:p>
          <a:endParaRPr lang="en-US"/>
        </a:p>
      </dgm:t>
    </dgm:pt>
    <dgm:pt modelId="{C2CB2C9D-8B4A-4EAA-9CB9-CB2924DB344A}">
      <dgm:prSet/>
      <dgm:spPr/>
      <dgm:t>
        <a:bodyPr/>
        <a:lstStyle/>
        <a:p>
          <a:pPr>
            <a:lnSpc>
              <a:spcPct val="100000"/>
            </a:lnSpc>
          </a:pPr>
          <a:r>
            <a:rPr lang="en-US" b="0" i="0"/>
            <a:t>Demonstrated promising capabilities in predicting used car prices with actionable insights for stakeholders.</a:t>
          </a:r>
          <a:endParaRPr lang="en-US"/>
        </a:p>
      </dgm:t>
    </dgm:pt>
    <dgm:pt modelId="{E9905594-6804-46A6-8DCE-43F7CB61C635}" type="parTrans" cxnId="{C0C2896F-D3E6-4DDE-8534-5ECE410EB654}">
      <dgm:prSet/>
      <dgm:spPr/>
      <dgm:t>
        <a:bodyPr/>
        <a:lstStyle/>
        <a:p>
          <a:endParaRPr lang="en-US"/>
        </a:p>
      </dgm:t>
    </dgm:pt>
    <dgm:pt modelId="{C4CE42B3-7A63-45F8-AFB5-55829C0D4C25}" type="sibTrans" cxnId="{C0C2896F-D3E6-4DDE-8534-5ECE410EB654}">
      <dgm:prSet/>
      <dgm:spPr/>
      <dgm:t>
        <a:bodyPr/>
        <a:lstStyle/>
        <a:p>
          <a:endParaRPr lang="en-US"/>
        </a:p>
      </dgm:t>
    </dgm:pt>
    <dgm:pt modelId="{FE1ECA10-D9D0-43D3-AEF7-AA647B8E2EAB}">
      <dgm:prSet/>
      <dgm:spPr/>
      <dgm:t>
        <a:bodyPr/>
        <a:lstStyle/>
        <a:p>
          <a:pPr>
            <a:lnSpc>
              <a:spcPct val="100000"/>
            </a:lnSpc>
          </a:pPr>
          <a:r>
            <a:rPr lang="en-US" b="0" i="0"/>
            <a:t>Evaluation techniques established the viability of predictive models for practical use.</a:t>
          </a:r>
          <a:endParaRPr lang="en-US"/>
        </a:p>
      </dgm:t>
    </dgm:pt>
    <dgm:pt modelId="{FC2D8B7F-FC01-445C-B044-FF09BC93023C}" type="parTrans" cxnId="{7D1F3AED-F4BE-4A7C-A136-1FE79D6A0916}">
      <dgm:prSet/>
      <dgm:spPr/>
      <dgm:t>
        <a:bodyPr/>
        <a:lstStyle/>
        <a:p>
          <a:endParaRPr lang="en-US"/>
        </a:p>
      </dgm:t>
    </dgm:pt>
    <dgm:pt modelId="{EE6F1238-9C23-4740-8018-FF36007B384D}" type="sibTrans" cxnId="{7D1F3AED-F4BE-4A7C-A136-1FE79D6A0916}">
      <dgm:prSet/>
      <dgm:spPr/>
      <dgm:t>
        <a:bodyPr/>
        <a:lstStyle/>
        <a:p>
          <a:endParaRPr lang="en-US"/>
        </a:p>
      </dgm:t>
    </dgm:pt>
    <dgm:pt modelId="{B2C294BF-197C-47E9-9DBD-4D54173B15A1}">
      <dgm:prSet/>
      <dgm:spPr/>
      <dgm:t>
        <a:bodyPr/>
        <a:lstStyle/>
        <a:p>
          <a:pPr>
            <a:lnSpc>
              <a:spcPct val="100000"/>
            </a:lnSpc>
            <a:defRPr b="1"/>
          </a:pPr>
          <a:r>
            <a:rPr lang="en-US" b="1" i="0"/>
            <a:t>Implications for Stakeholders</a:t>
          </a:r>
          <a:r>
            <a:rPr lang="en-US" b="0" i="0"/>
            <a:t>:</a:t>
          </a:r>
          <a:endParaRPr lang="en-US"/>
        </a:p>
      </dgm:t>
    </dgm:pt>
    <dgm:pt modelId="{229EDF74-7B31-4F36-8CE2-48D84D846C66}" type="parTrans" cxnId="{40F68F6B-BFE8-4571-B721-DA03BB927697}">
      <dgm:prSet/>
      <dgm:spPr/>
      <dgm:t>
        <a:bodyPr/>
        <a:lstStyle/>
        <a:p>
          <a:endParaRPr lang="en-US"/>
        </a:p>
      </dgm:t>
    </dgm:pt>
    <dgm:pt modelId="{CFB9E93B-0396-44FA-A535-74C9427F8EF8}" type="sibTrans" cxnId="{40F68F6B-BFE8-4571-B721-DA03BB927697}">
      <dgm:prSet/>
      <dgm:spPr/>
      <dgm:t>
        <a:bodyPr/>
        <a:lstStyle/>
        <a:p>
          <a:endParaRPr lang="en-US"/>
        </a:p>
      </dgm:t>
    </dgm:pt>
    <dgm:pt modelId="{E5276C6A-BF6A-485E-9530-93A5C26366A2}">
      <dgm:prSet/>
      <dgm:spPr/>
      <dgm:t>
        <a:bodyPr/>
        <a:lstStyle/>
        <a:p>
          <a:pPr>
            <a:lnSpc>
              <a:spcPct val="100000"/>
            </a:lnSpc>
          </a:pPr>
          <a:r>
            <a:rPr lang="en-US" b="0" i="0"/>
            <a:t>Car dealerships, buyers, and sellers can leverage these models for better pricing strategies and decision-making.</a:t>
          </a:r>
          <a:endParaRPr lang="en-US"/>
        </a:p>
      </dgm:t>
    </dgm:pt>
    <dgm:pt modelId="{2CEF9A67-50AB-44B5-BD0D-D0DB3E174164}" type="parTrans" cxnId="{C3CFC3F8-9389-4176-9241-A26E4276885A}">
      <dgm:prSet/>
      <dgm:spPr/>
      <dgm:t>
        <a:bodyPr/>
        <a:lstStyle/>
        <a:p>
          <a:endParaRPr lang="en-US"/>
        </a:p>
      </dgm:t>
    </dgm:pt>
    <dgm:pt modelId="{264E4B2F-CDE6-4B7B-8023-6A1A86BD34ED}" type="sibTrans" cxnId="{C3CFC3F8-9389-4176-9241-A26E4276885A}">
      <dgm:prSet/>
      <dgm:spPr/>
      <dgm:t>
        <a:bodyPr/>
        <a:lstStyle/>
        <a:p>
          <a:endParaRPr lang="en-US"/>
        </a:p>
      </dgm:t>
    </dgm:pt>
    <dgm:pt modelId="{A2E496DF-EA76-43D5-824F-09CD9C1E4D05}">
      <dgm:prSet/>
      <dgm:spPr/>
      <dgm:t>
        <a:bodyPr/>
        <a:lstStyle/>
        <a:p>
          <a:pPr>
            <a:lnSpc>
              <a:spcPct val="100000"/>
            </a:lnSpc>
            <a:defRPr b="1"/>
          </a:pPr>
          <a:r>
            <a:rPr lang="en-US" b="1" i="0"/>
            <a:t>Study Limitations</a:t>
          </a:r>
          <a:r>
            <a:rPr lang="en-US" b="0" i="0"/>
            <a:t>:</a:t>
          </a:r>
          <a:endParaRPr lang="en-US"/>
        </a:p>
      </dgm:t>
    </dgm:pt>
    <dgm:pt modelId="{1691FBD4-A5F6-4076-A85B-DC535BABB783}" type="parTrans" cxnId="{B8B678E2-BF68-46B6-85C4-DFC6D5B11DA9}">
      <dgm:prSet/>
      <dgm:spPr/>
      <dgm:t>
        <a:bodyPr/>
        <a:lstStyle/>
        <a:p>
          <a:endParaRPr lang="en-US"/>
        </a:p>
      </dgm:t>
    </dgm:pt>
    <dgm:pt modelId="{00E7C479-558A-425B-AB3E-55B947D8C487}" type="sibTrans" cxnId="{B8B678E2-BF68-46B6-85C4-DFC6D5B11DA9}">
      <dgm:prSet/>
      <dgm:spPr/>
      <dgm:t>
        <a:bodyPr/>
        <a:lstStyle/>
        <a:p>
          <a:endParaRPr lang="en-US"/>
        </a:p>
      </dgm:t>
    </dgm:pt>
    <dgm:pt modelId="{1CEAB8CA-7A53-4ABC-B4C8-1DE36027F7F5}">
      <dgm:prSet/>
      <dgm:spPr/>
      <dgm:t>
        <a:bodyPr/>
        <a:lstStyle/>
        <a:p>
          <a:pPr>
            <a:lnSpc>
              <a:spcPct val="100000"/>
            </a:lnSpc>
          </a:pPr>
          <a:r>
            <a:rPr lang="en-US" b="0" i="0"/>
            <a:t>Acknowledge potential data gaps and the static nature of the current models, with a note on market dynamics.</a:t>
          </a:r>
          <a:endParaRPr lang="en-US"/>
        </a:p>
      </dgm:t>
    </dgm:pt>
    <dgm:pt modelId="{6FC8D0E9-629F-4098-B543-E2BA4D91C609}" type="parTrans" cxnId="{F59F87C5-8E3A-4A07-AC78-AA0CFF6FF056}">
      <dgm:prSet/>
      <dgm:spPr/>
      <dgm:t>
        <a:bodyPr/>
        <a:lstStyle/>
        <a:p>
          <a:endParaRPr lang="en-US"/>
        </a:p>
      </dgm:t>
    </dgm:pt>
    <dgm:pt modelId="{7A3C9A09-3E58-496D-B241-72EB612C1972}" type="sibTrans" cxnId="{F59F87C5-8E3A-4A07-AC78-AA0CFF6FF056}">
      <dgm:prSet/>
      <dgm:spPr/>
      <dgm:t>
        <a:bodyPr/>
        <a:lstStyle/>
        <a:p>
          <a:endParaRPr lang="en-US"/>
        </a:p>
      </dgm:t>
    </dgm:pt>
    <dgm:pt modelId="{CAEBE159-3951-4601-A09A-D8F685F0BD34}">
      <dgm:prSet/>
      <dgm:spPr/>
      <dgm:t>
        <a:bodyPr/>
        <a:lstStyle/>
        <a:p>
          <a:pPr>
            <a:lnSpc>
              <a:spcPct val="100000"/>
            </a:lnSpc>
            <a:defRPr b="1"/>
          </a:pPr>
          <a:r>
            <a:rPr lang="en-US" b="1" i="0"/>
            <a:t>Recommendations for Enhancement</a:t>
          </a:r>
          <a:r>
            <a:rPr lang="en-US" b="0" i="0"/>
            <a:t>:</a:t>
          </a:r>
          <a:endParaRPr lang="en-US"/>
        </a:p>
      </dgm:t>
    </dgm:pt>
    <dgm:pt modelId="{369C2510-F6F7-490A-BFBE-81474167DD38}" type="parTrans" cxnId="{F6895883-B781-4D42-A60F-A2FA6619D59D}">
      <dgm:prSet/>
      <dgm:spPr/>
      <dgm:t>
        <a:bodyPr/>
        <a:lstStyle/>
        <a:p>
          <a:endParaRPr lang="en-US"/>
        </a:p>
      </dgm:t>
    </dgm:pt>
    <dgm:pt modelId="{11990F05-F08E-4511-89D8-D116A3EE5E19}" type="sibTrans" cxnId="{F6895883-B781-4D42-A60F-A2FA6619D59D}">
      <dgm:prSet/>
      <dgm:spPr/>
      <dgm:t>
        <a:bodyPr/>
        <a:lstStyle/>
        <a:p>
          <a:endParaRPr lang="en-US"/>
        </a:p>
      </dgm:t>
    </dgm:pt>
    <dgm:pt modelId="{7F9D3835-F422-46C2-A009-D6DC3E30DFC4}">
      <dgm:prSet/>
      <dgm:spPr/>
      <dgm:t>
        <a:bodyPr/>
        <a:lstStyle/>
        <a:p>
          <a:pPr>
            <a:lnSpc>
              <a:spcPct val="100000"/>
            </a:lnSpc>
          </a:pPr>
          <a:r>
            <a:rPr lang="en-US" b="0" i="0"/>
            <a:t>Suggest the collection of a more comprehensive dataset for improved model accuracy.</a:t>
          </a:r>
          <a:endParaRPr lang="en-US"/>
        </a:p>
      </dgm:t>
    </dgm:pt>
    <dgm:pt modelId="{FB50420D-48E1-4161-BD8C-28151F1BD251}" type="parTrans" cxnId="{46DF7940-66FB-40D6-BF0D-80F0F411EE3E}">
      <dgm:prSet/>
      <dgm:spPr/>
      <dgm:t>
        <a:bodyPr/>
        <a:lstStyle/>
        <a:p>
          <a:endParaRPr lang="en-US"/>
        </a:p>
      </dgm:t>
    </dgm:pt>
    <dgm:pt modelId="{60F09815-0935-41F0-BC10-C5B3FAEFAB1A}" type="sibTrans" cxnId="{46DF7940-66FB-40D6-BF0D-80F0F411EE3E}">
      <dgm:prSet/>
      <dgm:spPr/>
      <dgm:t>
        <a:bodyPr/>
        <a:lstStyle/>
        <a:p>
          <a:endParaRPr lang="en-US"/>
        </a:p>
      </dgm:t>
    </dgm:pt>
    <dgm:pt modelId="{7521C3DB-40B2-4194-A81D-52CC67E5DE3A}">
      <dgm:prSet/>
      <dgm:spPr/>
      <dgm:t>
        <a:bodyPr/>
        <a:lstStyle/>
        <a:p>
          <a:pPr>
            <a:lnSpc>
              <a:spcPct val="100000"/>
            </a:lnSpc>
          </a:pPr>
          <a:r>
            <a:rPr lang="en-US" b="0" i="0"/>
            <a:t>Propose the integration of advanced modeling techniques and external economic factors for refined predictions.</a:t>
          </a:r>
          <a:endParaRPr lang="en-US"/>
        </a:p>
      </dgm:t>
    </dgm:pt>
    <dgm:pt modelId="{97ABAB2D-0203-4351-A8B9-8EFBA91C7933}" type="parTrans" cxnId="{1A8DBC36-4F83-4878-BC27-940C6F3DEBFC}">
      <dgm:prSet/>
      <dgm:spPr/>
      <dgm:t>
        <a:bodyPr/>
        <a:lstStyle/>
        <a:p>
          <a:endParaRPr lang="en-US"/>
        </a:p>
      </dgm:t>
    </dgm:pt>
    <dgm:pt modelId="{68D24C04-1582-4EE2-B7B8-0191765FFC35}" type="sibTrans" cxnId="{1A8DBC36-4F83-4878-BC27-940C6F3DEBFC}">
      <dgm:prSet/>
      <dgm:spPr/>
      <dgm:t>
        <a:bodyPr/>
        <a:lstStyle/>
        <a:p>
          <a:endParaRPr lang="en-US"/>
        </a:p>
      </dgm:t>
    </dgm:pt>
    <dgm:pt modelId="{C76BDD21-7036-4ACD-9780-F2783E6A24C1}">
      <dgm:prSet/>
      <dgm:spPr/>
      <dgm:t>
        <a:bodyPr/>
        <a:lstStyle/>
        <a:p>
          <a:pPr>
            <a:lnSpc>
              <a:spcPct val="100000"/>
            </a:lnSpc>
            <a:defRPr b="1"/>
          </a:pPr>
          <a:r>
            <a:rPr lang="en-US" b="1" i="0"/>
            <a:t>Closing Note</a:t>
          </a:r>
          <a:r>
            <a:rPr lang="en-US" b="0" i="0"/>
            <a:t>:</a:t>
          </a:r>
          <a:endParaRPr lang="en-US"/>
        </a:p>
      </dgm:t>
    </dgm:pt>
    <dgm:pt modelId="{9993ACB6-5491-45BD-86DB-003B9189EB11}" type="parTrans" cxnId="{F680798A-E157-4712-B2A5-E8ED9B55C313}">
      <dgm:prSet/>
      <dgm:spPr/>
      <dgm:t>
        <a:bodyPr/>
        <a:lstStyle/>
        <a:p>
          <a:endParaRPr lang="en-US"/>
        </a:p>
      </dgm:t>
    </dgm:pt>
    <dgm:pt modelId="{067A222C-2659-4C9F-B2C4-D37AACB09A27}" type="sibTrans" cxnId="{F680798A-E157-4712-B2A5-E8ED9B55C313}">
      <dgm:prSet/>
      <dgm:spPr/>
      <dgm:t>
        <a:bodyPr/>
        <a:lstStyle/>
        <a:p>
          <a:endParaRPr lang="en-US"/>
        </a:p>
      </dgm:t>
    </dgm:pt>
    <dgm:pt modelId="{4C252A83-8221-4CDF-9D17-35C5A364F4F1}">
      <dgm:prSet/>
      <dgm:spPr/>
      <dgm:t>
        <a:bodyPr/>
        <a:lstStyle/>
        <a:p>
          <a:pPr>
            <a:lnSpc>
              <a:spcPct val="100000"/>
            </a:lnSpc>
          </a:pPr>
          <a:r>
            <a:rPr lang="en-US" b="0" i="0"/>
            <a:t>The Used Car Price Prediction Project is poised to be an instrumental tool for the automotive industry, fostering data-driven decision-making.</a:t>
          </a:r>
          <a:endParaRPr lang="en-US"/>
        </a:p>
      </dgm:t>
    </dgm:pt>
    <dgm:pt modelId="{B5B89080-FDF5-42D9-8C01-BFECCC668E60}" type="parTrans" cxnId="{B52DDE0F-1D1A-46F1-B4C6-52E91AB79C65}">
      <dgm:prSet/>
      <dgm:spPr/>
      <dgm:t>
        <a:bodyPr/>
        <a:lstStyle/>
        <a:p>
          <a:endParaRPr lang="en-US"/>
        </a:p>
      </dgm:t>
    </dgm:pt>
    <dgm:pt modelId="{FB9EC01B-FDB3-4D7E-993D-4E26923CD55B}" type="sibTrans" cxnId="{B52DDE0F-1D1A-46F1-B4C6-52E91AB79C65}">
      <dgm:prSet/>
      <dgm:spPr/>
      <dgm:t>
        <a:bodyPr/>
        <a:lstStyle/>
        <a:p>
          <a:endParaRPr lang="en-US"/>
        </a:p>
      </dgm:t>
    </dgm:pt>
    <dgm:pt modelId="{179F7C25-FDE1-4B69-A14B-12A670C3A9F3}" type="pres">
      <dgm:prSet presAssocID="{5AA7535A-2A86-481D-8FF5-871C09B585AF}" presName="root" presStyleCnt="0">
        <dgm:presLayoutVars>
          <dgm:dir/>
          <dgm:resizeHandles val="exact"/>
        </dgm:presLayoutVars>
      </dgm:prSet>
      <dgm:spPr/>
    </dgm:pt>
    <dgm:pt modelId="{DD8431C6-9F23-4099-802A-7B30B82EC066}" type="pres">
      <dgm:prSet presAssocID="{5F3F295E-ABC2-452F-9E35-68681BCFDE1C}" presName="compNode" presStyleCnt="0"/>
      <dgm:spPr/>
    </dgm:pt>
    <dgm:pt modelId="{722581C3-22CD-4E8C-93E9-0D4047660CEA}" type="pres">
      <dgm:prSet presAssocID="{5F3F295E-ABC2-452F-9E35-68681BCFDE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29CDFFB4-07BD-475F-B1C8-B6FB33FBCAF3}" type="pres">
      <dgm:prSet presAssocID="{5F3F295E-ABC2-452F-9E35-68681BCFDE1C}" presName="iconSpace" presStyleCnt="0"/>
      <dgm:spPr/>
    </dgm:pt>
    <dgm:pt modelId="{DF90AB96-B2A6-4968-A805-94323DD5898D}" type="pres">
      <dgm:prSet presAssocID="{5F3F295E-ABC2-452F-9E35-68681BCFDE1C}" presName="parTx" presStyleLbl="revTx" presStyleIdx="0" presStyleCnt="10">
        <dgm:presLayoutVars>
          <dgm:chMax val="0"/>
          <dgm:chPref val="0"/>
        </dgm:presLayoutVars>
      </dgm:prSet>
      <dgm:spPr/>
    </dgm:pt>
    <dgm:pt modelId="{7965923C-8866-47C7-B4E3-CE0198FD7D4A}" type="pres">
      <dgm:prSet presAssocID="{5F3F295E-ABC2-452F-9E35-68681BCFDE1C}" presName="txSpace" presStyleCnt="0"/>
      <dgm:spPr/>
    </dgm:pt>
    <dgm:pt modelId="{62DE101B-5EF7-4281-B1EC-89FAE23B3219}" type="pres">
      <dgm:prSet presAssocID="{5F3F295E-ABC2-452F-9E35-68681BCFDE1C}" presName="desTx" presStyleLbl="revTx" presStyleIdx="1" presStyleCnt="10">
        <dgm:presLayoutVars/>
      </dgm:prSet>
      <dgm:spPr/>
    </dgm:pt>
    <dgm:pt modelId="{6F93C515-A435-43EE-A8CB-32AABE81E65A}" type="pres">
      <dgm:prSet presAssocID="{8ADA37E5-5EAB-44F4-97EC-2278F3F7801A}" presName="sibTrans" presStyleCnt="0"/>
      <dgm:spPr/>
    </dgm:pt>
    <dgm:pt modelId="{C726E166-5C6F-4F9F-A220-4CF1B0CAB276}" type="pres">
      <dgm:prSet presAssocID="{B2C294BF-197C-47E9-9DBD-4D54173B15A1}" presName="compNode" presStyleCnt="0"/>
      <dgm:spPr/>
    </dgm:pt>
    <dgm:pt modelId="{A254E11F-8380-4163-84A4-C78F1001B6AE}" type="pres">
      <dgm:prSet presAssocID="{B2C294BF-197C-47E9-9DBD-4D54173B15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64865FC0-EB10-423E-8C7C-AE3B568086B6}" type="pres">
      <dgm:prSet presAssocID="{B2C294BF-197C-47E9-9DBD-4D54173B15A1}" presName="iconSpace" presStyleCnt="0"/>
      <dgm:spPr/>
    </dgm:pt>
    <dgm:pt modelId="{5C7275F5-F5C9-48CE-A061-04AC6676AD87}" type="pres">
      <dgm:prSet presAssocID="{B2C294BF-197C-47E9-9DBD-4D54173B15A1}" presName="parTx" presStyleLbl="revTx" presStyleIdx="2" presStyleCnt="10">
        <dgm:presLayoutVars>
          <dgm:chMax val="0"/>
          <dgm:chPref val="0"/>
        </dgm:presLayoutVars>
      </dgm:prSet>
      <dgm:spPr/>
    </dgm:pt>
    <dgm:pt modelId="{A9042E14-A312-4795-B3B8-E3F89CC8BC5A}" type="pres">
      <dgm:prSet presAssocID="{B2C294BF-197C-47E9-9DBD-4D54173B15A1}" presName="txSpace" presStyleCnt="0"/>
      <dgm:spPr/>
    </dgm:pt>
    <dgm:pt modelId="{C77A542B-8454-41D9-A8CB-0A4BDD82DBFE}" type="pres">
      <dgm:prSet presAssocID="{B2C294BF-197C-47E9-9DBD-4D54173B15A1}" presName="desTx" presStyleLbl="revTx" presStyleIdx="3" presStyleCnt="10">
        <dgm:presLayoutVars/>
      </dgm:prSet>
      <dgm:spPr/>
    </dgm:pt>
    <dgm:pt modelId="{5E2A8409-6573-4C89-B564-855F863CF346}" type="pres">
      <dgm:prSet presAssocID="{CFB9E93B-0396-44FA-A535-74C9427F8EF8}" presName="sibTrans" presStyleCnt="0"/>
      <dgm:spPr/>
    </dgm:pt>
    <dgm:pt modelId="{E7D68A2C-74D6-43D4-B164-0C8890F3D01E}" type="pres">
      <dgm:prSet presAssocID="{A2E496DF-EA76-43D5-824F-09CD9C1E4D05}" presName="compNode" presStyleCnt="0"/>
      <dgm:spPr/>
    </dgm:pt>
    <dgm:pt modelId="{BE518268-DB4D-43A6-88D9-0E741333238B}" type="pres">
      <dgm:prSet presAssocID="{A2E496DF-EA76-43D5-824F-09CD9C1E4D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2A67C17C-3184-45C6-89E8-B25CE327FF3C}" type="pres">
      <dgm:prSet presAssocID="{A2E496DF-EA76-43D5-824F-09CD9C1E4D05}" presName="iconSpace" presStyleCnt="0"/>
      <dgm:spPr/>
    </dgm:pt>
    <dgm:pt modelId="{F6B12F82-0FBE-49DB-9606-4CDD52D545A7}" type="pres">
      <dgm:prSet presAssocID="{A2E496DF-EA76-43D5-824F-09CD9C1E4D05}" presName="parTx" presStyleLbl="revTx" presStyleIdx="4" presStyleCnt="10">
        <dgm:presLayoutVars>
          <dgm:chMax val="0"/>
          <dgm:chPref val="0"/>
        </dgm:presLayoutVars>
      </dgm:prSet>
      <dgm:spPr/>
    </dgm:pt>
    <dgm:pt modelId="{AAEA4797-3326-4775-89EB-0DE11FBFF4A4}" type="pres">
      <dgm:prSet presAssocID="{A2E496DF-EA76-43D5-824F-09CD9C1E4D05}" presName="txSpace" presStyleCnt="0"/>
      <dgm:spPr/>
    </dgm:pt>
    <dgm:pt modelId="{851275B3-8209-4022-88D3-20BE2B63887E}" type="pres">
      <dgm:prSet presAssocID="{A2E496DF-EA76-43D5-824F-09CD9C1E4D05}" presName="desTx" presStyleLbl="revTx" presStyleIdx="5" presStyleCnt="10">
        <dgm:presLayoutVars/>
      </dgm:prSet>
      <dgm:spPr/>
    </dgm:pt>
    <dgm:pt modelId="{863F3CD4-6942-4AEB-89A6-FDFCF1CDD067}" type="pres">
      <dgm:prSet presAssocID="{00E7C479-558A-425B-AB3E-55B947D8C487}" presName="sibTrans" presStyleCnt="0"/>
      <dgm:spPr/>
    </dgm:pt>
    <dgm:pt modelId="{B0A5A055-B927-44BE-A457-A76EEA9F21E8}" type="pres">
      <dgm:prSet presAssocID="{CAEBE159-3951-4601-A09A-D8F685F0BD34}" presName="compNode" presStyleCnt="0"/>
      <dgm:spPr/>
    </dgm:pt>
    <dgm:pt modelId="{4D509473-83DC-4864-B173-F3AE59D8C6B1}" type="pres">
      <dgm:prSet presAssocID="{CAEBE159-3951-4601-A09A-D8F685F0BD3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347F29F4-B9E6-440C-90CE-20E806205679}" type="pres">
      <dgm:prSet presAssocID="{CAEBE159-3951-4601-A09A-D8F685F0BD34}" presName="iconSpace" presStyleCnt="0"/>
      <dgm:spPr/>
    </dgm:pt>
    <dgm:pt modelId="{07DC6A4E-DA14-41A0-B591-18B91D949F8C}" type="pres">
      <dgm:prSet presAssocID="{CAEBE159-3951-4601-A09A-D8F685F0BD34}" presName="parTx" presStyleLbl="revTx" presStyleIdx="6" presStyleCnt="10">
        <dgm:presLayoutVars>
          <dgm:chMax val="0"/>
          <dgm:chPref val="0"/>
        </dgm:presLayoutVars>
      </dgm:prSet>
      <dgm:spPr/>
    </dgm:pt>
    <dgm:pt modelId="{5212B3CE-F34B-4515-82A5-D23B9EF97B25}" type="pres">
      <dgm:prSet presAssocID="{CAEBE159-3951-4601-A09A-D8F685F0BD34}" presName="txSpace" presStyleCnt="0"/>
      <dgm:spPr/>
    </dgm:pt>
    <dgm:pt modelId="{56F91227-75ED-4555-910A-E36E58B6C0C1}" type="pres">
      <dgm:prSet presAssocID="{CAEBE159-3951-4601-A09A-D8F685F0BD34}" presName="desTx" presStyleLbl="revTx" presStyleIdx="7" presStyleCnt="10">
        <dgm:presLayoutVars/>
      </dgm:prSet>
      <dgm:spPr/>
    </dgm:pt>
    <dgm:pt modelId="{A363856E-4B41-4B40-B62F-DBB7E494C0A8}" type="pres">
      <dgm:prSet presAssocID="{11990F05-F08E-4511-89D8-D116A3EE5E19}" presName="sibTrans" presStyleCnt="0"/>
      <dgm:spPr/>
    </dgm:pt>
    <dgm:pt modelId="{683379F2-20E6-4555-8416-388087D97F1D}" type="pres">
      <dgm:prSet presAssocID="{C76BDD21-7036-4ACD-9780-F2783E6A24C1}" presName="compNode" presStyleCnt="0"/>
      <dgm:spPr/>
    </dgm:pt>
    <dgm:pt modelId="{C3BC096C-F56F-43E2-BFAC-4A4238FD5A1D}" type="pres">
      <dgm:prSet presAssocID="{C76BDD21-7036-4ACD-9780-F2783E6A24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actor"/>
        </a:ext>
      </dgm:extLst>
    </dgm:pt>
    <dgm:pt modelId="{6498A653-9FFC-49E2-9C49-64D75C9CAC08}" type="pres">
      <dgm:prSet presAssocID="{C76BDD21-7036-4ACD-9780-F2783E6A24C1}" presName="iconSpace" presStyleCnt="0"/>
      <dgm:spPr/>
    </dgm:pt>
    <dgm:pt modelId="{4389AB7B-CD58-4955-BE96-9849C0D12EB6}" type="pres">
      <dgm:prSet presAssocID="{C76BDD21-7036-4ACD-9780-F2783E6A24C1}" presName="parTx" presStyleLbl="revTx" presStyleIdx="8" presStyleCnt="10">
        <dgm:presLayoutVars>
          <dgm:chMax val="0"/>
          <dgm:chPref val="0"/>
        </dgm:presLayoutVars>
      </dgm:prSet>
      <dgm:spPr/>
    </dgm:pt>
    <dgm:pt modelId="{F1659B9C-D2CA-4ED4-8B7E-5342B9A8A8A2}" type="pres">
      <dgm:prSet presAssocID="{C76BDD21-7036-4ACD-9780-F2783E6A24C1}" presName="txSpace" presStyleCnt="0"/>
      <dgm:spPr/>
    </dgm:pt>
    <dgm:pt modelId="{D8965DA0-D49F-429F-85EF-160BB44E1855}" type="pres">
      <dgm:prSet presAssocID="{C76BDD21-7036-4ACD-9780-F2783E6A24C1}" presName="desTx" presStyleLbl="revTx" presStyleIdx="9" presStyleCnt="10">
        <dgm:presLayoutVars/>
      </dgm:prSet>
      <dgm:spPr/>
    </dgm:pt>
  </dgm:ptLst>
  <dgm:cxnLst>
    <dgm:cxn modelId="{1A4C6A0C-E6B0-49EC-B765-0CBEC96ECD01}" type="presOf" srcId="{5AA7535A-2A86-481D-8FF5-871C09B585AF}" destId="{179F7C25-FDE1-4B69-A14B-12A670C3A9F3}" srcOrd="0" destOrd="0" presId="urn:microsoft.com/office/officeart/2018/2/layout/IconLabelDescriptionList"/>
    <dgm:cxn modelId="{B52DDE0F-1D1A-46F1-B4C6-52E91AB79C65}" srcId="{C76BDD21-7036-4ACD-9780-F2783E6A24C1}" destId="{4C252A83-8221-4CDF-9D17-35C5A364F4F1}" srcOrd="0" destOrd="0" parTransId="{B5B89080-FDF5-42D9-8C01-BFECCC668E60}" sibTransId="{FB9EC01B-FDB3-4D7E-993D-4E26923CD55B}"/>
    <dgm:cxn modelId="{650B2E15-D31E-4FB9-90BA-0755C5F0B199}" type="presOf" srcId="{FE1ECA10-D9D0-43D3-AEF7-AA647B8E2EAB}" destId="{62DE101B-5EF7-4281-B1EC-89FAE23B3219}" srcOrd="0" destOrd="1" presId="urn:microsoft.com/office/officeart/2018/2/layout/IconLabelDescriptionList"/>
    <dgm:cxn modelId="{387F6A17-94D0-4C72-9D63-2C576C65B1F3}" type="presOf" srcId="{1CEAB8CA-7A53-4ABC-B4C8-1DE36027F7F5}" destId="{851275B3-8209-4022-88D3-20BE2B63887E}" srcOrd="0" destOrd="0" presId="urn:microsoft.com/office/officeart/2018/2/layout/IconLabelDescriptionList"/>
    <dgm:cxn modelId="{BCEA1022-0ACE-43A4-8447-D73A247C9768}" type="presOf" srcId="{7F9D3835-F422-46C2-A009-D6DC3E30DFC4}" destId="{56F91227-75ED-4555-910A-E36E58B6C0C1}" srcOrd="0" destOrd="0" presId="urn:microsoft.com/office/officeart/2018/2/layout/IconLabelDescriptionList"/>
    <dgm:cxn modelId="{1A8DBC36-4F83-4878-BC27-940C6F3DEBFC}" srcId="{CAEBE159-3951-4601-A09A-D8F685F0BD34}" destId="{7521C3DB-40B2-4194-A81D-52CC67E5DE3A}" srcOrd="1" destOrd="0" parTransId="{97ABAB2D-0203-4351-A8B9-8EFBA91C7933}" sibTransId="{68D24C04-1582-4EE2-B7B8-0191765FFC35}"/>
    <dgm:cxn modelId="{D26AAE39-3113-4E22-B35B-3BBD745F13BA}" type="presOf" srcId="{E5276C6A-BF6A-485E-9530-93A5C26366A2}" destId="{C77A542B-8454-41D9-A8CB-0A4BDD82DBFE}" srcOrd="0" destOrd="0" presId="urn:microsoft.com/office/officeart/2018/2/layout/IconLabelDescriptionList"/>
    <dgm:cxn modelId="{46DF7940-66FB-40D6-BF0D-80F0F411EE3E}" srcId="{CAEBE159-3951-4601-A09A-D8F685F0BD34}" destId="{7F9D3835-F422-46C2-A009-D6DC3E30DFC4}" srcOrd="0" destOrd="0" parTransId="{FB50420D-48E1-4161-BD8C-28151F1BD251}" sibTransId="{60F09815-0935-41F0-BC10-C5B3FAEFAB1A}"/>
    <dgm:cxn modelId="{188F8D5F-0F93-4A30-89EA-6B941155FF01}" type="presOf" srcId="{B2C294BF-197C-47E9-9DBD-4D54173B15A1}" destId="{5C7275F5-F5C9-48CE-A061-04AC6676AD87}" srcOrd="0" destOrd="0" presId="urn:microsoft.com/office/officeart/2018/2/layout/IconLabelDescriptionList"/>
    <dgm:cxn modelId="{0667F045-3334-4DF1-A12A-1F735C3C6758}" type="presOf" srcId="{C76BDD21-7036-4ACD-9780-F2783E6A24C1}" destId="{4389AB7B-CD58-4955-BE96-9849C0D12EB6}" srcOrd="0" destOrd="0" presId="urn:microsoft.com/office/officeart/2018/2/layout/IconLabelDescriptionList"/>
    <dgm:cxn modelId="{40F68F6B-BFE8-4571-B721-DA03BB927697}" srcId="{5AA7535A-2A86-481D-8FF5-871C09B585AF}" destId="{B2C294BF-197C-47E9-9DBD-4D54173B15A1}" srcOrd="1" destOrd="0" parTransId="{229EDF74-7B31-4F36-8CE2-48D84D846C66}" sibTransId="{CFB9E93B-0396-44FA-A535-74C9427F8EF8}"/>
    <dgm:cxn modelId="{C0C2896F-D3E6-4DDE-8534-5ECE410EB654}" srcId="{5F3F295E-ABC2-452F-9E35-68681BCFDE1C}" destId="{C2CB2C9D-8B4A-4EAA-9CB9-CB2924DB344A}" srcOrd="0" destOrd="0" parTransId="{E9905594-6804-46A6-8DCE-43F7CB61C635}" sibTransId="{C4CE42B3-7A63-45F8-AFB5-55829C0D4C25}"/>
    <dgm:cxn modelId="{D301A151-9ECE-43EA-BC8C-62C9AF127D3C}" srcId="{5AA7535A-2A86-481D-8FF5-871C09B585AF}" destId="{5F3F295E-ABC2-452F-9E35-68681BCFDE1C}" srcOrd="0" destOrd="0" parTransId="{A4EE6281-2759-440A-84A2-0BC0376EA8AC}" sibTransId="{8ADA37E5-5EAB-44F4-97EC-2278F3F7801A}"/>
    <dgm:cxn modelId="{3849DA72-AB6A-4E07-81F9-DCE164A5B600}" type="presOf" srcId="{7521C3DB-40B2-4194-A81D-52CC67E5DE3A}" destId="{56F91227-75ED-4555-910A-E36E58B6C0C1}" srcOrd="0" destOrd="1" presId="urn:microsoft.com/office/officeart/2018/2/layout/IconLabelDescriptionList"/>
    <dgm:cxn modelId="{0BEE5A7F-CD18-4E8E-9467-90B24281C0DE}" type="presOf" srcId="{CAEBE159-3951-4601-A09A-D8F685F0BD34}" destId="{07DC6A4E-DA14-41A0-B591-18B91D949F8C}" srcOrd="0" destOrd="0" presId="urn:microsoft.com/office/officeart/2018/2/layout/IconLabelDescriptionList"/>
    <dgm:cxn modelId="{F6895883-B781-4D42-A60F-A2FA6619D59D}" srcId="{5AA7535A-2A86-481D-8FF5-871C09B585AF}" destId="{CAEBE159-3951-4601-A09A-D8F685F0BD34}" srcOrd="3" destOrd="0" parTransId="{369C2510-F6F7-490A-BFBE-81474167DD38}" sibTransId="{11990F05-F08E-4511-89D8-D116A3EE5E19}"/>
    <dgm:cxn modelId="{F680798A-E157-4712-B2A5-E8ED9B55C313}" srcId="{5AA7535A-2A86-481D-8FF5-871C09B585AF}" destId="{C76BDD21-7036-4ACD-9780-F2783E6A24C1}" srcOrd="4" destOrd="0" parTransId="{9993ACB6-5491-45BD-86DB-003B9189EB11}" sibTransId="{067A222C-2659-4C9F-B2C4-D37AACB09A27}"/>
    <dgm:cxn modelId="{9F91409B-9A74-40CD-B0EA-3A0B0D5F7801}" type="presOf" srcId="{A2E496DF-EA76-43D5-824F-09CD9C1E4D05}" destId="{F6B12F82-0FBE-49DB-9606-4CDD52D545A7}" srcOrd="0" destOrd="0" presId="urn:microsoft.com/office/officeart/2018/2/layout/IconLabelDescriptionList"/>
    <dgm:cxn modelId="{C16A2FAB-10F8-4A1E-8F02-2B76BFC12149}" type="presOf" srcId="{4C252A83-8221-4CDF-9D17-35C5A364F4F1}" destId="{D8965DA0-D49F-429F-85EF-160BB44E1855}" srcOrd="0" destOrd="0" presId="urn:microsoft.com/office/officeart/2018/2/layout/IconLabelDescriptionList"/>
    <dgm:cxn modelId="{D0D806C5-21C3-4EFA-AF32-F397A868E31A}" type="presOf" srcId="{C2CB2C9D-8B4A-4EAA-9CB9-CB2924DB344A}" destId="{62DE101B-5EF7-4281-B1EC-89FAE23B3219}" srcOrd="0" destOrd="0" presId="urn:microsoft.com/office/officeart/2018/2/layout/IconLabelDescriptionList"/>
    <dgm:cxn modelId="{F59F87C5-8E3A-4A07-AC78-AA0CFF6FF056}" srcId="{A2E496DF-EA76-43D5-824F-09CD9C1E4D05}" destId="{1CEAB8CA-7A53-4ABC-B4C8-1DE36027F7F5}" srcOrd="0" destOrd="0" parTransId="{6FC8D0E9-629F-4098-B543-E2BA4D91C609}" sibTransId="{7A3C9A09-3E58-496D-B241-72EB612C1972}"/>
    <dgm:cxn modelId="{B8B678E2-BF68-46B6-85C4-DFC6D5B11DA9}" srcId="{5AA7535A-2A86-481D-8FF5-871C09B585AF}" destId="{A2E496DF-EA76-43D5-824F-09CD9C1E4D05}" srcOrd="2" destOrd="0" parTransId="{1691FBD4-A5F6-4076-A85B-DC535BABB783}" sibTransId="{00E7C479-558A-425B-AB3E-55B947D8C487}"/>
    <dgm:cxn modelId="{40D9CBE4-78A4-4D62-ADBC-AAEA9F32586C}" type="presOf" srcId="{5F3F295E-ABC2-452F-9E35-68681BCFDE1C}" destId="{DF90AB96-B2A6-4968-A805-94323DD5898D}" srcOrd="0" destOrd="0" presId="urn:microsoft.com/office/officeart/2018/2/layout/IconLabelDescriptionList"/>
    <dgm:cxn modelId="{7D1F3AED-F4BE-4A7C-A136-1FE79D6A0916}" srcId="{5F3F295E-ABC2-452F-9E35-68681BCFDE1C}" destId="{FE1ECA10-D9D0-43D3-AEF7-AA647B8E2EAB}" srcOrd="1" destOrd="0" parTransId="{FC2D8B7F-FC01-445C-B044-FF09BC93023C}" sibTransId="{EE6F1238-9C23-4740-8018-FF36007B384D}"/>
    <dgm:cxn modelId="{C3CFC3F8-9389-4176-9241-A26E4276885A}" srcId="{B2C294BF-197C-47E9-9DBD-4D54173B15A1}" destId="{E5276C6A-BF6A-485E-9530-93A5C26366A2}" srcOrd="0" destOrd="0" parTransId="{2CEF9A67-50AB-44B5-BD0D-D0DB3E174164}" sibTransId="{264E4B2F-CDE6-4B7B-8023-6A1A86BD34ED}"/>
    <dgm:cxn modelId="{72681BC1-3B42-48FA-9745-26A1B79EAAA4}" type="presParOf" srcId="{179F7C25-FDE1-4B69-A14B-12A670C3A9F3}" destId="{DD8431C6-9F23-4099-802A-7B30B82EC066}" srcOrd="0" destOrd="0" presId="urn:microsoft.com/office/officeart/2018/2/layout/IconLabelDescriptionList"/>
    <dgm:cxn modelId="{9D052422-FDC6-4125-B740-73C2DC71E057}" type="presParOf" srcId="{DD8431C6-9F23-4099-802A-7B30B82EC066}" destId="{722581C3-22CD-4E8C-93E9-0D4047660CEA}" srcOrd="0" destOrd="0" presId="urn:microsoft.com/office/officeart/2018/2/layout/IconLabelDescriptionList"/>
    <dgm:cxn modelId="{F2737F8E-B2D4-41B7-928C-382332F722E0}" type="presParOf" srcId="{DD8431C6-9F23-4099-802A-7B30B82EC066}" destId="{29CDFFB4-07BD-475F-B1C8-B6FB33FBCAF3}" srcOrd="1" destOrd="0" presId="urn:microsoft.com/office/officeart/2018/2/layout/IconLabelDescriptionList"/>
    <dgm:cxn modelId="{C57EE300-948B-4C8C-9D94-5409F83CE013}" type="presParOf" srcId="{DD8431C6-9F23-4099-802A-7B30B82EC066}" destId="{DF90AB96-B2A6-4968-A805-94323DD5898D}" srcOrd="2" destOrd="0" presId="urn:microsoft.com/office/officeart/2018/2/layout/IconLabelDescriptionList"/>
    <dgm:cxn modelId="{813A52EA-B9D9-4B9C-BBB4-EF66D54539E3}" type="presParOf" srcId="{DD8431C6-9F23-4099-802A-7B30B82EC066}" destId="{7965923C-8866-47C7-B4E3-CE0198FD7D4A}" srcOrd="3" destOrd="0" presId="urn:microsoft.com/office/officeart/2018/2/layout/IconLabelDescriptionList"/>
    <dgm:cxn modelId="{9D4B107A-25F8-434B-AC80-66ADD15A3ECA}" type="presParOf" srcId="{DD8431C6-9F23-4099-802A-7B30B82EC066}" destId="{62DE101B-5EF7-4281-B1EC-89FAE23B3219}" srcOrd="4" destOrd="0" presId="urn:microsoft.com/office/officeart/2018/2/layout/IconLabelDescriptionList"/>
    <dgm:cxn modelId="{F4327904-E9DC-4AE9-BCD5-DBCE05B74B17}" type="presParOf" srcId="{179F7C25-FDE1-4B69-A14B-12A670C3A9F3}" destId="{6F93C515-A435-43EE-A8CB-32AABE81E65A}" srcOrd="1" destOrd="0" presId="urn:microsoft.com/office/officeart/2018/2/layout/IconLabelDescriptionList"/>
    <dgm:cxn modelId="{08D6C76C-6A02-48A1-B646-45542EB8075D}" type="presParOf" srcId="{179F7C25-FDE1-4B69-A14B-12A670C3A9F3}" destId="{C726E166-5C6F-4F9F-A220-4CF1B0CAB276}" srcOrd="2" destOrd="0" presId="urn:microsoft.com/office/officeart/2018/2/layout/IconLabelDescriptionList"/>
    <dgm:cxn modelId="{F104E5BC-4E86-41A0-945D-5F805669E097}" type="presParOf" srcId="{C726E166-5C6F-4F9F-A220-4CF1B0CAB276}" destId="{A254E11F-8380-4163-84A4-C78F1001B6AE}" srcOrd="0" destOrd="0" presId="urn:microsoft.com/office/officeart/2018/2/layout/IconLabelDescriptionList"/>
    <dgm:cxn modelId="{088D702B-89B4-42CF-9110-C8C299A70FB9}" type="presParOf" srcId="{C726E166-5C6F-4F9F-A220-4CF1B0CAB276}" destId="{64865FC0-EB10-423E-8C7C-AE3B568086B6}" srcOrd="1" destOrd="0" presId="urn:microsoft.com/office/officeart/2018/2/layout/IconLabelDescriptionList"/>
    <dgm:cxn modelId="{25A00E3D-853E-4E23-B4FC-4897BCC72806}" type="presParOf" srcId="{C726E166-5C6F-4F9F-A220-4CF1B0CAB276}" destId="{5C7275F5-F5C9-48CE-A061-04AC6676AD87}" srcOrd="2" destOrd="0" presId="urn:microsoft.com/office/officeart/2018/2/layout/IconLabelDescriptionList"/>
    <dgm:cxn modelId="{DCC6B970-A8E9-45A4-A270-1F03219D275A}" type="presParOf" srcId="{C726E166-5C6F-4F9F-A220-4CF1B0CAB276}" destId="{A9042E14-A312-4795-B3B8-E3F89CC8BC5A}" srcOrd="3" destOrd="0" presId="urn:microsoft.com/office/officeart/2018/2/layout/IconLabelDescriptionList"/>
    <dgm:cxn modelId="{28DC0649-7AD1-49DF-A54D-3225EE82A9EB}" type="presParOf" srcId="{C726E166-5C6F-4F9F-A220-4CF1B0CAB276}" destId="{C77A542B-8454-41D9-A8CB-0A4BDD82DBFE}" srcOrd="4" destOrd="0" presId="urn:microsoft.com/office/officeart/2018/2/layout/IconLabelDescriptionList"/>
    <dgm:cxn modelId="{CEABDADD-8404-47E7-A477-8058EA6A31C0}" type="presParOf" srcId="{179F7C25-FDE1-4B69-A14B-12A670C3A9F3}" destId="{5E2A8409-6573-4C89-B564-855F863CF346}" srcOrd="3" destOrd="0" presId="urn:microsoft.com/office/officeart/2018/2/layout/IconLabelDescriptionList"/>
    <dgm:cxn modelId="{E2003A3A-D80E-45D4-ABB6-CD804F106A98}" type="presParOf" srcId="{179F7C25-FDE1-4B69-A14B-12A670C3A9F3}" destId="{E7D68A2C-74D6-43D4-B164-0C8890F3D01E}" srcOrd="4" destOrd="0" presId="urn:microsoft.com/office/officeart/2018/2/layout/IconLabelDescriptionList"/>
    <dgm:cxn modelId="{75748D11-E677-42D9-9EFE-DEE5C0C794CE}" type="presParOf" srcId="{E7D68A2C-74D6-43D4-B164-0C8890F3D01E}" destId="{BE518268-DB4D-43A6-88D9-0E741333238B}" srcOrd="0" destOrd="0" presId="urn:microsoft.com/office/officeart/2018/2/layout/IconLabelDescriptionList"/>
    <dgm:cxn modelId="{91BBF589-335B-410C-9DD0-E29DC89F73CB}" type="presParOf" srcId="{E7D68A2C-74D6-43D4-B164-0C8890F3D01E}" destId="{2A67C17C-3184-45C6-89E8-B25CE327FF3C}" srcOrd="1" destOrd="0" presId="urn:microsoft.com/office/officeart/2018/2/layout/IconLabelDescriptionList"/>
    <dgm:cxn modelId="{EDD181E3-9DB8-4C32-8544-65DE7BADC0AD}" type="presParOf" srcId="{E7D68A2C-74D6-43D4-B164-0C8890F3D01E}" destId="{F6B12F82-0FBE-49DB-9606-4CDD52D545A7}" srcOrd="2" destOrd="0" presId="urn:microsoft.com/office/officeart/2018/2/layout/IconLabelDescriptionList"/>
    <dgm:cxn modelId="{807F56E4-99C9-41B7-B021-F486659E4502}" type="presParOf" srcId="{E7D68A2C-74D6-43D4-B164-0C8890F3D01E}" destId="{AAEA4797-3326-4775-89EB-0DE11FBFF4A4}" srcOrd="3" destOrd="0" presId="urn:microsoft.com/office/officeart/2018/2/layout/IconLabelDescriptionList"/>
    <dgm:cxn modelId="{B5444706-B168-4FE5-A2B1-47C04950C8F5}" type="presParOf" srcId="{E7D68A2C-74D6-43D4-B164-0C8890F3D01E}" destId="{851275B3-8209-4022-88D3-20BE2B63887E}" srcOrd="4" destOrd="0" presId="urn:microsoft.com/office/officeart/2018/2/layout/IconLabelDescriptionList"/>
    <dgm:cxn modelId="{87A752A1-A58B-4738-B4D3-E1000DE40B9E}" type="presParOf" srcId="{179F7C25-FDE1-4B69-A14B-12A670C3A9F3}" destId="{863F3CD4-6942-4AEB-89A6-FDFCF1CDD067}" srcOrd="5" destOrd="0" presId="urn:microsoft.com/office/officeart/2018/2/layout/IconLabelDescriptionList"/>
    <dgm:cxn modelId="{8B063B68-8A6C-4511-833F-2C34983BB298}" type="presParOf" srcId="{179F7C25-FDE1-4B69-A14B-12A670C3A9F3}" destId="{B0A5A055-B927-44BE-A457-A76EEA9F21E8}" srcOrd="6" destOrd="0" presId="urn:microsoft.com/office/officeart/2018/2/layout/IconLabelDescriptionList"/>
    <dgm:cxn modelId="{EAB9F3F0-3D40-46A3-8B47-CA8369484BE3}" type="presParOf" srcId="{B0A5A055-B927-44BE-A457-A76EEA9F21E8}" destId="{4D509473-83DC-4864-B173-F3AE59D8C6B1}" srcOrd="0" destOrd="0" presId="urn:microsoft.com/office/officeart/2018/2/layout/IconLabelDescriptionList"/>
    <dgm:cxn modelId="{0FD44092-2E3C-41CA-A3B1-A67AAEE98F30}" type="presParOf" srcId="{B0A5A055-B927-44BE-A457-A76EEA9F21E8}" destId="{347F29F4-B9E6-440C-90CE-20E806205679}" srcOrd="1" destOrd="0" presId="urn:microsoft.com/office/officeart/2018/2/layout/IconLabelDescriptionList"/>
    <dgm:cxn modelId="{1BE664DD-8267-4D4E-B7E1-49CEB43FB17C}" type="presParOf" srcId="{B0A5A055-B927-44BE-A457-A76EEA9F21E8}" destId="{07DC6A4E-DA14-41A0-B591-18B91D949F8C}" srcOrd="2" destOrd="0" presId="urn:microsoft.com/office/officeart/2018/2/layout/IconLabelDescriptionList"/>
    <dgm:cxn modelId="{3138D564-7363-4C17-9E6C-95CB06C24DB0}" type="presParOf" srcId="{B0A5A055-B927-44BE-A457-A76EEA9F21E8}" destId="{5212B3CE-F34B-4515-82A5-D23B9EF97B25}" srcOrd="3" destOrd="0" presId="urn:microsoft.com/office/officeart/2018/2/layout/IconLabelDescriptionList"/>
    <dgm:cxn modelId="{FBF3E1A2-76A2-4237-9F44-3F0FF7F2B684}" type="presParOf" srcId="{B0A5A055-B927-44BE-A457-A76EEA9F21E8}" destId="{56F91227-75ED-4555-910A-E36E58B6C0C1}" srcOrd="4" destOrd="0" presId="urn:microsoft.com/office/officeart/2018/2/layout/IconLabelDescriptionList"/>
    <dgm:cxn modelId="{5AFC83BE-DA84-447E-B658-66CBCFBB8F8E}" type="presParOf" srcId="{179F7C25-FDE1-4B69-A14B-12A670C3A9F3}" destId="{A363856E-4B41-4B40-B62F-DBB7E494C0A8}" srcOrd="7" destOrd="0" presId="urn:microsoft.com/office/officeart/2018/2/layout/IconLabelDescriptionList"/>
    <dgm:cxn modelId="{AB509185-D300-4FCF-92DC-EB9C73892BE1}" type="presParOf" srcId="{179F7C25-FDE1-4B69-A14B-12A670C3A9F3}" destId="{683379F2-20E6-4555-8416-388087D97F1D}" srcOrd="8" destOrd="0" presId="urn:microsoft.com/office/officeart/2018/2/layout/IconLabelDescriptionList"/>
    <dgm:cxn modelId="{EAA147A1-594A-4FA5-B91F-D5DBE97207FE}" type="presParOf" srcId="{683379F2-20E6-4555-8416-388087D97F1D}" destId="{C3BC096C-F56F-43E2-BFAC-4A4238FD5A1D}" srcOrd="0" destOrd="0" presId="urn:microsoft.com/office/officeart/2018/2/layout/IconLabelDescriptionList"/>
    <dgm:cxn modelId="{2663359E-E7FA-4023-A2C2-32ACCA3862FC}" type="presParOf" srcId="{683379F2-20E6-4555-8416-388087D97F1D}" destId="{6498A653-9FFC-49E2-9C49-64D75C9CAC08}" srcOrd="1" destOrd="0" presId="urn:microsoft.com/office/officeart/2018/2/layout/IconLabelDescriptionList"/>
    <dgm:cxn modelId="{32EBBE46-064E-43B3-B1E1-977D888484DA}" type="presParOf" srcId="{683379F2-20E6-4555-8416-388087D97F1D}" destId="{4389AB7B-CD58-4955-BE96-9849C0D12EB6}" srcOrd="2" destOrd="0" presId="urn:microsoft.com/office/officeart/2018/2/layout/IconLabelDescriptionList"/>
    <dgm:cxn modelId="{2B126BF2-FDC3-4E18-A9F7-17233E00F307}" type="presParOf" srcId="{683379F2-20E6-4555-8416-388087D97F1D}" destId="{F1659B9C-D2CA-4ED4-8B7E-5342B9A8A8A2}" srcOrd="3" destOrd="0" presId="urn:microsoft.com/office/officeart/2018/2/layout/IconLabelDescriptionList"/>
    <dgm:cxn modelId="{3C1FE54A-9FED-4FAC-B7AE-8691349D5B06}" type="presParOf" srcId="{683379F2-20E6-4555-8416-388087D97F1D}" destId="{D8965DA0-D49F-429F-85EF-160BB44E185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581C3-22CD-4E8C-93E9-0D4047660CEA}">
      <dsp:nvSpPr>
        <dsp:cNvPr id="0" name=""/>
        <dsp:cNvSpPr/>
      </dsp:nvSpPr>
      <dsp:spPr>
        <a:xfrm>
          <a:off x="2092" y="905794"/>
          <a:ext cx="694722" cy="694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0AB96-B2A6-4968-A805-94323DD5898D}">
      <dsp:nvSpPr>
        <dsp:cNvPr id="0" name=""/>
        <dsp:cNvSpPr/>
      </dsp:nvSpPr>
      <dsp:spPr>
        <a:xfrm>
          <a:off x="2092" y="1711787"/>
          <a:ext cx="1984921" cy="43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Project Summary</a:t>
          </a:r>
          <a:r>
            <a:rPr lang="en-US" sz="1400" b="0" i="0" kern="1200"/>
            <a:t>:</a:t>
          </a:r>
          <a:endParaRPr lang="en-US" sz="1400" kern="1200"/>
        </a:p>
      </dsp:txBody>
      <dsp:txXfrm>
        <a:off x="2092" y="1711787"/>
        <a:ext cx="1984921" cy="437303"/>
      </dsp:txXfrm>
    </dsp:sp>
    <dsp:sp modelId="{62DE101B-5EF7-4281-B1EC-89FAE23B3219}">
      <dsp:nvSpPr>
        <dsp:cNvPr id="0" name=""/>
        <dsp:cNvSpPr/>
      </dsp:nvSpPr>
      <dsp:spPr>
        <a:xfrm>
          <a:off x="2092" y="2200844"/>
          <a:ext cx="1984921" cy="129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Demonstrated promising capabilities in predicting used car prices with actionable insights for stakeholders.</a:t>
          </a:r>
          <a:endParaRPr lang="en-US" sz="1100" kern="1200"/>
        </a:p>
        <a:p>
          <a:pPr marL="0" lvl="0" indent="0" algn="l" defTabSz="488950">
            <a:lnSpc>
              <a:spcPct val="100000"/>
            </a:lnSpc>
            <a:spcBef>
              <a:spcPct val="0"/>
            </a:spcBef>
            <a:spcAft>
              <a:spcPct val="35000"/>
            </a:spcAft>
            <a:buNone/>
          </a:pPr>
          <a:r>
            <a:rPr lang="en-US" sz="1100" b="0" i="0" kern="1200"/>
            <a:t>Evaluation techniques established the viability of predictive models for practical use.</a:t>
          </a:r>
          <a:endParaRPr lang="en-US" sz="1100" kern="1200"/>
        </a:p>
      </dsp:txBody>
      <dsp:txXfrm>
        <a:off x="2092" y="2200844"/>
        <a:ext cx="1984921" cy="1292641"/>
      </dsp:txXfrm>
    </dsp:sp>
    <dsp:sp modelId="{A254E11F-8380-4163-84A4-C78F1001B6AE}">
      <dsp:nvSpPr>
        <dsp:cNvPr id="0" name=""/>
        <dsp:cNvSpPr/>
      </dsp:nvSpPr>
      <dsp:spPr>
        <a:xfrm>
          <a:off x="2334375" y="905794"/>
          <a:ext cx="694722" cy="6947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275F5-F5C9-48CE-A061-04AC6676AD87}">
      <dsp:nvSpPr>
        <dsp:cNvPr id="0" name=""/>
        <dsp:cNvSpPr/>
      </dsp:nvSpPr>
      <dsp:spPr>
        <a:xfrm>
          <a:off x="2334375" y="1711787"/>
          <a:ext cx="1984921" cy="43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Implications for Stakeholders</a:t>
          </a:r>
          <a:r>
            <a:rPr lang="en-US" sz="1400" b="0" i="0" kern="1200"/>
            <a:t>:</a:t>
          </a:r>
          <a:endParaRPr lang="en-US" sz="1400" kern="1200"/>
        </a:p>
      </dsp:txBody>
      <dsp:txXfrm>
        <a:off x="2334375" y="1711787"/>
        <a:ext cx="1984921" cy="437303"/>
      </dsp:txXfrm>
    </dsp:sp>
    <dsp:sp modelId="{C77A542B-8454-41D9-A8CB-0A4BDD82DBFE}">
      <dsp:nvSpPr>
        <dsp:cNvPr id="0" name=""/>
        <dsp:cNvSpPr/>
      </dsp:nvSpPr>
      <dsp:spPr>
        <a:xfrm>
          <a:off x="2334375" y="2200844"/>
          <a:ext cx="1984921" cy="129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Car dealerships, buyers, and sellers can leverage these models for better pricing strategies and decision-making.</a:t>
          </a:r>
          <a:endParaRPr lang="en-US" sz="1100" kern="1200"/>
        </a:p>
      </dsp:txBody>
      <dsp:txXfrm>
        <a:off x="2334375" y="2200844"/>
        <a:ext cx="1984921" cy="1292641"/>
      </dsp:txXfrm>
    </dsp:sp>
    <dsp:sp modelId="{BE518268-DB4D-43A6-88D9-0E741333238B}">
      <dsp:nvSpPr>
        <dsp:cNvPr id="0" name=""/>
        <dsp:cNvSpPr/>
      </dsp:nvSpPr>
      <dsp:spPr>
        <a:xfrm>
          <a:off x="4666659" y="905794"/>
          <a:ext cx="694722" cy="6947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12F82-0FBE-49DB-9606-4CDD52D545A7}">
      <dsp:nvSpPr>
        <dsp:cNvPr id="0" name=""/>
        <dsp:cNvSpPr/>
      </dsp:nvSpPr>
      <dsp:spPr>
        <a:xfrm>
          <a:off x="4666659" y="1711787"/>
          <a:ext cx="1984921" cy="43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Study Limitations</a:t>
          </a:r>
          <a:r>
            <a:rPr lang="en-US" sz="1400" b="0" i="0" kern="1200"/>
            <a:t>:</a:t>
          </a:r>
          <a:endParaRPr lang="en-US" sz="1400" kern="1200"/>
        </a:p>
      </dsp:txBody>
      <dsp:txXfrm>
        <a:off x="4666659" y="1711787"/>
        <a:ext cx="1984921" cy="437303"/>
      </dsp:txXfrm>
    </dsp:sp>
    <dsp:sp modelId="{851275B3-8209-4022-88D3-20BE2B63887E}">
      <dsp:nvSpPr>
        <dsp:cNvPr id="0" name=""/>
        <dsp:cNvSpPr/>
      </dsp:nvSpPr>
      <dsp:spPr>
        <a:xfrm>
          <a:off x="4666659" y="2200844"/>
          <a:ext cx="1984921" cy="129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Acknowledge potential data gaps and the static nature of the current models, with a note on market dynamics.</a:t>
          </a:r>
          <a:endParaRPr lang="en-US" sz="1100" kern="1200"/>
        </a:p>
      </dsp:txBody>
      <dsp:txXfrm>
        <a:off x="4666659" y="2200844"/>
        <a:ext cx="1984921" cy="1292641"/>
      </dsp:txXfrm>
    </dsp:sp>
    <dsp:sp modelId="{4D509473-83DC-4864-B173-F3AE59D8C6B1}">
      <dsp:nvSpPr>
        <dsp:cNvPr id="0" name=""/>
        <dsp:cNvSpPr/>
      </dsp:nvSpPr>
      <dsp:spPr>
        <a:xfrm>
          <a:off x="6998942" y="905794"/>
          <a:ext cx="694722" cy="6947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DC6A4E-DA14-41A0-B591-18B91D949F8C}">
      <dsp:nvSpPr>
        <dsp:cNvPr id="0" name=""/>
        <dsp:cNvSpPr/>
      </dsp:nvSpPr>
      <dsp:spPr>
        <a:xfrm>
          <a:off x="6998942" y="1711787"/>
          <a:ext cx="1984921" cy="43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Recommendations for Enhancement</a:t>
          </a:r>
          <a:r>
            <a:rPr lang="en-US" sz="1400" b="0" i="0" kern="1200"/>
            <a:t>:</a:t>
          </a:r>
          <a:endParaRPr lang="en-US" sz="1400" kern="1200"/>
        </a:p>
      </dsp:txBody>
      <dsp:txXfrm>
        <a:off x="6998942" y="1711787"/>
        <a:ext cx="1984921" cy="437303"/>
      </dsp:txXfrm>
    </dsp:sp>
    <dsp:sp modelId="{56F91227-75ED-4555-910A-E36E58B6C0C1}">
      <dsp:nvSpPr>
        <dsp:cNvPr id="0" name=""/>
        <dsp:cNvSpPr/>
      </dsp:nvSpPr>
      <dsp:spPr>
        <a:xfrm>
          <a:off x="6998942" y="2200844"/>
          <a:ext cx="1984921" cy="129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Suggest the collection of a more comprehensive dataset for improved model accuracy.</a:t>
          </a:r>
          <a:endParaRPr lang="en-US" sz="1100" kern="1200"/>
        </a:p>
        <a:p>
          <a:pPr marL="0" lvl="0" indent="0" algn="l" defTabSz="488950">
            <a:lnSpc>
              <a:spcPct val="100000"/>
            </a:lnSpc>
            <a:spcBef>
              <a:spcPct val="0"/>
            </a:spcBef>
            <a:spcAft>
              <a:spcPct val="35000"/>
            </a:spcAft>
            <a:buNone/>
          </a:pPr>
          <a:r>
            <a:rPr lang="en-US" sz="1100" b="0" i="0" kern="1200"/>
            <a:t>Propose the integration of advanced modeling techniques and external economic factors for refined predictions.</a:t>
          </a:r>
          <a:endParaRPr lang="en-US" sz="1100" kern="1200"/>
        </a:p>
      </dsp:txBody>
      <dsp:txXfrm>
        <a:off x="6998942" y="2200844"/>
        <a:ext cx="1984921" cy="1292641"/>
      </dsp:txXfrm>
    </dsp:sp>
    <dsp:sp modelId="{C3BC096C-F56F-43E2-BFAC-4A4238FD5A1D}">
      <dsp:nvSpPr>
        <dsp:cNvPr id="0" name=""/>
        <dsp:cNvSpPr/>
      </dsp:nvSpPr>
      <dsp:spPr>
        <a:xfrm>
          <a:off x="9331225" y="905794"/>
          <a:ext cx="694722" cy="6947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9AB7B-CD58-4955-BE96-9849C0D12EB6}">
      <dsp:nvSpPr>
        <dsp:cNvPr id="0" name=""/>
        <dsp:cNvSpPr/>
      </dsp:nvSpPr>
      <dsp:spPr>
        <a:xfrm>
          <a:off x="9331225" y="1711787"/>
          <a:ext cx="1984921" cy="43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Closing Note</a:t>
          </a:r>
          <a:r>
            <a:rPr lang="en-US" sz="1400" b="0" i="0" kern="1200"/>
            <a:t>:</a:t>
          </a:r>
          <a:endParaRPr lang="en-US" sz="1400" kern="1200"/>
        </a:p>
      </dsp:txBody>
      <dsp:txXfrm>
        <a:off x="9331225" y="1711787"/>
        <a:ext cx="1984921" cy="437303"/>
      </dsp:txXfrm>
    </dsp:sp>
    <dsp:sp modelId="{D8965DA0-D49F-429F-85EF-160BB44E1855}">
      <dsp:nvSpPr>
        <dsp:cNvPr id="0" name=""/>
        <dsp:cNvSpPr/>
      </dsp:nvSpPr>
      <dsp:spPr>
        <a:xfrm>
          <a:off x="9331225" y="2200844"/>
          <a:ext cx="1984921" cy="1292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The Used Car Price Prediction Project is poised to be an instrumental tool for the automotive industry, fostering data-driven decision-making.</a:t>
          </a:r>
          <a:endParaRPr lang="en-US" sz="1100" kern="1200"/>
        </a:p>
      </dsp:txBody>
      <dsp:txXfrm>
        <a:off x="9331225" y="2200844"/>
        <a:ext cx="1984921" cy="12926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44E32-D03C-4226-A686-021D2456C2BD}"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AB653-404B-4DD6-903B-AB79327E8396}" type="slidenum">
              <a:rPr lang="en-US" smtClean="0"/>
              <a:t>‹#›</a:t>
            </a:fld>
            <a:endParaRPr lang="en-US"/>
          </a:p>
        </p:txBody>
      </p:sp>
    </p:spTree>
    <p:extLst>
      <p:ext uri="{BB962C8B-B14F-4D97-AF65-F5344CB8AC3E}">
        <p14:creationId xmlns:p14="http://schemas.microsoft.com/office/powerpoint/2010/main" val="18598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521F13-DB6E-41CF-8768-AD4D0EA2B3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185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5AB653-404B-4DD6-903B-AB79327E8396}" type="slidenum">
              <a:rPr lang="en-US" smtClean="0"/>
              <a:t>17</a:t>
            </a:fld>
            <a:endParaRPr lang="en-US"/>
          </a:p>
        </p:txBody>
      </p:sp>
    </p:spTree>
    <p:extLst>
      <p:ext uri="{BB962C8B-B14F-4D97-AF65-F5344CB8AC3E}">
        <p14:creationId xmlns:p14="http://schemas.microsoft.com/office/powerpoint/2010/main" val="212281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87351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4977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5AB653-404B-4DD6-903B-AB79327E8396}" type="slidenum">
              <a:rPr lang="en-US" smtClean="0"/>
              <a:t>4</a:t>
            </a:fld>
            <a:endParaRPr lang="en-US"/>
          </a:p>
        </p:txBody>
      </p:sp>
    </p:spTree>
    <p:extLst>
      <p:ext uri="{BB962C8B-B14F-4D97-AF65-F5344CB8AC3E}">
        <p14:creationId xmlns:p14="http://schemas.microsoft.com/office/powerpoint/2010/main" val="211323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5AB653-404B-4DD6-903B-AB79327E8396}" type="slidenum">
              <a:rPr lang="en-US" smtClean="0"/>
              <a:t>6</a:t>
            </a:fld>
            <a:endParaRPr lang="en-US"/>
          </a:p>
        </p:txBody>
      </p:sp>
    </p:spTree>
    <p:extLst>
      <p:ext uri="{BB962C8B-B14F-4D97-AF65-F5344CB8AC3E}">
        <p14:creationId xmlns:p14="http://schemas.microsoft.com/office/powerpoint/2010/main" val="2458670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5AB653-404B-4DD6-903B-AB79327E8396}" type="slidenum">
              <a:rPr lang="en-US" smtClean="0"/>
              <a:t>8</a:t>
            </a:fld>
            <a:endParaRPr lang="en-US"/>
          </a:p>
        </p:txBody>
      </p:sp>
    </p:spTree>
    <p:extLst>
      <p:ext uri="{BB962C8B-B14F-4D97-AF65-F5344CB8AC3E}">
        <p14:creationId xmlns:p14="http://schemas.microsoft.com/office/powerpoint/2010/main" val="23720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5AB653-404B-4DD6-903B-AB79327E8396}" type="slidenum">
              <a:rPr lang="en-US" smtClean="0"/>
              <a:t>11</a:t>
            </a:fld>
            <a:endParaRPr lang="en-US"/>
          </a:p>
        </p:txBody>
      </p:sp>
    </p:spTree>
    <p:extLst>
      <p:ext uri="{BB962C8B-B14F-4D97-AF65-F5344CB8AC3E}">
        <p14:creationId xmlns:p14="http://schemas.microsoft.com/office/powerpoint/2010/main" val="186059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58476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23061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2645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847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AFAC-1C10-356D-6ACF-C3C3186B5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B7C7A-D078-3118-0A49-EF291B214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71C9C-4EC0-CA3D-6D9F-573E94D43235}"/>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33A873D9-BC8A-633D-B82F-5DBA5CA05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77AA8-59AA-50E3-9DE9-E7758DD099BF}"/>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6164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BC8-EF4B-F604-FFAA-A0A23AEFE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7F586-DFB6-B472-6666-F3BB2DA64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2AE6E-41E1-266D-3EC4-2128B7EE50F2}"/>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D26D5AB6-0934-F0F3-B5FD-A4D26B3AD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DCE26-2A3C-2379-A769-DB306329C506}"/>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10176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CF198-AA72-4F4F-8D02-943427C14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47FBD5-76C2-741E-00D9-DF2274C0C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7D259-C7C9-A930-A044-F1885ED5A553}"/>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CE55F647-5A26-7868-F2CF-F69365F62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5455B-F926-EB5E-7DF8-A55DE319E7CC}"/>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307022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A799-401E-228F-CE18-0FE8D891C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12EFE-3CF4-7C83-CD28-0323AD87A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B513A-0DE2-2BAC-B9CE-2FD732A4981A}"/>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4D42F434-B2D9-3409-E311-28A6089C8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372B-5BDD-9A52-9F41-D85B28673A66}"/>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66181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2CF3-DE51-079D-C4D7-A5AA828A2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329960-F90D-06C1-E0D8-9D6DC203F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AA0DA-C223-BE7C-A83F-3D0FF6ACE75A}"/>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C4B18454-6858-9D1D-F884-549A805B5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40A67-D44D-F40D-978F-341879C9D73E}"/>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28601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EAE7-2C58-973B-E532-55C236174A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8A828-1216-2897-3555-1B26F8F3A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5F8802-CEA5-A76A-6650-3CC26D96D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D626AC-1063-726F-7AD0-4637949790DA}"/>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6" name="Footer Placeholder 5">
            <a:extLst>
              <a:ext uri="{FF2B5EF4-FFF2-40B4-BE49-F238E27FC236}">
                <a16:creationId xmlns:a16="http://schemas.microsoft.com/office/drawing/2014/main" id="{1C4A78D1-08D5-A9A5-BECF-9FD32DCF2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87658-1CD0-72E5-6820-DBFDBC5EDE88}"/>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322378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C6FC-499F-63F9-7AF9-0AF48E2DD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632AB3-7379-B72B-DD87-9139547C9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C948D-305E-E746-56B6-FA146DE22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84E18-5886-7DB4-132C-E4B8578F1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634D8-DD0C-96F2-7382-0FED0DE68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7ECE7-3BF5-B6DE-FC4C-5677B2FE5715}"/>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8" name="Footer Placeholder 7">
            <a:extLst>
              <a:ext uri="{FF2B5EF4-FFF2-40B4-BE49-F238E27FC236}">
                <a16:creationId xmlns:a16="http://schemas.microsoft.com/office/drawing/2014/main" id="{E0436C20-7BB5-4FB5-DA5D-BA22065F3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4D84AF-4C95-1E22-8C92-1D0EE59E333A}"/>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301864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9578-FD75-D73E-4A7D-C999CE1671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B5D96-ACD5-9BAF-344A-3F8208C8D0B4}"/>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4" name="Footer Placeholder 3">
            <a:extLst>
              <a:ext uri="{FF2B5EF4-FFF2-40B4-BE49-F238E27FC236}">
                <a16:creationId xmlns:a16="http://schemas.microsoft.com/office/drawing/2014/main" id="{9A21604A-75E9-FD97-A9ED-1C7992032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BC5274-5201-4A35-CBBB-CC494596BA8D}"/>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2539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1A0AA-8D5C-0EE1-822D-93DAC39B6A28}"/>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3" name="Footer Placeholder 2">
            <a:extLst>
              <a:ext uri="{FF2B5EF4-FFF2-40B4-BE49-F238E27FC236}">
                <a16:creationId xmlns:a16="http://schemas.microsoft.com/office/drawing/2014/main" id="{6F529196-8CCA-AA94-0509-0597349D1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E0316-4F18-683C-AF71-ABD9BC6B163C}"/>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70590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9619-6533-0C2B-81A6-5A568C7D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F7B17F-5C36-E0DF-8B83-19D9EBF6D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4E32D-ADCE-1078-288B-75146A59A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6AE11-AECF-33F6-EDBC-4139B1D6E53E}"/>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6" name="Footer Placeholder 5">
            <a:extLst>
              <a:ext uri="{FF2B5EF4-FFF2-40B4-BE49-F238E27FC236}">
                <a16:creationId xmlns:a16="http://schemas.microsoft.com/office/drawing/2014/main" id="{0558F91A-6675-BC2A-31D5-3E488EE77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21A23-06BD-9E88-451B-F9DA0BADF6BF}"/>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57205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8D1F-3B3E-39E5-8738-19DFB3B29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A07D44-5982-3685-3FAD-6F8BD232B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88043B-3170-625B-033D-D67168BE3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CA190-4C18-D1CB-AD50-1E36D7F84E1B}"/>
              </a:ext>
            </a:extLst>
          </p:cNvPr>
          <p:cNvSpPr>
            <a:spLocks noGrp="1"/>
          </p:cNvSpPr>
          <p:nvPr>
            <p:ph type="dt" sz="half" idx="10"/>
          </p:nvPr>
        </p:nvSpPr>
        <p:spPr/>
        <p:txBody>
          <a:bodyPr/>
          <a:lstStyle/>
          <a:p>
            <a:fld id="{7597848C-54DC-4A37-8145-7FE2F1EB10B6}" type="datetimeFigureOut">
              <a:rPr lang="en-US" smtClean="0"/>
              <a:t>11/21/2023</a:t>
            </a:fld>
            <a:endParaRPr lang="en-US"/>
          </a:p>
        </p:txBody>
      </p:sp>
      <p:sp>
        <p:nvSpPr>
          <p:cNvPr id="6" name="Footer Placeholder 5">
            <a:extLst>
              <a:ext uri="{FF2B5EF4-FFF2-40B4-BE49-F238E27FC236}">
                <a16:creationId xmlns:a16="http://schemas.microsoft.com/office/drawing/2014/main" id="{418D4273-A1A2-27AC-4121-F4F62F61A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CACFA-2F3A-5E87-CA3E-1D54E7730C64}"/>
              </a:ext>
            </a:extLst>
          </p:cNvPr>
          <p:cNvSpPr>
            <a:spLocks noGrp="1"/>
          </p:cNvSpPr>
          <p:nvPr>
            <p:ph type="sldNum" sz="quarter" idx="12"/>
          </p:nvPr>
        </p:nvSpPr>
        <p:spPr/>
        <p:txBody>
          <a:bodyPr/>
          <a:lstStyle/>
          <a:p>
            <a:fld id="{FB1ACB37-715A-49CE-8CD7-0FE9B055C152}" type="slidenum">
              <a:rPr lang="en-US" smtClean="0"/>
              <a:t>‹#›</a:t>
            </a:fld>
            <a:endParaRPr lang="en-US"/>
          </a:p>
        </p:txBody>
      </p:sp>
    </p:spTree>
    <p:extLst>
      <p:ext uri="{BB962C8B-B14F-4D97-AF65-F5344CB8AC3E}">
        <p14:creationId xmlns:p14="http://schemas.microsoft.com/office/powerpoint/2010/main" val="193264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8BCAB-2BC2-FE0D-A393-2C30A3BA2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2DA264-C261-7C41-927D-1C227238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8DC24-7913-F05E-350D-38D5BB6C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7848C-54DC-4A37-8145-7FE2F1EB10B6}" type="datetimeFigureOut">
              <a:rPr lang="en-US" smtClean="0"/>
              <a:t>11/21/2023</a:t>
            </a:fld>
            <a:endParaRPr lang="en-US"/>
          </a:p>
        </p:txBody>
      </p:sp>
      <p:sp>
        <p:nvSpPr>
          <p:cNvPr id="5" name="Footer Placeholder 4">
            <a:extLst>
              <a:ext uri="{FF2B5EF4-FFF2-40B4-BE49-F238E27FC236}">
                <a16:creationId xmlns:a16="http://schemas.microsoft.com/office/drawing/2014/main" id="{57754F26-8D6B-2C16-2A2C-823AB90D4E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14F816-41B0-6E77-3126-BECD627AC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ACB37-715A-49CE-8CD7-0FE9B055C152}" type="slidenum">
              <a:rPr lang="en-US" smtClean="0"/>
              <a:t>‹#›</a:t>
            </a:fld>
            <a:endParaRPr lang="en-US"/>
          </a:p>
        </p:txBody>
      </p:sp>
    </p:spTree>
    <p:extLst>
      <p:ext uri="{BB962C8B-B14F-4D97-AF65-F5344CB8AC3E}">
        <p14:creationId xmlns:p14="http://schemas.microsoft.com/office/powerpoint/2010/main" val="23376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jalk.dvrlists.com/data-mining/"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taeefnajib/used-car-price-prediction-dataset?resource=download"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us02web.zoom.us/rec/share/4H__PjyeQ6nvNS9iGfJUEa_Tp6sfl_kpzGpV_26SL9l-SwcXgJDEHccxWw26rZMA.qqlIrHV3CbUprLc8?startTime=1700529691000"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0334" y="1447801"/>
            <a:ext cx="8599066" cy="1470025"/>
          </a:xfrm>
        </p:spPr>
        <p:txBody>
          <a:bodyPr>
            <a:normAutofit fontScale="90000"/>
          </a:bodyPr>
          <a:lstStyle/>
          <a:p>
            <a:pPr marL="12700"/>
            <a:r>
              <a:rPr lang="en-US" b="1">
                <a:latin typeface="Arial"/>
                <a:cs typeface="Arial"/>
              </a:rPr>
              <a:t>Used Car Price Prediction Model</a:t>
            </a:r>
            <a:endParaRPr lang="en-US">
              <a:latin typeface="Arial"/>
              <a:cs typeface="Arial"/>
            </a:endParaRPr>
          </a:p>
        </p:txBody>
      </p:sp>
      <p:sp>
        <p:nvSpPr>
          <p:cNvPr id="3" name="Subtitle 2"/>
          <p:cNvSpPr>
            <a:spLocks noGrp="1"/>
          </p:cNvSpPr>
          <p:nvPr>
            <p:ph type="subTitle" idx="1"/>
          </p:nvPr>
        </p:nvSpPr>
        <p:spPr>
          <a:xfrm>
            <a:off x="2939467" y="3203575"/>
            <a:ext cx="6400800" cy="1752600"/>
          </a:xfrm>
        </p:spPr>
        <p:txBody>
          <a:bodyPr/>
          <a:lstStyle/>
          <a:p>
            <a:r>
              <a:rPr lang="en-US" b="1"/>
              <a:t>CIDM 6355 Project</a:t>
            </a:r>
          </a:p>
        </p:txBody>
      </p:sp>
      <p:pic>
        <p:nvPicPr>
          <p:cNvPr id="4" name="Picture 2" descr="Image result for data mining"/>
          <p:cNvPicPr>
            <a:picLocks noChangeAspect="1" noChangeArrowheads="1"/>
          </p:cNvPicPr>
          <p:nvPr/>
        </p:nvPicPr>
        <p:blipFill rotWithShape="1">
          <a:blip r:embed="rId3">
            <a:extLst>
              <a:ext uri="{28A0092B-C50C-407E-A947-70E740481C1C}">
                <a14:useLocalDpi xmlns:a14="http://schemas.microsoft.com/office/drawing/2010/main" val="0"/>
              </a:ext>
            </a:extLst>
          </a:blip>
          <a:srcRect b="8393"/>
          <a:stretch/>
        </p:blipFill>
        <p:spPr bwMode="auto">
          <a:xfrm>
            <a:off x="3657600" y="3886200"/>
            <a:ext cx="4724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010400" y="6590592"/>
            <a:ext cx="2819400" cy="230832"/>
          </a:xfrm>
          <a:prstGeom prst="rect">
            <a:avLst/>
          </a:prstGeom>
          <a:noFill/>
        </p:spPr>
        <p:txBody>
          <a:bodyPr wrap="square" rtlCol="0">
            <a:spAutoFit/>
          </a:bodyPr>
          <a:lstStyle/>
          <a:p>
            <a:pPr>
              <a:defRPr/>
            </a:pPr>
            <a:r>
              <a:rPr lang="en-US" sz="900">
                <a:solidFill>
                  <a:prstClr val="black">
                    <a:lumMod val="50000"/>
                    <a:lumOff val="50000"/>
                  </a:prstClr>
                </a:solidFill>
                <a:latin typeface="Calibri"/>
              </a:rPr>
              <a:t>Picture Source: </a:t>
            </a:r>
            <a:r>
              <a:rPr lang="en-US" sz="900">
                <a:solidFill>
                  <a:prstClr val="black">
                    <a:lumMod val="50000"/>
                    <a:lumOff val="50000"/>
                  </a:prstClr>
                </a:solidFill>
                <a:latin typeface="Calibri"/>
                <a:hlinkClick r:id="rId4"/>
              </a:rPr>
              <a:t>http://jalk.dvrlists.com/data-mining</a:t>
            </a:r>
            <a:r>
              <a:rPr lang="en-US" sz="900">
                <a:solidFill>
                  <a:prstClr val="black">
                    <a:lumMod val="50000"/>
                    <a:lumOff val="50000"/>
                  </a:prstClr>
                </a:solidFill>
                <a:latin typeface="Calibri"/>
              </a:rPr>
              <a:t> </a:t>
            </a:r>
          </a:p>
        </p:txBody>
      </p:sp>
    </p:spTree>
    <p:extLst>
      <p:ext uri="{BB962C8B-B14F-4D97-AF65-F5344CB8AC3E}">
        <p14:creationId xmlns:p14="http://schemas.microsoft.com/office/powerpoint/2010/main" val="7846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Data Source: Harnessing Kaggle's Repository</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DF7D54-F0D2-BC6C-1111-1C2C55E6762C}"/>
              </a:ext>
            </a:extLst>
          </p:cNvPr>
          <p:cNvSpPr>
            <a:spLocks noGrp="1"/>
          </p:cNvSpPr>
          <p:nvPr>
            <p:ph type="body" idx="1"/>
          </p:nvPr>
        </p:nvSpPr>
        <p:spPr>
          <a:xfrm>
            <a:off x="7928114" y="1232452"/>
            <a:ext cx="3200400" cy="3850919"/>
          </a:xfrm>
        </p:spPr>
        <p:txBody>
          <a:bodyPr vert="horz" lIns="91440" tIns="45720" rIns="91440" bIns="45720" rtlCol="0" anchor="b">
            <a:normAutofit/>
          </a:bodyPr>
          <a:lstStyle/>
          <a:p>
            <a:r>
              <a:rPr lang="en-US" sz="1900" kern="1200">
                <a:solidFill>
                  <a:srgbClr val="FFFFFF"/>
                </a:solidFill>
                <a:latin typeface="+mn-lt"/>
                <a:ea typeface="+mn-ea"/>
                <a:cs typeface="+mn-cs"/>
              </a:rPr>
              <a:t>The backbone of our project, the used car dataset, is procured from Kaggle—a beacon of data excellence in the realm of data science. For those keen on diving into the data themselves, the dataset is available here</a:t>
            </a:r>
            <a:r>
              <a:rPr lang="en-US" sz="1900" b="0" i="0" kern="1200">
                <a:solidFill>
                  <a:srgbClr val="FFFFFF"/>
                </a:solidFill>
                <a:effectLst/>
                <a:latin typeface="+mn-lt"/>
                <a:ea typeface="+mn-ea"/>
                <a:cs typeface="+mn-cs"/>
              </a:rPr>
              <a:t>: </a:t>
            </a:r>
            <a:r>
              <a:rPr lang="en-US" sz="1900" b="0" i="0" u="sng" strike="noStrike" kern="1200">
                <a:solidFill>
                  <a:srgbClr val="FFFFFF"/>
                </a:solidFill>
                <a:effectLst/>
                <a:latin typeface="+mn-lt"/>
                <a:ea typeface="+mn-ea"/>
                <a:cs typeface="+mn-cs"/>
                <a:hlinkClick r:id="rId2"/>
              </a:rPr>
              <a:t>Used Car Price Prediction Dataset</a:t>
            </a:r>
            <a:r>
              <a:rPr lang="en-US" sz="1900" b="0" i="0" u="sng" strike="noStrike" kern="1200">
                <a:solidFill>
                  <a:srgbClr val="FFFFFF"/>
                </a:solidFill>
                <a:effectLst/>
                <a:latin typeface="+mn-lt"/>
                <a:ea typeface="+mn-ea"/>
                <a:cs typeface="+mn-cs"/>
              </a:rPr>
              <a:t> </a:t>
            </a:r>
            <a:r>
              <a:rPr lang="en-US" sz="1900" kern="1200">
                <a:solidFill>
                  <a:srgbClr val="FFFFFF"/>
                </a:solidFill>
                <a:latin typeface="+mn-lt"/>
                <a:ea typeface="+mn-ea"/>
                <a:cs typeface="+mn-cs"/>
              </a:rPr>
              <a:t>for exploration and download. Kaggle's commitment to data integrity and reliability underpins the trustworthiness of our analysis.</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97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a:xfrm>
            <a:off x="943610" y="1386205"/>
            <a:ext cx="10515600" cy="2042795"/>
          </a:xfrm>
        </p:spPr>
        <p:txBody>
          <a:bodyPr/>
          <a:lstStyle/>
          <a:p>
            <a:pPr algn="ctr"/>
            <a:r>
              <a:rPr lang="en-US"/>
              <a:t>Data Cleaning​</a:t>
            </a:r>
          </a:p>
        </p:txBody>
      </p:sp>
    </p:spTree>
    <p:extLst>
      <p:ext uri="{BB962C8B-B14F-4D97-AF65-F5344CB8AC3E}">
        <p14:creationId xmlns:p14="http://schemas.microsoft.com/office/powerpoint/2010/main" val="366944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arge car car park from above">
            <a:extLst>
              <a:ext uri="{FF2B5EF4-FFF2-40B4-BE49-F238E27FC236}">
                <a16:creationId xmlns:a16="http://schemas.microsoft.com/office/drawing/2014/main" id="{77CC0173-A92D-B7DC-54D8-38340788B445}"/>
              </a:ext>
            </a:extLst>
          </p:cNvPr>
          <p:cNvPicPr>
            <a:picLocks noChangeAspect="1"/>
          </p:cNvPicPr>
          <p:nvPr/>
        </p:nvPicPr>
        <p:blipFill rotWithShape="1">
          <a:blip r:embed="rId3"/>
          <a:srcRect r="6237"/>
          <a:stretch/>
        </p:blipFill>
        <p:spPr>
          <a:xfrm>
            <a:off x="1" y="10"/>
            <a:ext cx="7600699"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711440" y="365125"/>
            <a:ext cx="4094480" cy="1899912"/>
          </a:xfrm>
          <a:prstGeom prst="rect">
            <a:avLst/>
          </a:prstGeom>
        </p:spPr>
        <p:txBody>
          <a:bodyPr vert="horz" lIns="91440" tIns="45720" rIns="91440" bIns="45720" rtlCol="0" anchor="ctr">
            <a:normAutofit fontScale="90000"/>
          </a:bodyPr>
          <a:lstStyle/>
          <a:p>
            <a:pPr marL="1307465" algn="ctr"/>
            <a:r>
              <a:rPr lang="en-US" sz="4000"/>
              <a:t>Priming the Data: Preparation Steps​</a:t>
            </a:r>
          </a:p>
        </p:txBody>
      </p:sp>
      <p:sp>
        <p:nvSpPr>
          <p:cNvPr id="3" name="object 3"/>
          <p:cNvSpPr txBox="1"/>
          <p:nvPr/>
        </p:nvSpPr>
        <p:spPr>
          <a:xfrm>
            <a:off x="7983731" y="2265037"/>
            <a:ext cx="4205220" cy="4091313"/>
          </a:xfrm>
          <a:prstGeom prst="rect">
            <a:avLst/>
          </a:prstGeom>
        </p:spPr>
        <p:txBody>
          <a:bodyPr vert="horz" lIns="91440" tIns="45720" rIns="91440" bIns="45720" rtlCol="0">
            <a:normAutofit/>
          </a:bodyPr>
          <a:lstStyle/>
          <a:p>
            <a:pPr algn="l"/>
            <a:r>
              <a:rPr lang="en-US" sz="1600" b="0" i="0">
                <a:solidFill>
                  <a:srgbClr val="0F0F0F"/>
                </a:solidFill>
                <a:effectLst/>
                <a:latin typeface="+mj-lt"/>
              </a:rPr>
              <a:t>To ensure the integrity of our analysis, meticulous data preparation was essential. </a:t>
            </a:r>
          </a:p>
          <a:p>
            <a:pPr algn="l"/>
            <a:endParaRPr lang="en-US" sz="1600" b="0" i="0">
              <a:solidFill>
                <a:srgbClr val="0F0F0F"/>
              </a:solidFill>
              <a:effectLst/>
              <a:latin typeface="+mj-lt"/>
            </a:endParaRPr>
          </a:p>
          <a:p>
            <a:pPr algn="l"/>
            <a:r>
              <a:rPr lang="en-US" sz="1600" b="0" i="0">
                <a:solidFill>
                  <a:srgbClr val="0F0F0F"/>
                </a:solidFill>
                <a:effectLst/>
                <a:latin typeface="+mj-lt"/>
              </a:rPr>
              <a:t>We:</a:t>
            </a:r>
          </a:p>
          <a:p>
            <a:pPr algn="l">
              <a:buFont typeface="Arial" panose="020B0604020202020204" pitchFamily="34" charset="0"/>
              <a:buChar char="•"/>
            </a:pPr>
            <a:r>
              <a:rPr lang="en-US" sz="1600" b="0" i="0">
                <a:solidFill>
                  <a:srgbClr val="0F0F0F"/>
                </a:solidFill>
                <a:effectLst/>
                <a:latin typeface="+mj-lt"/>
              </a:rPr>
              <a:t>Excised entries with missing accident data to maintain dataset completeness.</a:t>
            </a:r>
          </a:p>
          <a:p>
            <a:pPr algn="l">
              <a:buFont typeface="Arial" panose="020B0604020202020204" pitchFamily="34" charset="0"/>
              <a:buChar char="•"/>
            </a:pPr>
            <a:r>
              <a:rPr lang="en-US" sz="1600" b="0" i="0">
                <a:solidFill>
                  <a:srgbClr val="0F0F0F"/>
                </a:solidFill>
                <a:effectLst/>
                <a:latin typeface="+mj-lt"/>
              </a:rPr>
              <a:t>Purged records with placeholder values that obfuscated engine and transmission details.</a:t>
            </a:r>
          </a:p>
          <a:p>
            <a:pPr algn="l">
              <a:buFont typeface="Arial" panose="020B0604020202020204" pitchFamily="34" charset="0"/>
              <a:buChar char="•"/>
            </a:pPr>
            <a:r>
              <a:rPr lang="en-US" sz="1600" b="0" i="0">
                <a:solidFill>
                  <a:srgbClr val="0F0F0F"/>
                </a:solidFill>
                <a:effectLst/>
                <a:latin typeface="+mj-lt"/>
              </a:rPr>
              <a:t>Substituted 'not supported' engine types with a unifying 'other' category.</a:t>
            </a:r>
          </a:p>
          <a:p>
            <a:pPr algn="l">
              <a:buFont typeface="Arial" panose="020B0604020202020204" pitchFamily="34" charset="0"/>
              <a:buChar char="•"/>
            </a:pPr>
            <a:r>
              <a:rPr lang="en-US" sz="1600" b="0" i="0">
                <a:solidFill>
                  <a:srgbClr val="0F0F0F"/>
                </a:solidFill>
                <a:effectLst/>
                <a:latin typeface="+mj-lt"/>
              </a:rPr>
              <a:t>Deduced electric vehicle status in the absence of explicit engine type information.</a:t>
            </a:r>
          </a:p>
          <a:p>
            <a:pPr algn="l">
              <a:buFont typeface="Arial" panose="020B0604020202020204" pitchFamily="34" charset="0"/>
              <a:buChar char="•"/>
            </a:pPr>
            <a:r>
              <a:rPr lang="en-US" sz="1600" b="0" i="0">
                <a:solidFill>
                  <a:srgbClr val="0F0F0F"/>
                </a:solidFill>
                <a:effectLst/>
                <a:latin typeface="+mj-lt"/>
              </a:rPr>
              <a:t>Omitted the 'clean title' field due to indeterminate or missing values, focusing on clear-cut data.</a:t>
            </a:r>
          </a:p>
        </p:txBody>
      </p:sp>
      <p:sp>
        <p:nvSpPr>
          <p:cNvPr id="4" name="object 4"/>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fld id="{81D60167-4931-47E6-BA6A-407CBD079E47}" type="slidenum">
              <a:rPr lang="en-US" sz="1200">
                <a:solidFill>
                  <a:prstClr val="black">
                    <a:tint val="75000"/>
                  </a:prstClr>
                </a:solidFill>
                <a:latin typeface="Calibri" panose="020F0502020204030204"/>
                <a:cs typeface="+mn-cs"/>
              </a:rPr>
              <a:pPr algn="r">
                <a:spcAft>
                  <a:spcPts val="600"/>
                </a:spcAft>
                <a:defRPr/>
              </a:pPr>
              <a:t>12</a:t>
            </a:fld>
            <a:endParaRPr lang="en-US" sz="1200">
              <a:solidFill>
                <a:prstClr val="black">
                  <a:tint val="75000"/>
                </a:prstClr>
              </a:solidFill>
              <a:latin typeface="Calibri" panose="020F0502020204030204"/>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518160" y="350196"/>
            <a:ext cx="5283199" cy="1624520"/>
          </a:xfrm>
          <a:prstGeom prst="rect">
            <a:avLst/>
          </a:prstGeom>
        </p:spPr>
        <p:txBody>
          <a:bodyPr vert="horz" lIns="91440" tIns="45720" rIns="91440" bIns="45720" rtlCol="0" anchor="ctr">
            <a:normAutofit fontScale="90000"/>
          </a:bodyPr>
          <a:lstStyle/>
          <a:p>
            <a:pPr marL="1307465"/>
            <a:r>
              <a:rPr lang="en-US" sz="4000"/>
              <a:t>Refining the Dataset: Cleaning Methodology</a:t>
            </a:r>
          </a:p>
        </p:txBody>
      </p:sp>
      <p:sp>
        <p:nvSpPr>
          <p:cNvPr id="3" name="object 3"/>
          <p:cNvSpPr txBox="1"/>
          <p:nvPr/>
        </p:nvSpPr>
        <p:spPr>
          <a:xfrm>
            <a:off x="761802" y="2743200"/>
            <a:ext cx="4646905" cy="3613149"/>
          </a:xfrm>
          <a:prstGeom prst="rect">
            <a:avLst/>
          </a:prstGeom>
        </p:spPr>
        <p:txBody>
          <a:bodyPr vert="horz" lIns="91440" tIns="45720" rIns="91440" bIns="45720" rtlCol="0" anchor="ctr">
            <a:normAutofit/>
          </a:bodyPr>
          <a:lstStyle/>
          <a:p>
            <a:pPr algn="l"/>
            <a:r>
              <a:rPr lang="en-US" sz="1600" b="0" i="0">
                <a:solidFill>
                  <a:srgbClr val="0F0F0F"/>
                </a:solidFill>
                <a:effectLst/>
                <a:latin typeface="+mj-lt"/>
              </a:rPr>
              <a:t>Our data-cleaning process was driven by the objective to isolate high-value vehicles. Here’s how we refined the data:</a:t>
            </a:r>
          </a:p>
          <a:p>
            <a:pPr algn="l">
              <a:buFont typeface="Arial" panose="020B0604020202020204" pitchFamily="34" charset="0"/>
              <a:buChar char="•"/>
            </a:pPr>
            <a:r>
              <a:rPr lang="en-US" sz="1600" b="0" i="0">
                <a:solidFill>
                  <a:srgbClr val="0F0F0F"/>
                </a:solidFill>
                <a:effectLst/>
                <a:latin typeface="+mj-lt"/>
              </a:rPr>
              <a:t>Instituted a price threshold at $51,074 to classify vehicles as high-value (1) or not (0), crystallized in the '</a:t>
            </a:r>
            <a:r>
              <a:rPr lang="en-US" sz="1600" b="0" i="0" err="1">
                <a:solidFill>
                  <a:srgbClr val="0F0F0F"/>
                </a:solidFill>
                <a:effectLst/>
                <a:latin typeface="+mj-lt"/>
              </a:rPr>
              <a:t>HighValueCar</a:t>
            </a:r>
            <a:r>
              <a:rPr lang="en-US" sz="1600" b="0" i="0">
                <a:solidFill>
                  <a:srgbClr val="0F0F0F"/>
                </a:solidFill>
                <a:effectLst/>
                <a:latin typeface="+mj-lt"/>
              </a:rPr>
              <a:t>' column.</a:t>
            </a:r>
          </a:p>
          <a:p>
            <a:pPr algn="l">
              <a:buFont typeface="Arial" panose="020B0604020202020204" pitchFamily="34" charset="0"/>
              <a:buChar char="•"/>
            </a:pPr>
            <a:r>
              <a:rPr lang="en-US" sz="1600" b="0" i="0">
                <a:solidFill>
                  <a:srgbClr val="0F0F0F"/>
                </a:solidFill>
                <a:effectLst/>
                <a:latin typeface="+mj-lt"/>
              </a:rPr>
              <a:t>Conducted an exhaustive review of this classification, ensuring it mirrors market realities.</a:t>
            </a:r>
          </a:p>
          <a:p>
            <a:pPr algn="l">
              <a:buFont typeface="Arial" panose="020B0604020202020204" pitchFamily="34" charset="0"/>
              <a:buChar char="•"/>
            </a:pPr>
            <a:r>
              <a:rPr lang="en-US" sz="1600" b="0" i="0">
                <a:solidFill>
                  <a:srgbClr val="0F0F0F"/>
                </a:solidFill>
                <a:effectLst/>
                <a:latin typeface="+mj-lt"/>
              </a:rPr>
              <a:t>Preserved structural integrity and relevance in our dataset, committing the refined data for subsequent analysis.</a:t>
            </a:r>
          </a:p>
        </p:txBody>
      </p:sp>
      <p:pic>
        <p:nvPicPr>
          <p:cNvPr id="16" name="Picture 15" descr="Large car car park from above">
            <a:extLst>
              <a:ext uri="{FF2B5EF4-FFF2-40B4-BE49-F238E27FC236}">
                <a16:creationId xmlns:a16="http://schemas.microsoft.com/office/drawing/2014/main" id="{77CC0173-A92D-B7DC-54D8-38340788B445}"/>
              </a:ext>
            </a:extLst>
          </p:cNvPr>
          <p:cNvPicPr>
            <a:picLocks noChangeAspect="1"/>
          </p:cNvPicPr>
          <p:nvPr/>
        </p:nvPicPr>
        <p:blipFill rotWithShape="1">
          <a:blip r:embed="rId3"/>
          <a:srcRect l="4339" r="36483"/>
          <a:stretch/>
        </p:blipFill>
        <p:spPr>
          <a:xfrm>
            <a:off x="6096000" y="1"/>
            <a:ext cx="6102825" cy="6858000"/>
          </a:xfrm>
          <a:prstGeom prst="rect">
            <a:avLst/>
          </a:prstGeom>
        </p:spPr>
      </p:pic>
      <p:sp>
        <p:nvSpPr>
          <p:cNvPr id="4" name="object 4"/>
          <p:cNvSpPr txBox="1">
            <a:spLocks noGrp="1"/>
          </p:cNvSpPr>
          <p:nvPr>
            <p:ph type="sldNum" sz="quarter" idx="7"/>
          </p:nvPr>
        </p:nvSpPr>
        <p:spPr>
          <a:xfrm>
            <a:off x="8732520" y="6356350"/>
            <a:ext cx="32004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fld id="{81D60167-4931-47E6-BA6A-407CBD079E47}" type="slidenum">
              <a:rPr lang="en-US" sz="1200">
                <a:solidFill>
                  <a:srgbClr val="FFFFFF"/>
                </a:solidFill>
                <a:latin typeface="Calibri" panose="020F0502020204030204"/>
                <a:cs typeface="+mn-cs"/>
              </a:rPr>
              <a:pPr algn="r">
                <a:spcAft>
                  <a:spcPts val="600"/>
                </a:spcAft>
                <a:defRPr/>
              </a:pPr>
              <a:t>13</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309725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7981" y="1122363"/>
            <a:ext cx="4023360" cy="3204134"/>
          </a:xfrm>
          <a:prstGeom prst="rect">
            <a:avLst/>
          </a:prstGeom>
        </p:spPr>
        <p:txBody>
          <a:bodyPr vert="horz" lIns="91440" tIns="45720" rIns="91440" bIns="45720" rtlCol="0" anchor="b">
            <a:normAutofit/>
          </a:bodyPr>
          <a:lstStyle/>
          <a:p>
            <a:pPr marL="1307465"/>
            <a:r>
              <a:rPr lang="en-US" sz="4800" kern="1200">
                <a:solidFill>
                  <a:schemeClr val="tx1"/>
                </a:solidFill>
                <a:latin typeface="+mj-lt"/>
                <a:ea typeface="+mj-ea"/>
                <a:cs typeface="+mj-cs"/>
              </a:rPr>
              <a:t>Data Transformation</a:t>
            </a: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 computer screen shot of a program&#10;&#10;Description automatically generated">
            <a:extLst>
              <a:ext uri="{FF2B5EF4-FFF2-40B4-BE49-F238E27FC236}">
                <a16:creationId xmlns:a16="http://schemas.microsoft.com/office/drawing/2014/main" id="{AE00A8C6-760C-A639-C5AD-080E2F8C22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49784"/>
            <a:ext cx="6408836" cy="5207179"/>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p:cNvSpPr txBox="1">
            <a:spLocks noGrp="1"/>
          </p:cNvSpPr>
          <p:nvPr>
            <p:ph type="sldNum" sz="quarter" idx="7"/>
          </p:nvPr>
        </p:nvSpPr>
        <p:spPr>
          <a:xfrm>
            <a:off x="9847810" y="6356350"/>
            <a:ext cx="150598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81D60167-4931-47E6-BA6A-407CBD079E47}" type="slidenum">
              <a:rPr lang="en-US" sz="1200">
                <a:solidFill>
                  <a:schemeClr val="tx1">
                    <a:lumMod val="50000"/>
                    <a:lumOff val="50000"/>
                  </a:schemeClr>
                </a:solidFill>
                <a:latin typeface="+mn-lt"/>
                <a:cs typeface="+mn-cs"/>
              </a:rPr>
              <a:pPr algn="r">
                <a:spcAft>
                  <a:spcPts val="600"/>
                </a:spcAft>
              </a:pPr>
              <a:t>14</a:t>
            </a:fld>
            <a:endParaRPr lang="en-US" sz="1200">
              <a:solidFill>
                <a:schemeClr val="tx1">
                  <a:lumMod val="50000"/>
                  <a:lumOff val="50000"/>
                </a:schemeClr>
              </a:solidFill>
              <a:latin typeface="+mn-lt"/>
              <a:cs typeface="+mn-cs"/>
            </a:endParaRPr>
          </a:p>
        </p:txBody>
      </p:sp>
    </p:spTree>
    <p:extLst>
      <p:ext uri="{BB962C8B-B14F-4D97-AF65-F5344CB8AC3E}">
        <p14:creationId xmlns:p14="http://schemas.microsoft.com/office/powerpoint/2010/main" val="512819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00625-4EA4-D73B-5050-EE05563CB772}"/>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Transformation: Numeric Conversion and Engine Power</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386487D-F024-1A5F-E80A-F40BDD294D78}"/>
              </a:ext>
            </a:extLst>
          </p:cNvPr>
          <p:cNvSpPr>
            <a:spLocks noGrp="1"/>
          </p:cNvSpPr>
          <p:nvPr>
            <p:ph idx="1"/>
          </p:nvPr>
        </p:nvSpPr>
        <p:spPr>
          <a:xfrm>
            <a:off x="4447308" y="591344"/>
            <a:ext cx="6906491" cy="5585619"/>
          </a:xfrm>
        </p:spPr>
        <p:txBody>
          <a:bodyPr anchor="ctr">
            <a:normAutofit/>
          </a:bodyPr>
          <a:lstStyle/>
          <a:p>
            <a:pPr marL="0" indent="0" algn="l">
              <a:buNone/>
            </a:pPr>
            <a:r>
              <a:rPr lang="en-US" b="1" i="0">
                <a:solidFill>
                  <a:srgbClr val="0F0F0F"/>
                </a:solidFill>
                <a:effectLst/>
                <a:latin typeface="+mj-lt"/>
              </a:rPr>
              <a:t>Our objective was to streamline the dataset for analytical rigor. This involved:</a:t>
            </a:r>
          </a:p>
          <a:p>
            <a:pPr algn="l">
              <a:buFont typeface="Arial" panose="020B0604020202020204" pitchFamily="34" charset="0"/>
              <a:buChar char="•"/>
            </a:pPr>
            <a:r>
              <a:rPr lang="en-US" b="0" i="0">
                <a:solidFill>
                  <a:srgbClr val="0F0F0F"/>
                </a:solidFill>
                <a:effectLst/>
                <a:latin typeface="+mj-lt"/>
              </a:rPr>
              <a:t>Converting the 'price' field to a uniform numeric format, ensuring data type consistency.</a:t>
            </a:r>
          </a:p>
          <a:p>
            <a:pPr algn="l">
              <a:buFont typeface="Arial" panose="020B0604020202020204" pitchFamily="34" charset="0"/>
              <a:buChar char="•"/>
            </a:pPr>
            <a:r>
              <a:rPr lang="en-US" b="0" i="0">
                <a:solidFill>
                  <a:srgbClr val="0F0F0F"/>
                </a:solidFill>
                <a:effectLst/>
                <a:latin typeface="+mj-lt"/>
              </a:rPr>
              <a:t>Addressing non-numeric anomalies in '</a:t>
            </a:r>
            <a:r>
              <a:rPr lang="en-US" b="0" i="0" err="1">
                <a:solidFill>
                  <a:srgbClr val="0F0F0F"/>
                </a:solidFill>
                <a:effectLst/>
                <a:latin typeface="+mj-lt"/>
              </a:rPr>
              <a:t>engine_power_numeric</a:t>
            </a:r>
            <a:r>
              <a:rPr lang="en-US" b="0" i="0">
                <a:solidFill>
                  <a:srgbClr val="0F0F0F"/>
                </a:solidFill>
                <a:effectLst/>
                <a:latin typeface="+mj-lt"/>
              </a:rPr>
              <a:t>' by assigning them a null value.</a:t>
            </a:r>
          </a:p>
          <a:p>
            <a:pPr algn="l">
              <a:buFont typeface="Arial" panose="020B0604020202020204" pitchFamily="34" charset="0"/>
              <a:buChar char="•"/>
            </a:pPr>
            <a:r>
              <a:rPr lang="en-US" b="0" i="0">
                <a:solidFill>
                  <a:srgbClr val="0F0F0F"/>
                </a:solidFill>
                <a:effectLst/>
                <a:latin typeface="+mj-lt"/>
              </a:rPr>
              <a:t>Finalizing this stage with a verification of the data's structure, ensuring readiness for the upcoming analytical processes.</a:t>
            </a:r>
          </a:p>
          <a:p>
            <a:endParaRPr lang="en-US"/>
          </a:p>
        </p:txBody>
      </p:sp>
    </p:spTree>
    <p:extLst>
      <p:ext uri="{BB962C8B-B14F-4D97-AF65-F5344CB8AC3E}">
        <p14:creationId xmlns:p14="http://schemas.microsoft.com/office/powerpoint/2010/main" val="324547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8881" y="417576"/>
            <a:ext cx="10909640" cy="1249394"/>
          </a:xfrm>
          <a:prstGeom prst="rect">
            <a:avLst/>
          </a:prstGeom>
        </p:spPr>
        <p:txBody>
          <a:bodyPr vert="horz" lIns="91440" tIns="45720" rIns="91440" bIns="45720" rtlCol="0" anchor="ctr">
            <a:normAutofit/>
          </a:bodyPr>
          <a:lstStyle/>
          <a:p>
            <a:pPr marL="1307465" algn="ctr"/>
            <a:r>
              <a:rPr lang="en-US" sz="6600" kern="1200">
                <a:solidFill>
                  <a:schemeClr val="tx1"/>
                </a:solidFill>
                <a:latin typeface="+mj-lt"/>
                <a:ea typeface="+mj-ea"/>
                <a:cs typeface="+mj-cs"/>
              </a:rPr>
              <a:t>Data Cleaning​</a:t>
            </a:r>
          </a:p>
        </p:txBody>
      </p:sp>
      <p:sp>
        <p:nvSpPr>
          <p:cNvPr id="205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 screen shot of a computer program&#10;&#10;Description automatically generated">
            <a:extLst>
              <a:ext uri="{FF2B5EF4-FFF2-40B4-BE49-F238E27FC236}">
                <a16:creationId xmlns:a16="http://schemas.microsoft.com/office/drawing/2014/main" id="{7D634862-5083-3489-5EEF-26636526C0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8053" y="2633472"/>
            <a:ext cx="9692845" cy="3586353"/>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81D60167-4931-47E6-BA6A-407CBD079E47}" type="slidenum">
              <a:rPr lang="en-US" sz="1200">
                <a:solidFill>
                  <a:schemeClr val="tx1">
                    <a:tint val="75000"/>
                  </a:schemeClr>
                </a:solidFill>
                <a:latin typeface="+mn-lt"/>
                <a:cs typeface="+mn-cs"/>
              </a:rPr>
              <a:pPr algn="r">
                <a:spcAft>
                  <a:spcPts val="600"/>
                </a:spcAft>
              </a:pPr>
              <a:t>16</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236817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a:xfrm>
            <a:off x="943610" y="1386205"/>
            <a:ext cx="10515600" cy="2042795"/>
          </a:xfrm>
        </p:spPr>
        <p:txBody>
          <a:bodyPr/>
          <a:lstStyle/>
          <a:p>
            <a:pPr algn="ctr"/>
            <a:r>
              <a:rPr lang="en-US"/>
              <a:t>Feature​</a:t>
            </a:r>
          </a:p>
        </p:txBody>
      </p:sp>
    </p:spTree>
    <p:extLst>
      <p:ext uri="{BB962C8B-B14F-4D97-AF65-F5344CB8AC3E}">
        <p14:creationId xmlns:p14="http://schemas.microsoft.com/office/powerpoint/2010/main" val="1927750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00625-4EA4-D73B-5050-EE05563CB772}"/>
              </a:ext>
            </a:extLst>
          </p:cNvPr>
          <p:cNvSpPr>
            <a:spLocks noGrp="1"/>
          </p:cNvSpPr>
          <p:nvPr>
            <p:ph type="title"/>
          </p:nvPr>
        </p:nvSpPr>
        <p:spPr>
          <a:xfrm>
            <a:off x="686834" y="1153572"/>
            <a:ext cx="3200400" cy="4461163"/>
          </a:xfrm>
        </p:spPr>
        <p:txBody>
          <a:bodyPr>
            <a:normAutofit/>
          </a:bodyPr>
          <a:lstStyle/>
          <a:p>
            <a:r>
              <a:rPr lang="en-US">
                <a:solidFill>
                  <a:srgbClr val="FFFFFF"/>
                </a:solidFill>
              </a:rPr>
              <a:t>Feature Engineering: Dummy Variable Creation</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386487D-F024-1A5F-E80A-F40BDD294D78}"/>
              </a:ext>
            </a:extLst>
          </p:cNvPr>
          <p:cNvSpPr>
            <a:spLocks noGrp="1"/>
          </p:cNvSpPr>
          <p:nvPr>
            <p:ph idx="1"/>
          </p:nvPr>
        </p:nvSpPr>
        <p:spPr>
          <a:xfrm>
            <a:off x="4447308" y="591344"/>
            <a:ext cx="6906491" cy="5585619"/>
          </a:xfrm>
        </p:spPr>
        <p:txBody>
          <a:bodyPr anchor="ctr">
            <a:normAutofit/>
          </a:bodyPr>
          <a:lstStyle/>
          <a:p>
            <a:pPr marL="0" indent="0" algn="l">
              <a:buNone/>
            </a:pPr>
            <a:r>
              <a:rPr lang="en-US" b="1" i="0">
                <a:solidFill>
                  <a:srgbClr val="0F0F0F"/>
                </a:solidFill>
                <a:effectLst/>
                <a:latin typeface="+mj-lt"/>
              </a:rPr>
              <a:t>The transformation phase shifted towards categorical variables, where we:</a:t>
            </a:r>
          </a:p>
          <a:p>
            <a:pPr algn="l">
              <a:buFont typeface="Arial" panose="020B0604020202020204" pitchFamily="34" charset="0"/>
              <a:buChar char="•"/>
            </a:pPr>
            <a:r>
              <a:rPr lang="en-US" b="0" i="0">
                <a:solidFill>
                  <a:srgbClr val="0F0F0F"/>
                </a:solidFill>
                <a:effectLst/>
                <a:latin typeface="+mj-lt"/>
              </a:rPr>
              <a:t>Transmuted categorical fields into dummy variables, enhancing the dataset for machine learning compatibility.</a:t>
            </a:r>
          </a:p>
          <a:p>
            <a:pPr algn="l">
              <a:buFont typeface="Arial" panose="020B0604020202020204" pitchFamily="34" charset="0"/>
              <a:buChar char="•"/>
            </a:pPr>
            <a:r>
              <a:rPr lang="en-US" b="0" i="0">
                <a:solidFill>
                  <a:srgbClr val="0F0F0F"/>
                </a:solidFill>
                <a:effectLst/>
                <a:latin typeface="+mj-lt"/>
              </a:rPr>
              <a:t>Applied binary encoding to categorical variables, assigning 0 or 1 for simplicity.</a:t>
            </a:r>
          </a:p>
          <a:p>
            <a:pPr algn="l">
              <a:buFont typeface="Arial" panose="020B0604020202020204" pitchFamily="34" charset="0"/>
              <a:buChar char="•"/>
            </a:pPr>
            <a:r>
              <a:rPr lang="en-US" b="0" i="0">
                <a:solidFill>
                  <a:srgbClr val="0F0F0F"/>
                </a:solidFill>
                <a:effectLst/>
                <a:latin typeface="+mj-lt"/>
              </a:rPr>
              <a:t>Specifically, transformed '</a:t>
            </a:r>
            <a:r>
              <a:rPr lang="en-US" b="0" i="0" err="1">
                <a:solidFill>
                  <a:srgbClr val="0F0F0F"/>
                </a:solidFill>
                <a:effectLst/>
                <a:latin typeface="+mj-lt"/>
              </a:rPr>
              <a:t>model_year</a:t>
            </a:r>
            <a:r>
              <a:rPr lang="en-US" b="0" i="0">
                <a:solidFill>
                  <a:srgbClr val="0F0F0F"/>
                </a:solidFill>
                <a:effectLst/>
                <a:latin typeface="+mj-lt"/>
              </a:rPr>
              <a:t>' into a categorical factor to ascertain its predictive power.</a:t>
            </a:r>
          </a:p>
          <a:p>
            <a:endParaRPr lang="en-US">
              <a:latin typeface="+mj-lt"/>
            </a:endParaRPr>
          </a:p>
        </p:txBody>
      </p:sp>
    </p:spTree>
    <p:extLst>
      <p:ext uri="{BB962C8B-B14F-4D97-AF65-F5344CB8AC3E}">
        <p14:creationId xmlns:p14="http://schemas.microsoft.com/office/powerpoint/2010/main" val="208238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90338" y="640080"/>
            <a:ext cx="3734014" cy="3566160"/>
          </a:xfrm>
          <a:prstGeom prst="rect">
            <a:avLst/>
          </a:prstGeom>
        </p:spPr>
        <p:txBody>
          <a:bodyPr vert="horz" lIns="91440" tIns="45720" rIns="91440" bIns="45720" rtlCol="0" anchor="b">
            <a:normAutofit/>
          </a:bodyPr>
          <a:lstStyle/>
          <a:p>
            <a:pPr marL="1307465"/>
            <a:r>
              <a:rPr lang="en-US" sz="5400"/>
              <a:t>Feature​</a:t>
            </a:r>
          </a:p>
        </p:txBody>
      </p:sp>
      <p:sp>
        <p:nvSpPr>
          <p:cNvPr id="512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screen shot of a computer program&#10;&#10;Description automatically generated">
            <a:extLst>
              <a:ext uri="{FF2B5EF4-FFF2-40B4-BE49-F238E27FC236}">
                <a16:creationId xmlns:a16="http://schemas.microsoft.com/office/drawing/2014/main" id="{9FBF6079-B5FC-7208-93A4-D3ACBF73F4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01" r="47087"/>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object 4"/>
          <p:cNvSpPr txBox="1">
            <a:spLocks noGrp="1"/>
          </p:cNvSpPr>
          <p:nvPr>
            <p:ph type="sldNum" sz="quarter" idx="7"/>
          </p:nvPr>
        </p:nvSpPr>
        <p:spPr>
          <a:xfrm>
            <a:off x="10591800" y="6356350"/>
            <a:ext cx="7620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fld id="{81D60167-4931-47E6-BA6A-407CBD079E47}" type="slidenum">
              <a:rPr lang="en-US" sz="1200">
                <a:solidFill>
                  <a:srgbClr val="FFFFFF"/>
                </a:solidFill>
                <a:latin typeface="Calibri" panose="020F0502020204030204"/>
                <a:cs typeface="+mn-cs"/>
              </a:rPr>
              <a:pPr algn="r">
                <a:spcAft>
                  <a:spcPts val="600"/>
                </a:spcAft>
                <a:defRPr/>
              </a:pPr>
              <a:t>19</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226111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c 2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5F8B9-914C-6F3F-C179-A1771AFC6CA7}"/>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kern="1200">
                <a:solidFill>
                  <a:srgbClr val="FFFFFF"/>
                </a:solidFill>
                <a:latin typeface="+mj-lt"/>
                <a:ea typeface="+mj-ea"/>
                <a:cs typeface="+mj-cs"/>
              </a:rPr>
              <a:t>Team E</a:t>
            </a:r>
          </a:p>
        </p:txBody>
      </p:sp>
      <p:graphicFrame>
        <p:nvGraphicFramePr>
          <p:cNvPr id="4" name="Table 3">
            <a:extLst>
              <a:ext uri="{FF2B5EF4-FFF2-40B4-BE49-F238E27FC236}">
                <a16:creationId xmlns:a16="http://schemas.microsoft.com/office/drawing/2014/main" id="{0E145F37-B3E1-EB34-060F-A6E005DFF657}"/>
              </a:ext>
            </a:extLst>
          </p:cNvPr>
          <p:cNvGraphicFramePr>
            <a:graphicFrameLocks noGrp="1"/>
          </p:cNvGraphicFramePr>
          <p:nvPr>
            <p:extLst>
              <p:ext uri="{D42A27DB-BD31-4B8C-83A1-F6EECF244321}">
                <p14:modId xmlns:p14="http://schemas.microsoft.com/office/powerpoint/2010/main" val="1825860184"/>
              </p:ext>
            </p:extLst>
          </p:nvPr>
        </p:nvGraphicFramePr>
        <p:xfrm>
          <a:off x="6151798" y="1491843"/>
          <a:ext cx="4252055" cy="3874316"/>
        </p:xfrm>
        <a:graphic>
          <a:graphicData uri="http://schemas.openxmlformats.org/drawingml/2006/table">
            <a:tbl>
              <a:tblPr>
                <a:tableStyleId>{69012ECD-51FC-41F1-AA8D-1B2483CD663E}</a:tableStyleId>
              </a:tblPr>
              <a:tblGrid>
                <a:gridCol w="2058088">
                  <a:extLst>
                    <a:ext uri="{9D8B030D-6E8A-4147-A177-3AD203B41FA5}">
                      <a16:colId xmlns:a16="http://schemas.microsoft.com/office/drawing/2014/main" val="2019782120"/>
                    </a:ext>
                  </a:extLst>
                </a:gridCol>
                <a:gridCol w="2193967">
                  <a:extLst>
                    <a:ext uri="{9D8B030D-6E8A-4147-A177-3AD203B41FA5}">
                      <a16:colId xmlns:a16="http://schemas.microsoft.com/office/drawing/2014/main" val="2210824671"/>
                    </a:ext>
                  </a:extLst>
                </a:gridCol>
              </a:tblGrid>
              <a:tr h="1101988">
                <a:tc>
                  <a:txBody>
                    <a:bodyPr/>
                    <a:lstStyle/>
                    <a:p>
                      <a:pPr fontAlgn="ctr"/>
                      <a:endParaRPr lang="en-US" sz="2600">
                        <a:effectLst/>
                      </a:endParaRPr>
                    </a:p>
                    <a:p>
                      <a:pPr algn="just" rtl="0" fontAlgn="base"/>
                      <a:r>
                        <a:rPr lang="en-US" sz="1800" b="0">
                          <a:effectLst/>
                        </a:rPr>
                        <a:t>1. Joshua Tarrant</a:t>
                      </a:r>
                      <a:r>
                        <a:rPr lang="en-US" sz="1800" b="1">
                          <a:effectLst/>
                        </a:rPr>
                        <a:t> </a:t>
                      </a:r>
                      <a:endParaRPr lang="en-US" sz="2600" b="1" i="0">
                        <a:effectLst/>
                      </a:endParaRPr>
                    </a:p>
                  </a:txBody>
                  <a:tcPr marL="132548" marR="132548" marT="66275" marB="66275" anchor="ctr"/>
                </a:tc>
                <a:tc>
                  <a:txBody>
                    <a:bodyPr/>
                    <a:lstStyle/>
                    <a:p>
                      <a:pPr algn="ctr" fontAlgn="ctr"/>
                      <a:endParaRPr lang="en-US" sz="2600">
                        <a:effectLst/>
                      </a:endParaRPr>
                    </a:p>
                    <a:p>
                      <a:pPr algn="just" rtl="0" fontAlgn="base"/>
                      <a:r>
                        <a:rPr lang="en-US" sz="1800" b="0">
                          <a:effectLst/>
                        </a:rPr>
                        <a:t>2. Farzaneh Noroozi</a:t>
                      </a:r>
                      <a:r>
                        <a:rPr lang="en-US" sz="1800" b="1">
                          <a:effectLst/>
                        </a:rPr>
                        <a:t> </a:t>
                      </a:r>
                      <a:endParaRPr lang="en-US" sz="2600" b="1" i="0">
                        <a:effectLst/>
                      </a:endParaRPr>
                    </a:p>
                  </a:txBody>
                  <a:tcPr marL="132548" marR="132548" marT="66275" marB="66275" anchor="ctr"/>
                </a:tc>
                <a:extLst>
                  <a:ext uri="{0D108BD9-81ED-4DB2-BD59-A6C34878D82A}">
                    <a16:rowId xmlns:a16="http://schemas.microsoft.com/office/drawing/2014/main" val="975736852"/>
                  </a:ext>
                </a:extLst>
              </a:tr>
              <a:tr h="835170">
                <a:tc>
                  <a:txBody>
                    <a:bodyPr/>
                    <a:lstStyle/>
                    <a:p>
                      <a:pPr fontAlgn="ctr"/>
                      <a:endParaRPr lang="en-US" sz="2600">
                        <a:effectLst/>
                      </a:endParaRPr>
                    </a:p>
                    <a:p>
                      <a:pPr algn="just" rtl="0" fontAlgn="base"/>
                      <a:r>
                        <a:rPr lang="en-US" sz="1800" b="0">
                          <a:effectLst/>
                        </a:rPr>
                        <a:t>3.</a:t>
                      </a:r>
                      <a:r>
                        <a:rPr lang="en-US" sz="1600" b="1">
                          <a:effectLst/>
                        </a:rPr>
                        <a:t> </a:t>
                      </a:r>
                      <a:r>
                        <a:rPr lang="en-US" sz="1800" b="0">
                          <a:effectLst/>
                        </a:rPr>
                        <a:t>Pradnya Bhere</a:t>
                      </a:r>
                      <a:r>
                        <a:rPr lang="en-US" sz="1800" b="1">
                          <a:effectLst/>
                        </a:rPr>
                        <a:t> </a:t>
                      </a:r>
                      <a:endParaRPr lang="en-US" sz="2600" b="1" i="0">
                        <a:effectLst/>
                      </a:endParaRPr>
                    </a:p>
                  </a:txBody>
                  <a:tcPr marL="132548" marR="132548" marT="66275" marB="66275" anchor="ctr"/>
                </a:tc>
                <a:tc>
                  <a:txBody>
                    <a:bodyPr/>
                    <a:lstStyle/>
                    <a:p>
                      <a:pPr fontAlgn="ctr"/>
                      <a:endParaRPr lang="en-US" sz="2600">
                        <a:effectLst/>
                      </a:endParaRPr>
                    </a:p>
                    <a:p>
                      <a:pPr algn="just" rtl="0" fontAlgn="base"/>
                      <a:r>
                        <a:rPr lang="en-US" sz="1800" b="0">
                          <a:effectLst/>
                        </a:rPr>
                        <a:t>4. Joshua John </a:t>
                      </a:r>
                      <a:endParaRPr lang="en-US" sz="2600" b="0" i="0">
                        <a:effectLst/>
                      </a:endParaRPr>
                    </a:p>
                  </a:txBody>
                  <a:tcPr marL="132548" marR="132548" marT="66275" marB="66275" anchor="ctr"/>
                </a:tc>
                <a:extLst>
                  <a:ext uri="{0D108BD9-81ED-4DB2-BD59-A6C34878D82A}">
                    <a16:rowId xmlns:a16="http://schemas.microsoft.com/office/drawing/2014/main" val="3989902053"/>
                  </a:ext>
                </a:extLst>
              </a:tr>
              <a:tr h="835170">
                <a:tc>
                  <a:txBody>
                    <a:bodyPr/>
                    <a:lstStyle/>
                    <a:p>
                      <a:pPr fontAlgn="ctr"/>
                      <a:endParaRPr lang="en-US" sz="2600">
                        <a:effectLst/>
                      </a:endParaRPr>
                    </a:p>
                    <a:p>
                      <a:pPr algn="just" rtl="0" fontAlgn="base"/>
                      <a:r>
                        <a:rPr lang="en-US" sz="1800" b="0">
                          <a:effectLst/>
                        </a:rPr>
                        <a:t>5.</a:t>
                      </a:r>
                      <a:r>
                        <a:rPr lang="en-US" sz="1600" b="1">
                          <a:effectLst/>
                        </a:rPr>
                        <a:t> </a:t>
                      </a:r>
                      <a:r>
                        <a:rPr lang="en-US" sz="1800" b="0">
                          <a:effectLst/>
                        </a:rPr>
                        <a:t>Brian Doss</a:t>
                      </a:r>
                      <a:r>
                        <a:rPr lang="en-US" sz="1800" b="1">
                          <a:effectLst/>
                        </a:rPr>
                        <a:t> </a:t>
                      </a:r>
                      <a:endParaRPr lang="en-US" sz="2600" b="1" i="0">
                        <a:effectLst/>
                      </a:endParaRPr>
                    </a:p>
                  </a:txBody>
                  <a:tcPr marL="132548" marR="132548" marT="66275" marB="66275" anchor="ctr"/>
                </a:tc>
                <a:tc>
                  <a:txBody>
                    <a:bodyPr/>
                    <a:lstStyle/>
                    <a:p>
                      <a:pPr fontAlgn="ctr"/>
                      <a:endParaRPr lang="en-US" sz="2600">
                        <a:effectLst/>
                      </a:endParaRPr>
                    </a:p>
                    <a:p>
                      <a:pPr algn="just" rtl="0" fontAlgn="base"/>
                      <a:r>
                        <a:rPr lang="en-US" sz="1800" b="0">
                          <a:effectLst/>
                        </a:rPr>
                        <a:t>6. Mallika Alan </a:t>
                      </a:r>
                      <a:endParaRPr lang="en-US" sz="2600" b="0" i="0">
                        <a:effectLst/>
                      </a:endParaRPr>
                    </a:p>
                  </a:txBody>
                  <a:tcPr marL="132548" marR="132548" marT="66275" marB="66275" anchor="ctr"/>
                </a:tc>
                <a:extLst>
                  <a:ext uri="{0D108BD9-81ED-4DB2-BD59-A6C34878D82A}">
                    <a16:rowId xmlns:a16="http://schemas.microsoft.com/office/drawing/2014/main" val="1831153298"/>
                  </a:ext>
                </a:extLst>
              </a:tr>
              <a:tr h="1101988">
                <a:tc>
                  <a:txBody>
                    <a:bodyPr/>
                    <a:lstStyle/>
                    <a:p>
                      <a:pPr fontAlgn="ctr"/>
                      <a:endParaRPr lang="en-US" sz="2600">
                        <a:effectLst/>
                      </a:endParaRPr>
                    </a:p>
                    <a:p>
                      <a:pPr algn="just" rtl="0" fontAlgn="base"/>
                      <a:r>
                        <a:rPr lang="en-US" sz="1800" b="0">
                          <a:effectLst/>
                        </a:rPr>
                        <a:t>7.</a:t>
                      </a:r>
                      <a:r>
                        <a:rPr lang="en-US" sz="1600" b="1">
                          <a:effectLst/>
                        </a:rPr>
                        <a:t> </a:t>
                      </a:r>
                      <a:r>
                        <a:rPr lang="en-US" sz="1800" b="0">
                          <a:effectLst/>
                        </a:rPr>
                        <a:t>Trevor Hofmann</a:t>
                      </a:r>
                      <a:r>
                        <a:rPr lang="en-US" sz="1800" b="1">
                          <a:effectLst/>
                        </a:rPr>
                        <a:t> </a:t>
                      </a:r>
                      <a:endParaRPr lang="en-US" sz="2600" b="1" i="0">
                        <a:effectLst/>
                      </a:endParaRPr>
                    </a:p>
                  </a:txBody>
                  <a:tcPr marL="132548" marR="132548" marT="66275" marB="66275" anchor="ctr"/>
                </a:tc>
                <a:tc>
                  <a:txBody>
                    <a:bodyPr/>
                    <a:lstStyle/>
                    <a:p>
                      <a:pPr fontAlgn="ctr"/>
                      <a:endParaRPr lang="en-US" sz="2600">
                        <a:effectLst/>
                      </a:endParaRPr>
                    </a:p>
                    <a:p>
                      <a:pPr algn="just" rtl="0" fontAlgn="base"/>
                      <a:r>
                        <a:rPr lang="en-US" sz="1800" b="0">
                          <a:effectLst/>
                        </a:rPr>
                        <a:t> </a:t>
                      </a:r>
                      <a:endParaRPr lang="en-US" sz="2600" b="0" i="0">
                        <a:effectLst/>
                      </a:endParaRPr>
                    </a:p>
                  </a:txBody>
                  <a:tcPr marL="132548" marR="132548" marT="66275" marB="66275" anchor="ctr"/>
                </a:tc>
                <a:extLst>
                  <a:ext uri="{0D108BD9-81ED-4DB2-BD59-A6C34878D82A}">
                    <a16:rowId xmlns:a16="http://schemas.microsoft.com/office/drawing/2014/main" val="1835526890"/>
                  </a:ext>
                </a:extLst>
              </a:tr>
            </a:tbl>
          </a:graphicData>
        </a:graphic>
      </p:graphicFrame>
    </p:spTree>
    <p:extLst>
      <p:ext uri="{BB962C8B-B14F-4D97-AF65-F5344CB8AC3E}">
        <p14:creationId xmlns:p14="http://schemas.microsoft.com/office/powerpoint/2010/main" val="292399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00625-4EA4-D73B-5050-EE05563CB772}"/>
              </a:ext>
            </a:extLst>
          </p:cNvPr>
          <p:cNvSpPr>
            <a:spLocks noGrp="1"/>
          </p:cNvSpPr>
          <p:nvPr>
            <p:ph type="title"/>
          </p:nvPr>
        </p:nvSpPr>
        <p:spPr>
          <a:xfrm>
            <a:off x="203200" y="1153572"/>
            <a:ext cx="3684034" cy="4461163"/>
          </a:xfrm>
        </p:spPr>
        <p:txBody>
          <a:bodyPr>
            <a:normAutofit/>
          </a:bodyPr>
          <a:lstStyle/>
          <a:p>
            <a:r>
              <a:rPr lang="en-US">
                <a:solidFill>
                  <a:srgbClr val="FFFFFF"/>
                </a:solidFill>
              </a:rPr>
              <a:t>Feature Optimization: Enhancing Dummy Variable</a:t>
            </a:r>
            <a:br>
              <a:rPr lang="en-US">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386487D-F024-1A5F-E80A-F40BDD294D78}"/>
              </a:ext>
            </a:extLst>
          </p:cNvPr>
          <p:cNvSpPr>
            <a:spLocks noGrp="1"/>
          </p:cNvSpPr>
          <p:nvPr>
            <p:ph idx="1"/>
          </p:nvPr>
        </p:nvSpPr>
        <p:spPr>
          <a:xfrm>
            <a:off x="4447308" y="591344"/>
            <a:ext cx="6906491" cy="5585619"/>
          </a:xfrm>
        </p:spPr>
        <p:txBody>
          <a:bodyPr anchor="ctr">
            <a:normAutofit/>
          </a:bodyPr>
          <a:lstStyle/>
          <a:p>
            <a:pPr marL="0" indent="0" algn="l">
              <a:buNone/>
            </a:pPr>
            <a:r>
              <a:rPr lang="en-US" b="1" i="0">
                <a:solidFill>
                  <a:srgbClr val="0F0F0F"/>
                </a:solidFill>
                <a:effectLst/>
                <a:latin typeface="+mj-lt"/>
              </a:rPr>
              <a:t>Delving deeper into feature optimization, our steps included:</a:t>
            </a:r>
          </a:p>
          <a:p>
            <a:pPr algn="l">
              <a:buFont typeface="Arial" panose="020B0604020202020204" pitchFamily="34" charset="0"/>
              <a:buChar char="•"/>
            </a:pPr>
            <a:r>
              <a:rPr lang="en-US" b="0" i="0">
                <a:solidFill>
                  <a:srgbClr val="0F0F0F"/>
                </a:solidFill>
                <a:effectLst/>
                <a:latin typeface="+mj-lt"/>
              </a:rPr>
              <a:t>Stripping units from 'mileage' and converting it to a numeric scale for uniformity.</a:t>
            </a:r>
          </a:p>
          <a:p>
            <a:pPr algn="l">
              <a:buFont typeface="Arial" panose="020B0604020202020204" pitchFamily="34" charset="0"/>
              <a:buChar char="•"/>
            </a:pPr>
            <a:r>
              <a:rPr lang="en-US" b="0" i="0">
                <a:solidFill>
                  <a:srgbClr val="0F0F0F"/>
                </a:solidFill>
                <a:effectLst/>
                <a:latin typeface="+mj-lt"/>
              </a:rPr>
              <a:t>Extending the dummy variable strategy to encompass additional categorical fields.</a:t>
            </a:r>
          </a:p>
          <a:p>
            <a:pPr algn="l">
              <a:buFont typeface="Arial" panose="020B0604020202020204" pitchFamily="34" charset="0"/>
              <a:buChar char="•"/>
            </a:pPr>
            <a:r>
              <a:rPr lang="en-US" b="0" i="0">
                <a:solidFill>
                  <a:srgbClr val="0F0F0F"/>
                </a:solidFill>
                <a:effectLst/>
                <a:latin typeface="+mj-lt"/>
              </a:rPr>
              <a:t>Pruning obsolete categorical columns to refine the dataset's framework.</a:t>
            </a:r>
          </a:p>
          <a:p>
            <a:pPr algn="l">
              <a:buFont typeface="Arial" panose="020B0604020202020204" pitchFamily="34" charset="0"/>
              <a:buChar char="•"/>
            </a:pPr>
            <a:r>
              <a:rPr lang="en-US" b="0" i="0">
                <a:solidFill>
                  <a:srgbClr val="0F0F0F"/>
                </a:solidFill>
                <a:effectLst/>
                <a:latin typeface="+mj-lt"/>
              </a:rPr>
              <a:t>Culminating this phase with a comprehensive review of the dataset's altered structure</a:t>
            </a:r>
          </a:p>
          <a:p>
            <a:endParaRPr lang="en-US">
              <a:latin typeface="+mj-lt"/>
            </a:endParaRPr>
          </a:p>
        </p:txBody>
      </p:sp>
    </p:spTree>
    <p:extLst>
      <p:ext uri="{BB962C8B-B14F-4D97-AF65-F5344CB8AC3E}">
        <p14:creationId xmlns:p14="http://schemas.microsoft.com/office/powerpoint/2010/main" val="1269901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90338" y="640080"/>
            <a:ext cx="3734014" cy="3566160"/>
          </a:xfrm>
          <a:prstGeom prst="rect">
            <a:avLst/>
          </a:prstGeom>
        </p:spPr>
        <p:txBody>
          <a:bodyPr vert="horz" lIns="91440" tIns="45720" rIns="91440" bIns="45720" rtlCol="0" anchor="b">
            <a:normAutofit/>
          </a:bodyPr>
          <a:lstStyle/>
          <a:p>
            <a:pPr marL="1307465"/>
            <a:r>
              <a:rPr lang="en-US" sz="5400"/>
              <a:t>Feature​</a:t>
            </a:r>
          </a:p>
        </p:txBody>
      </p:sp>
      <p:sp>
        <p:nvSpPr>
          <p:cNvPr id="820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A computer screen shot of a program&#10;&#10;Description automatically generated">
            <a:extLst>
              <a:ext uri="{FF2B5EF4-FFF2-40B4-BE49-F238E27FC236}">
                <a16:creationId xmlns:a16="http://schemas.microsoft.com/office/drawing/2014/main" id="{2E7044F8-1ED1-5004-6A6E-F5B236C25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494"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object 4"/>
          <p:cNvSpPr txBox="1">
            <a:spLocks noGrp="1"/>
          </p:cNvSpPr>
          <p:nvPr>
            <p:ph type="sldNum" sz="quarter" idx="7"/>
          </p:nvPr>
        </p:nvSpPr>
        <p:spPr>
          <a:xfrm>
            <a:off x="10591800" y="6356350"/>
            <a:ext cx="7620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4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fld id="{81D60167-4931-47E6-BA6A-407CBD079E47}" type="slidenum">
              <a:rPr lang="en-US" sz="1200">
                <a:solidFill>
                  <a:srgbClr val="FFFFFF"/>
                </a:solidFill>
                <a:latin typeface="Calibri" panose="020F0502020204030204"/>
                <a:cs typeface="+mn-cs"/>
              </a:rPr>
              <a:pPr algn="r">
                <a:spcAft>
                  <a:spcPts val="600"/>
                </a:spcAft>
                <a:defRPr/>
              </a:pPr>
              <a:t>21</a:t>
            </a:fld>
            <a:endParaRPr lang="en-US" sz="1200">
              <a:solidFill>
                <a:srgbClr val="FFFFFF"/>
              </a:solidFill>
              <a:latin typeface="Calibri" panose="020F0502020204030204"/>
              <a:cs typeface="+mn-cs"/>
            </a:endParaRPr>
          </a:p>
        </p:txBody>
      </p:sp>
    </p:spTree>
    <p:extLst>
      <p:ext uri="{BB962C8B-B14F-4D97-AF65-F5344CB8AC3E}">
        <p14:creationId xmlns:p14="http://schemas.microsoft.com/office/powerpoint/2010/main" val="310951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vert="horz" lIns="91440" tIns="45720" rIns="91440" bIns="45720" rtlCol="0" anchor="b">
            <a:normAutofit/>
          </a:bodyPr>
          <a:lstStyle/>
          <a:p>
            <a:pPr algn="ctr"/>
            <a:r>
              <a:rPr lang="en-US"/>
              <a:t>Blueprint for Model Building</a:t>
            </a:r>
          </a:p>
        </p:txBody>
      </p:sp>
    </p:spTree>
    <p:extLst>
      <p:ext uri="{BB962C8B-B14F-4D97-AF65-F5344CB8AC3E}">
        <p14:creationId xmlns:p14="http://schemas.microsoft.com/office/powerpoint/2010/main" val="2722290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AC8F-ADD2-593A-BEB0-D2D480678331}"/>
              </a:ext>
            </a:extLst>
          </p:cNvPr>
          <p:cNvSpPr>
            <a:spLocks noGrp="1"/>
          </p:cNvSpPr>
          <p:nvPr>
            <p:ph type="title"/>
          </p:nvPr>
        </p:nvSpPr>
        <p:spPr>
          <a:xfrm>
            <a:off x="839788" y="457200"/>
            <a:ext cx="9838372" cy="1600200"/>
          </a:xfrm>
        </p:spPr>
        <p:txBody>
          <a:bodyPr vert="horz" lIns="91440" tIns="45720" rIns="91440" bIns="45720" rtlCol="0" anchor="b">
            <a:normAutofit/>
          </a:bodyPr>
          <a:lstStyle/>
          <a:p>
            <a:pPr algn="ctr"/>
            <a:r>
              <a:rPr lang="en-US" sz="5400"/>
              <a:t>Modeling with Logistic Regression in Rapid Miner</a:t>
            </a:r>
          </a:p>
        </p:txBody>
      </p:sp>
      <p:pic>
        <p:nvPicPr>
          <p:cNvPr id="6" name="Content Placeholder 5">
            <a:extLst>
              <a:ext uri="{FF2B5EF4-FFF2-40B4-BE49-F238E27FC236}">
                <a16:creationId xmlns:a16="http://schemas.microsoft.com/office/drawing/2014/main" id="{7DB3C761-E9E2-953C-3B56-A9FB45D76FB2}"/>
              </a:ext>
            </a:extLst>
          </p:cNvPr>
          <p:cNvPicPr>
            <a:picLocks noGrp="1" noChangeAspect="1"/>
          </p:cNvPicPr>
          <p:nvPr>
            <p:ph idx="1"/>
          </p:nvPr>
        </p:nvPicPr>
        <p:blipFill>
          <a:blip r:embed="rId2"/>
          <a:stretch>
            <a:fillRect/>
          </a:stretch>
        </p:blipFill>
        <p:spPr>
          <a:xfrm>
            <a:off x="5183188" y="2594669"/>
            <a:ext cx="6172200" cy="1957011"/>
          </a:xfrm>
        </p:spPr>
      </p:pic>
      <p:sp>
        <p:nvSpPr>
          <p:cNvPr id="4" name="Text Placeholder 3">
            <a:extLst>
              <a:ext uri="{FF2B5EF4-FFF2-40B4-BE49-F238E27FC236}">
                <a16:creationId xmlns:a16="http://schemas.microsoft.com/office/drawing/2014/main" id="{72F5860D-FE88-17AB-C573-DEB82C7EBC69}"/>
              </a:ext>
            </a:extLst>
          </p:cNvPr>
          <p:cNvSpPr>
            <a:spLocks noGrp="1"/>
          </p:cNvSpPr>
          <p:nvPr>
            <p:ph type="body" sz="half" idx="2"/>
          </p:nvPr>
        </p:nvSpPr>
        <p:spPr>
          <a:xfrm>
            <a:off x="839788" y="2057400"/>
            <a:ext cx="3932237" cy="4069080"/>
          </a:xfrm>
        </p:spPr>
        <p:txBody>
          <a:bodyPr>
            <a:normAutofit lnSpcReduction="10000"/>
          </a:bodyPr>
          <a:lstStyle/>
          <a:p>
            <a:pPr marL="285750" indent="-285750">
              <a:buFont typeface="Arial" panose="020B0604020202020204" pitchFamily="34" charset="0"/>
              <a:buChar char="•"/>
            </a:pPr>
            <a:r>
              <a:rPr lang="en-US"/>
              <a:t>Initiated by importing the dataset to establish our working environment.</a:t>
            </a:r>
          </a:p>
          <a:p>
            <a:pPr marL="285750" indent="-285750">
              <a:buFont typeface="Arial" panose="020B0604020202020204" pitchFamily="34" charset="0"/>
              <a:buChar char="•"/>
            </a:pPr>
            <a:r>
              <a:rPr lang="en-US"/>
              <a:t>Selected pivotal attributes contributing to price prediction.</a:t>
            </a:r>
          </a:p>
          <a:p>
            <a:pPr marL="285750" indent="-285750">
              <a:buFont typeface="Arial" panose="020B0604020202020204" pitchFamily="34" charset="0"/>
              <a:buChar char="•"/>
            </a:pPr>
            <a:r>
              <a:rPr lang="en-US"/>
              <a:t>Transformed numerical variables to fit the logistic regression model.</a:t>
            </a:r>
          </a:p>
          <a:p>
            <a:pPr marL="285750" indent="-285750">
              <a:buFont typeface="Arial" panose="020B0604020202020204" pitchFamily="34" charset="0"/>
              <a:buChar char="•"/>
            </a:pPr>
            <a:r>
              <a:rPr lang="en-US"/>
              <a:t>Designated 'HighValueCar' as our prediction target.</a:t>
            </a:r>
          </a:p>
          <a:p>
            <a:pPr marL="285750" indent="-285750">
              <a:buFont typeface="Arial" panose="020B0604020202020204" pitchFamily="34" charset="0"/>
              <a:buChar char="•"/>
            </a:pPr>
            <a:r>
              <a:rPr lang="en-US"/>
              <a:t>Partitioned the dataset into a 70/30 split for training and testing.</a:t>
            </a:r>
          </a:p>
          <a:p>
            <a:pPr marL="285750" indent="-285750">
              <a:buFont typeface="Arial" panose="020B0604020202020204" pitchFamily="34" charset="0"/>
              <a:buChar char="•"/>
            </a:pPr>
            <a:r>
              <a:rPr lang="en-US"/>
              <a:t>Developed a logistic regression model to estimate the probability of a car being high-value.</a:t>
            </a:r>
          </a:p>
          <a:p>
            <a:pPr marL="285750" indent="-285750">
              <a:buFont typeface="Arial" panose="020B0604020202020204" pitchFamily="34" charset="0"/>
              <a:buChar char="•"/>
            </a:pPr>
            <a:r>
              <a:rPr lang="en-US"/>
              <a:t>Validated the model with the test set and captured the performance metrics.</a:t>
            </a:r>
          </a:p>
        </p:txBody>
      </p:sp>
    </p:spTree>
    <p:extLst>
      <p:ext uri="{BB962C8B-B14F-4D97-AF65-F5344CB8AC3E}">
        <p14:creationId xmlns:p14="http://schemas.microsoft.com/office/powerpoint/2010/main" val="321688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AC8F-ADD2-593A-BEB0-D2D480678331}"/>
              </a:ext>
            </a:extLst>
          </p:cNvPr>
          <p:cNvSpPr>
            <a:spLocks noGrp="1"/>
          </p:cNvSpPr>
          <p:nvPr>
            <p:ph type="title"/>
          </p:nvPr>
        </p:nvSpPr>
        <p:spPr>
          <a:xfrm>
            <a:off x="839788" y="457200"/>
            <a:ext cx="10512424" cy="1600200"/>
          </a:xfrm>
        </p:spPr>
        <p:txBody>
          <a:bodyPr>
            <a:normAutofit/>
          </a:bodyPr>
          <a:lstStyle/>
          <a:p>
            <a:pPr algn="ctr"/>
            <a:r>
              <a:rPr lang="en-US" sz="5400"/>
              <a:t>Logistic Regression Analysis in RStudio</a:t>
            </a:r>
          </a:p>
        </p:txBody>
      </p:sp>
      <p:pic>
        <p:nvPicPr>
          <p:cNvPr id="6" name="Content Placeholder 5">
            <a:extLst>
              <a:ext uri="{FF2B5EF4-FFF2-40B4-BE49-F238E27FC236}">
                <a16:creationId xmlns:a16="http://schemas.microsoft.com/office/drawing/2014/main" id="{F19E5BC9-FCBE-F8D1-81C5-282D6517D2BA}"/>
              </a:ext>
            </a:extLst>
          </p:cNvPr>
          <p:cNvPicPr>
            <a:picLocks noGrp="1" noChangeAspect="1"/>
          </p:cNvPicPr>
          <p:nvPr>
            <p:ph idx="1"/>
          </p:nvPr>
        </p:nvPicPr>
        <p:blipFill>
          <a:blip r:embed="rId2"/>
          <a:stretch>
            <a:fillRect/>
          </a:stretch>
        </p:blipFill>
        <p:spPr>
          <a:xfrm>
            <a:off x="6929119" y="2063179"/>
            <a:ext cx="4152299" cy="3805809"/>
          </a:xfrm>
        </p:spPr>
      </p:pic>
      <p:sp>
        <p:nvSpPr>
          <p:cNvPr id="4" name="Text Placeholder 3">
            <a:extLst>
              <a:ext uri="{FF2B5EF4-FFF2-40B4-BE49-F238E27FC236}">
                <a16:creationId xmlns:a16="http://schemas.microsoft.com/office/drawing/2014/main" id="{72F5860D-FE88-17AB-C573-DEB82C7EBC69}"/>
              </a:ext>
            </a:extLst>
          </p:cNvPr>
          <p:cNvSpPr>
            <a:spLocks noGrp="1"/>
          </p:cNvSpPr>
          <p:nvPr>
            <p:ph type="body" sz="half" idx="2"/>
          </p:nvPr>
        </p:nvSpPr>
        <p:spPr/>
        <p:txBody>
          <a:bodyPr/>
          <a:lstStyle/>
          <a:p>
            <a:pPr marL="285750" indent="-285750">
              <a:buFont typeface="Arial" panose="020B0604020202020204" pitchFamily="34" charset="0"/>
              <a:buChar char="•"/>
            </a:pPr>
            <a:r>
              <a:rPr lang="en-US"/>
              <a:t>Loaded the dataset in RStudio, prepping for analysis.</a:t>
            </a:r>
          </a:p>
          <a:p>
            <a:pPr marL="285750" indent="-285750">
              <a:buFont typeface="Arial" panose="020B0604020202020204" pitchFamily="34" charset="0"/>
              <a:buChar char="•"/>
            </a:pPr>
            <a:r>
              <a:rPr lang="en-US"/>
              <a:t>Conducted data type conformity checks and adjustments.</a:t>
            </a:r>
          </a:p>
          <a:p>
            <a:pPr marL="285750" indent="-285750">
              <a:buFont typeface="Arial" panose="020B0604020202020204" pitchFamily="34" charset="0"/>
              <a:buChar char="•"/>
            </a:pPr>
            <a:r>
              <a:rPr lang="en-US"/>
              <a:t>Created training and validation subsets adhering to a 70/30 ratio.</a:t>
            </a:r>
          </a:p>
          <a:p>
            <a:pPr marL="285750" indent="-285750">
              <a:buFont typeface="Arial" panose="020B0604020202020204" pitchFamily="34" charset="0"/>
              <a:buChar char="•"/>
            </a:pPr>
            <a:r>
              <a:rPr lang="en-US"/>
              <a:t>Employed a logistic regression algorithm targeting '</a:t>
            </a:r>
            <a:r>
              <a:rPr lang="en-US" err="1"/>
              <a:t>HighValueCar</a:t>
            </a:r>
            <a:r>
              <a:rPr lang="en-US"/>
              <a:t>' classification.</a:t>
            </a:r>
          </a:p>
          <a:p>
            <a:pPr marL="285750" indent="-285750">
              <a:buFont typeface="Arial" panose="020B0604020202020204" pitchFamily="34" charset="0"/>
              <a:buChar char="•"/>
            </a:pPr>
            <a:r>
              <a:rPr lang="en-US"/>
              <a:t>Implemented the model, followed by a critical evaluation using a confusion matrix.</a:t>
            </a:r>
          </a:p>
          <a:p>
            <a:pPr marL="285750" indent="-285750">
              <a:buFont typeface="Arial" panose="020B0604020202020204" pitchFamily="34" charset="0"/>
              <a:buChar char="•"/>
            </a:pPr>
            <a:r>
              <a:rPr lang="en-US"/>
              <a:t>The output revealed key insights into model accuracy and predictive capability.</a:t>
            </a:r>
          </a:p>
        </p:txBody>
      </p:sp>
      <p:sp>
        <p:nvSpPr>
          <p:cNvPr id="7" name="Rectangle 6">
            <a:extLst>
              <a:ext uri="{FF2B5EF4-FFF2-40B4-BE49-F238E27FC236}">
                <a16:creationId xmlns:a16="http://schemas.microsoft.com/office/drawing/2014/main" id="{1219C1B7-0264-27C4-2886-5BBFF53A0E6A}"/>
              </a:ext>
            </a:extLst>
          </p:cNvPr>
          <p:cNvSpPr/>
          <p:nvPr/>
        </p:nvSpPr>
        <p:spPr>
          <a:xfrm>
            <a:off x="6929119" y="2878015"/>
            <a:ext cx="3199619" cy="15889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850700-54EF-F872-FF45-8ED113E58B47}"/>
              </a:ext>
            </a:extLst>
          </p:cNvPr>
          <p:cNvSpPr/>
          <p:nvPr/>
        </p:nvSpPr>
        <p:spPr>
          <a:xfrm>
            <a:off x="6929119" y="5035621"/>
            <a:ext cx="4031958" cy="4214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5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3102-8837-D655-A903-829A799C7009}"/>
              </a:ext>
            </a:extLst>
          </p:cNvPr>
          <p:cNvSpPr>
            <a:spLocks noGrp="1"/>
          </p:cNvSpPr>
          <p:nvPr>
            <p:ph type="title"/>
          </p:nvPr>
        </p:nvSpPr>
        <p:spPr>
          <a:xfrm>
            <a:off x="839788" y="457200"/>
            <a:ext cx="10427652" cy="1600200"/>
          </a:xfrm>
        </p:spPr>
        <p:txBody>
          <a:bodyPr vert="horz" lIns="91440" tIns="45720" rIns="91440" bIns="45720" rtlCol="0" anchor="b">
            <a:normAutofit/>
          </a:bodyPr>
          <a:lstStyle/>
          <a:p>
            <a:pPr algn="ctr"/>
            <a:r>
              <a:rPr lang="en-US" sz="5400"/>
              <a:t>Decision Tree Construction in Rapid Miner</a:t>
            </a:r>
          </a:p>
        </p:txBody>
      </p:sp>
      <p:pic>
        <p:nvPicPr>
          <p:cNvPr id="6" name="Content Placeholder 5">
            <a:extLst>
              <a:ext uri="{FF2B5EF4-FFF2-40B4-BE49-F238E27FC236}">
                <a16:creationId xmlns:a16="http://schemas.microsoft.com/office/drawing/2014/main" id="{FF152E85-DE1B-EBAF-D966-C6B9AFCF2989}"/>
              </a:ext>
            </a:extLst>
          </p:cNvPr>
          <p:cNvPicPr>
            <a:picLocks noGrp="1" noChangeAspect="1"/>
          </p:cNvPicPr>
          <p:nvPr>
            <p:ph idx="1"/>
          </p:nvPr>
        </p:nvPicPr>
        <p:blipFill>
          <a:blip r:embed="rId2"/>
          <a:stretch>
            <a:fillRect/>
          </a:stretch>
        </p:blipFill>
        <p:spPr>
          <a:xfrm>
            <a:off x="5183188" y="2578132"/>
            <a:ext cx="6172200" cy="1692211"/>
          </a:xfrm>
        </p:spPr>
      </p:pic>
      <p:sp>
        <p:nvSpPr>
          <p:cNvPr id="4" name="Text Placeholder 3">
            <a:extLst>
              <a:ext uri="{FF2B5EF4-FFF2-40B4-BE49-F238E27FC236}">
                <a16:creationId xmlns:a16="http://schemas.microsoft.com/office/drawing/2014/main" id="{ED765848-442B-FD83-7C19-35C9361E679D}"/>
              </a:ext>
            </a:extLst>
          </p:cNvPr>
          <p:cNvSpPr>
            <a:spLocks noGrp="1"/>
          </p:cNvSpPr>
          <p:nvPr>
            <p:ph type="body" sz="half" idx="2"/>
          </p:nvPr>
        </p:nvSpPr>
        <p:spPr/>
        <p:txBody>
          <a:bodyPr/>
          <a:lstStyle/>
          <a:p>
            <a:pPr marL="285750" indent="-285750">
              <a:buFont typeface="Arial" panose="020B0604020202020204" pitchFamily="34" charset="0"/>
              <a:buChar char="•"/>
            </a:pPr>
            <a:r>
              <a:rPr lang="en-US"/>
              <a:t>Imported the cleaned dataset ready for modeling.</a:t>
            </a:r>
          </a:p>
          <a:p>
            <a:pPr marL="285750" indent="-285750">
              <a:buFont typeface="Arial" panose="020B0604020202020204" pitchFamily="34" charset="0"/>
              <a:buChar char="•"/>
            </a:pPr>
            <a:r>
              <a:rPr lang="en-US"/>
              <a:t>Executed attribute selection to fine-tune the input variables.</a:t>
            </a:r>
          </a:p>
          <a:p>
            <a:pPr marL="285750" indent="-285750">
              <a:buFont typeface="Arial" panose="020B0604020202020204" pitchFamily="34" charset="0"/>
              <a:buChar char="•"/>
            </a:pPr>
            <a:r>
              <a:rPr lang="en-US"/>
              <a:t>Configured the '</a:t>
            </a:r>
            <a:r>
              <a:rPr lang="en-US" err="1"/>
              <a:t>HighValueCar</a:t>
            </a:r>
            <a:r>
              <a:rPr lang="en-US"/>
              <a:t>' role for outcome prediction.</a:t>
            </a:r>
          </a:p>
          <a:p>
            <a:pPr marL="285750" indent="-285750">
              <a:buFont typeface="Arial" panose="020B0604020202020204" pitchFamily="34" charset="0"/>
              <a:buChar char="•"/>
            </a:pPr>
            <a:r>
              <a:rPr lang="en-US"/>
              <a:t>Executed a 70/30 data split for a balanced training and testing approach.</a:t>
            </a:r>
          </a:p>
          <a:p>
            <a:pPr marL="285750" indent="-285750">
              <a:buFont typeface="Arial" panose="020B0604020202020204" pitchFamily="34" charset="0"/>
              <a:buChar char="•"/>
            </a:pPr>
            <a:r>
              <a:rPr lang="en-US"/>
              <a:t>Developed a decision tree model to decipher the rules governing car values.</a:t>
            </a:r>
          </a:p>
          <a:p>
            <a:pPr marL="285750" indent="-285750">
              <a:buFont typeface="Arial" panose="020B0604020202020204" pitchFamily="34" charset="0"/>
              <a:buChar char="•"/>
            </a:pPr>
            <a:r>
              <a:rPr lang="en-US"/>
              <a:t>Applied the model to the test set, analyzing the decision logic and accuracy.</a:t>
            </a:r>
          </a:p>
        </p:txBody>
      </p:sp>
    </p:spTree>
    <p:extLst>
      <p:ext uri="{BB962C8B-B14F-4D97-AF65-F5344CB8AC3E}">
        <p14:creationId xmlns:p14="http://schemas.microsoft.com/office/powerpoint/2010/main" val="310189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3102-8837-D655-A903-829A799C7009}"/>
              </a:ext>
            </a:extLst>
          </p:cNvPr>
          <p:cNvSpPr>
            <a:spLocks noGrp="1"/>
          </p:cNvSpPr>
          <p:nvPr>
            <p:ph type="title"/>
          </p:nvPr>
        </p:nvSpPr>
        <p:spPr>
          <a:xfrm>
            <a:off x="839788" y="457200"/>
            <a:ext cx="10641012" cy="1483360"/>
          </a:xfrm>
        </p:spPr>
        <p:txBody>
          <a:bodyPr>
            <a:normAutofit/>
          </a:bodyPr>
          <a:lstStyle/>
          <a:p>
            <a:pPr algn="ctr"/>
            <a:r>
              <a:rPr lang="en-US" sz="5400"/>
              <a:t>Crafting Decision Trees in RStudio</a:t>
            </a:r>
          </a:p>
        </p:txBody>
      </p:sp>
      <p:pic>
        <p:nvPicPr>
          <p:cNvPr id="10" name="Content Placeholder 9">
            <a:extLst>
              <a:ext uri="{FF2B5EF4-FFF2-40B4-BE49-F238E27FC236}">
                <a16:creationId xmlns:a16="http://schemas.microsoft.com/office/drawing/2014/main" id="{EE90CB26-0059-8B85-85D8-CE8F3118729A}"/>
              </a:ext>
            </a:extLst>
          </p:cNvPr>
          <p:cNvPicPr>
            <a:picLocks noGrp="1" noChangeAspect="1"/>
          </p:cNvPicPr>
          <p:nvPr>
            <p:ph idx="1"/>
          </p:nvPr>
        </p:nvPicPr>
        <p:blipFill>
          <a:blip r:embed="rId2"/>
          <a:stretch>
            <a:fillRect/>
          </a:stretch>
        </p:blipFill>
        <p:spPr>
          <a:xfrm>
            <a:off x="7000240" y="2057400"/>
            <a:ext cx="4228736" cy="4457950"/>
          </a:xfrm>
        </p:spPr>
      </p:pic>
      <p:sp>
        <p:nvSpPr>
          <p:cNvPr id="4" name="Text Placeholder 3">
            <a:extLst>
              <a:ext uri="{FF2B5EF4-FFF2-40B4-BE49-F238E27FC236}">
                <a16:creationId xmlns:a16="http://schemas.microsoft.com/office/drawing/2014/main" id="{ED765848-442B-FD83-7C19-35C9361E679D}"/>
              </a:ext>
            </a:extLst>
          </p:cNvPr>
          <p:cNvSpPr>
            <a:spLocks noGrp="1"/>
          </p:cNvSpPr>
          <p:nvPr>
            <p:ph type="body" sz="half" idx="2"/>
          </p:nvPr>
        </p:nvSpPr>
        <p:spPr/>
        <p:txBody>
          <a:bodyPr/>
          <a:lstStyle/>
          <a:p>
            <a:pPr marL="285750" indent="-285750">
              <a:buFont typeface="Arial" panose="020B0604020202020204" pitchFamily="34" charset="0"/>
              <a:buChar char="•"/>
            </a:pPr>
            <a:r>
              <a:rPr lang="en-US"/>
              <a:t>Prepared the environment by loading essential packages and the dataset.</a:t>
            </a:r>
          </a:p>
          <a:p>
            <a:pPr marL="285750" indent="-285750">
              <a:buFont typeface="Arial" panose="020B0604020202020204" pitchFamily="34" charset="0"/>
              <a:buChar char="•"/>
            </a:pPr>
            <a:r>
              <a:rPr lang="en-US"/>
              <a:t>Segregated the data into training and test sets for model validation.</a:t>
            </a:r>
          </a:p>
          <a:p>
            <a:pPr marL="285750" indent="-285750">
              <a:buFont typeface="Arial" panose="020B0604020202020204" pitchFamily="34" charset="0"/>
              <a:buChar char="•"/>
            </a:pPr>
            <a:r>
              <a:rPr lang="en-US"/>
              <a:t>Generated a decision tree to classify cars based on their features.</a:t>
            </a:r>
          </a:p>
          <a:p>
            <a:pPr marL="285750" indent="-285750">
              <a:buFont typeface="Arial" panose="020B0604020202020204" pitchFamily="34" charset="0"/>
              <a:buChar char="•"/>
            </a:pPr>
            <a:r>
              <a:rPr lang="en-US"/>
              <a:t>Evaluated the model's performance with accuracy metrics and a confusion matrix.</a:t>
            </a:r>
          </a:p>
          <a:p>
            <a:pPr marL="285750" indent="-285750">
              <a:buFont typeface="Arial" panose="020B0604020202020204" pitchFamily="34" charset="0"/>
              <a:buChar char="•"/>
            </a:pPr>
            <a:r>
              <a:rPr lang="en-US"/>
              <a:t>Exported the final model results for further examination and reporting.</a:t>
            </a:r>
          </a:p>
        </p:txBody>
      </p:sp>
    </p:spTree>
    <p:extLst>
      <p:ext uri="{BB962C8B-B14F-4D97-AF65-F5344CB8AC3E}">
        <p14:creationId xmlns:p14="http://schemas.microsoft.com/office/powerpoint/2010/main" val="392812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1A89A2-7E68-FE29-805A-C1321376E0EB}"/>
              </a:ext>
            </a:extLst>
          </p:cNvPr>
          <p:cNvPicPr>
            <a:picLocks noGrp="1" noChangeAspect="1"/>
          </p:cNvPicPr>
          <p:nvPr>
            <p:ph idx="1"/>
          </p:nvPr>
        </p:nvPicPr>
        <p:blipFill>
          <a:blip r:embed="rId2"/>
          <a:stretch>
            <a:fillRect/>
          </a:stretch>
        </p:blipFill>
        <p:spPr>
          <a:xfrm>
            <a:off x="5180012" y="1815798"/>
            <a:ext cx="6172200" cy="1145091"/>
          </a:xfrm>
        </p:spPr>
      </p:pic>
      <p:sp>
        <p:nvSpPr>
          <p:cNvPr id="4" name="Text Placeholder 3">
            <a:extLst>
              <a:ext uri="{FF2B5EF4-FFF2-40B4-BE49-F238E27FC236}">
                <a16:creationId xmlns:a16="http://schemas.microsoft.com/office/drawing/2014/main" id="{897A4672-6602-1394-5695-73A33DB952B3}"/>
              </a:ext>
            </a:extLst>
          </p:cNvPr>
          <p:cNvSpPr>
            <a:spLocks noGrp="1"/>
          </p:cNvSpPr>
          <p:nvPr>
            <p:ph type="body" sz="half" idx="2"/>
          </p:nvPr>
        </p:nvSpPr>
        <p:spPr/>
        <p:txBody>
          <a:bodyPr/>
          <a:lstStyle/>
          <a:p>
            <a:pPr marL="285750" indent="-285750">
              <a:buFont typeface="Arial" panose="020B0604020202020204" pitchFamily="34" charset="0"/>
              <a:buChar char="•"/>
            </a:pPr>
            <a:r>
              <a:rPr lang="en-US"/>
              <a:t>Commenced with dataset importation and variable selection.</a:t>
            </a:r>
          </a:p>
          <a:p>
            <a:pPr marL="285750" indent="-285750">
              <a:buFont typeface="Arial" panose="020B0604020202020204" pitchFamily="34" charset="0"/>
              <a:buChar char="•"/>
            </a:pPr>
            <a:r>
              <a:rPr lang="en-US"/>
              <a:t>Preprocessed numerical inputs for neural network suitability.</a:t>
            </a:r>
          </a:p>
          <a:p>
            <a:pPr marL="285750" indent="-285750">
              <a:buFont typeface="Arial" panose="020B0604020202020204" pitchFamily="34" charset="0"/>
              <a:buChar char="•"/>
            </a:pPr>
            <a:r>
              <a:rPr lang="en-US"/>
              <a:t>Set the prediction goal for the '</a:t>
            </a:r>
            <a:r>
              <a:rPr lang="en-US" err="1"/>
              <a:t>HighValueCar</a:t>
            </a:r>
            <a:r>
              <a:rPr lang="en-US"/>
              <a:t>' variable.</a:t>
            </a:r>
          </a:p>
          <a:p>
            <a:pPr marL="285750" indent="-285750">
              <a:buFont typeface="Arial" panose="020B0604020202020204" pitchFamily="34" charset="0"/>
              <a:buChar char="•"/>
            </a:pPr>
            <a:r>
              <a:rPr lang="en-US"/>
              <a:t>Executed model validation runs to ensure robustness.</a:t>
            </a:r>
          </a:p>
          <a:p>
            <a:pPr marL="285750" indent="-285750">
              <a:buFont typeface="Arial" panose="020B0604020202020204" pitchFamily="34" charset="0"/>
              <a:buChar char="•"/>
            </a:pPr>
            <a:r>
              <a:rPr lang="en-US"/>
              <a:t>Constructed a neural network model to capture non-linear patterns.</a:t>
            </a:r>
          </a:p>
          <a:p>
            <a:pPr marL="285750" indent="-285750">
              <a:buFont typeface="Arial" panose="020B0604020202020204" pitchFamily="34" charset="0"/>
              <a:buChar char="•"/>
            </a:pPr>
            <a:r>
              <a:rPr lang="en-US"/>
              <a:t>Assessed model efficacy through performance measurement.</a:t>
            </a:r>
          </a:p>
        </p:txBody>
      </p:sp>
      <p:pic>
        <p:nvPicPr>
          <p:cNvPr id="8" name="Picture 7">
            <a:extLst>
              <a:ext uri="{FF2B5EF4-FFF2-40B4-BE49-F238E27FC236}">
                <a16:creationId xmlns:a16="http://schemas.microsoft.com/office/drawing/2014/main" id="{39CB047C-539C-6C07-1AFB-257F4C797DEA}"/>
              </a:ext>
            </a:extLst>
          </p:cNvPr>
          <p:cNvPicPr>
            <a:picLocks noChangeAspect="1"/>
          </p:cNvPicPr>
          <p:nvPr/>
        </p:nvPicPr>
        <p:blipFill>
          <a:blip r:embed="rId3"/>
          <a:stretch>
            <a:fillRect/>
          </a:stretch>
        </p:blipFill>
        <p:spPr>
          <a:xfrm>
            <a:off x="5159492" y="3082383"/>
            <a:ext cx="6213239" cy="2659100"/>
          </a:xfrm>
          <a:prstGeom prst="rect">
            <a:avLst/>
          </a:prstGeom>
        </p:spPr>
      </p:pic>
      <p:sp>
        <p:nvSpPr>
          <p:cNvPr id="3" name="Title 1">
            <a:extLst>
              <a:ext uri="{FF2B5EF4-FFF2-40B4-BE49-F238E27FC236}">
                <a16:creationId xmlns:a16="http://schemas.microsoft.com/office/drawing/2014/main" id="{76E40855-3AF6-4975-9987-0164BA8CDC6B}"/>
              </a:ext>
            </a:extLst>
          </p:cNvPr>
          <p:cNvSpPr txBox="1">
            <a:spLocks/>
          </p:cNvSpPr>
          <p:nvPr/>
        </p:nvSpPr>
        <p:spPr>
          <a:xfrm>
            <a:off x="413068" y="468154"/>
            <a:ext cx="10641012" cy="148336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5400"/>
              <a:t>Neural Network Modeling in Rapid Miner</a:t>
            </a:r>
          </a:p>
        </p:txBody>
      </p:sp>
    </p:spTree>
    <p:extLst>
      <p:ext uri="{BB962C8B-B14F-4D97-AF65-F5344CB8AC3E}">
        <p14:creationId xmlns:p14="http://schemas.microsoft.com/office/powerpoint/2010/main" val="1537474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A59EAA-869B-3AC3-05E2-E725DC70E293}"/>
              </a:ext>
            </a:extLst>
          </p:cNvPr>
          <p:cNvPicPr>
            <a:picLocks noGrp="1" noChangeAspect="1"/>
          </p:cNvPicPr>
          <p:nvPr>
            <p:ph idx="1"/>
          </p:nvPr>
        </p:nvPicPr>
        <p:blipFill>
          <a:blip r:embed="rId2"/>
          <a:stretch>
            <a:fillRect/>
          </a:stretch>
        </p:blipFill>
        <p:spPr>
          <a:xfrm>
            <a:off x="5959970" y="1754459"/>
            <a:ext cx="4915576" cy="4505394"/>
          </a:xfrm>
        </p:spPr>
      </p:pic>
      <p:sp>
        <p:nvSpPr>
          <p:cNvPr id="4" name="Text Placeholder 3">
            <a:extLst>
              <a:ext uri="{FF2B5EF4-FFF2-40B4-BE49-F238E27FC236}">
                <a16:creationId xmlns:a16="http://schemas.microsoft.com/office/drawing/2014/main" id="{40323301-4B80-8158-599C-44257F3AD273}"/>
              </a:ext>
            </a:extLst>
          </p:cNvPr>
          <p:cNvSpPr>
            <a:spLocks noGrp="1"/>
          </p:cNvSpPr>
          <p:nvPr>
            <p:ph type="body" sz="half" idx="2"/>
          </p:nvPr>
        </p:nvSpPr>
        <p:spPr/>
        <p:txBody>
          <a:bodyPr/>
          <a:lstStyle/>
          <a:p>
            <a:pPr marL="285750" indent="-285750">
              <a:buFont typeface="Arial" panose="020B0604020202020204" pitchFamily="34" charset="0"/>
              <a:buChar char="•"/>
            </a:pPr>
            <a:r>
              <a:rPr lang="en-US"/>
              <a:t>Installed and loaded necessary libraries for neural network modeling.</a:t>
            </a:r>
          </a:p>
          <a:p>
            <a:pPr marL="285750" indent="-285750">
              <a:buFont typeface="Arial" panose="020B0604020202020204" pitchFamily="34" charset="0"/>
              <a:buChar char="•"/>
            </a:pPr>
            <a:r>
              <a:rPr lang="en-US"/>
              <a:t>Curated training and test datasets to feed into the neural network.</a:t>
            </a:r>
          </a:p>
          <a:p>
            <a:pPr marL="285750" indent="-285750">
              <a:buFont typeface="Arial" panose="020B0604020202020204" pitchFamily="34" charset="0"/>
              <a:buChar char="•"/>
            </a:pPr>
            <a:r>
              <a:rPr lang="en-US"/>
              <a:t>Crafted a neural network model to learn from the complex interplay of attributes.</a:t>
            </a:r>
          </a:p>
          <a:p>
            <a:pPr marL="285750" indent="-285750">
              <a:buFont typeface="Arial" panose="020B0604020202020204" pitchFamily="34" charset="0"/>
              <a:buChar char="•"/>
            </a:pPr>
            <a:r>
              <a:rPr lang="en-US"/>
              <a:t>The model was then applied, and its predictive accuracy was detailed through a confusion matrix.</a:t>
            </a:r>
          </a:p>
        </p:txBody>
      </p:sp>
      <p:sp>
        <p:nvSpPr>
          <p:cNvPr id="7" name="Rectangle 6">
            <a:extLst>
              <a:ext uri="{FF2B5EF4-FFF2-40B4-BE49-F238E27FC236}">
                <a16:creationId xmlns:a16="http://schemas.microsoft.com/office/drawing/2014/main" id="{49F9D41F-621A-E09D-78C0-E00704401EBB}"/>
              </a:ext>
            </a:extLst>
          </p:cNvPr>
          <p:cNvSpPr/>
          <p:nvPr/>
        </p:nvSpPr>
        <p:spPr>
          <a:xfrm>
            <a:off x="5959970" y="2779434"/>
            <a:ext cx="3932237" cy="11062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E53C1A-9A73-77E4-A543-8B0AF82FAD6E}"/>
              </a:ext>
            </a:extLst>
          </p:cNvPr>
          <p:cNvSpPr/>
          <p:nvPr/>
        </p:nvSpPr>
        <p:spPr>
          <a:xfrm>
            <a:off x="5959970" y="4586245"/>
            <a:ext cx="4915575" cy="73002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378E8F-CEBC-A254-403B-0D168256F160}"/>
              </a:ext>
            </a:extLst>
          </p:cNvPr>
          <p:cNvSpPr/>
          <p:nvPr/>
        </p:nvSpPr>
        <p:spPr>
          <a:xfrm>
            <a:off x="5959971" y="5786135"/>
            <a:ext cx="4915575" cy="4838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7C834F7-7651-4DE4-4542-5912AB1E6CA9}"/>
              </a:ext>
            </a:extLst>
          </p:cNvPr>
          <p:cNvSpPr txBox="1">
            <a:spLocks/>
          </p:cNvSpPr>
          <p:nvPr/>
        </p:nvSpPr>
        <p:spPr>
          <a:xfrm>
            <a:off x="416242" y="323853"/>
            <a:ext cx="10641012" cy="148336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5400"/>
              <a:t>Neural Networks Deployment in RStudio</a:t>
            </a:r>
          </a:p>
        </p:txBody>
      </p:sp>
    </p:spTree>
    <p:extLst>
      <p:ext uri="{BB962C8B-B14F-4D97-AF65-F5344CB8AC3E}">
        <p14:creationId xmlns:p14="http://schemas.microsoft.com/office/powerpoint/2010/main" val="123874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C84EF86-C488-B86B-48F1-5757C4D61A98}"/>
              </a:ext>
            </a:extLst>
          </p:cNvPr>
          <p:cNvPicPr>
            <a:picLocks noGrp="1" noChangeAspect="1"/>
          </p:cNvPicPr>
          <p:nvPr>
            <p:ph idx="1"/>
          </p:nvPr>
        </p:nvPicPr>
        <p:blipFill>
          <a:blip r:embed="rId2"/>
          <a:stretch>
            <a:fillRect/>
          </a:stretch>
        </p:blipFill>
        <p:spPr>
          <a:xfrm>
            <a:off x="5183188" y="2292059"/>
            <a:ext cx="6172200" cy="2264357"/>
          </a:xfrm>
        </p:spPr>
      </p:pic>
      <p:sp>
        <p:nvSpPr>
          <p:cNvPr id="4" name="Text Placeholder 3">
            <a:extLst>
              <a:ext uri="{FF2B5EF4-FFF2-40B4-BE49-F238E27FC236}">
                <a16:creationId xmlns:a16="http://schemas.microsoft.com/office/drawing/2014/main" id="{897A4672-6602-1394-5695-73A33DB952B3}"/>
              </a:ext>
            </a:extLst>
          </p:cNvPr>
          <p:cNvSpPr>
            <a:spLocks noGrp="1"/>
          </p:cNvSpPr>
          <p:nvPr>
            <p:ph type="body" sz="half" idx="2"/>
          </p:nvPr>
        </p:nvSpPr>
        <p:spPr/>
        <p:txBody>
          <a:bodyPr/>
          <a:lstStyle/>
          <a:p>
            <a:pPr marL="285750" indent="-285750">
              <a:buFont typeface="Arial" panose="020B0604020202020204" pitchFamily="34" charset="0"/>
              <a:buChar char="•"/>
            </a:pPr>
            <a:r>
              <a:rPr lang="en-US"/>
              <a:t>Initiated with CSV import and attribute selection specific to Naïve Bayes.</a:t>
            </a:r>
          </a:p>
          <a:p>
            <a:pPr marL="285750" indent="-285750">
              <a:buFont typeface="Arial" panose="020B0604020202020204" pitchFamily="34" charset="0"/>
              <a:buChar char="•"/>
            </a:pPr>
            <a:r>
              <a:rPr lang="en-US"/>
              <a:t>Preprocessed data to meet Naïve Bayes model requirements.</a:t>
            </a:r>
          </a:p>
          <a:p>
            <a:pPr marL="285750" indent="-285750">
              <a:buFont typeface="Arial" panose="020B0604020202020204" pitchFamily="34" charset="0"/>
              <a:buChar char="•"/>
            </a:pPr>
            <a:r>
              <a:rPr lang="en-US"/>
              <a:t>Conducted a 70/30 data split to balance training and validation.</a:t>
            </a:r>
          </a:p>
          <a:p>
            <a:pPr marL="285750" indent="-285750">
              <a:buFont typeface="Arial" panose="020B0604020202020204" pitchFamily="34" charset="0"/>
              <a:buChar char="•"/>
            </a:pPr>
            <a:r>
              <a:rPr lang="en-US"/>
              <a:t>Created a Naïve Bayes model to probabilistically predict car value categories.</a:t>
            </a:r>
          </a:p>
          <a:p>
            <a:pPr marL="285750" indent="-285750">
              <a:buFont typeface="Arial" panose="020B0604020202020204" pitchFamily="34" charset="0"/>
              <a:buChar char="•"/>
            </a:pPr>
            <a:r>
              <a:rPr lang="en-US"/>
              <a:t>Application of the model was followed by a detailed analysis of prediction outcomes.</a:t>
            </a:r>
          </a:p>
        </p:txBody>
      </p:sp>
      <p:sp>
        <p:nvSpPr>
          <p:cNvPr id="3" name="Title 1">
            <a:extLst>
              <a:ext uri="{FF2B5EF4-FFF2-40B4-BE49-F238E27FC236}">
                <a16:creationId xmlns:a16="http://schemas.microsoft.com/office/drawing/2014/main" id="{F89E048F-A4C6-5B42-2CE5-7C85C3632EE6}"/>
              </a:ext>
            </a:extLst>
          </p:cNvPr>
          <p:cNvSpPr txBox="1">
            <a:spLocks/>
          </p:cNvSpPr>
          <p:nvPr/>
        </p:nvSpPr>
        <p:spPr>
          <a:xfrm>
            <a:off x="997132" y="173514"/>
            <a:ext cx="10641012" cy="148336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5400"/>
              <a:t>Naïve Bayes Classification in Rapid Miner</a:t>
            </a:r>
          </a:p>
        </p:txBody>
      </p:sp>
    </p:spTree>
    <p:extLst>
      <p:ext uri="{BB962C8B-B14F-4D97-AF65-F5344CB8AC3E}">
        <p14:creationId xmlns:p14="http://schemas.microsoft.com/office/powerpoint/2010/main" val="151429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EB75D4-4CB2-781A-D503-E238953D2D68}"/>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a:t>Agenda</a:t>
            </a:r>
          </a:p>
        </p:txBody>
      </p:sp>
      <p:sp>
        <p:nvSpPr>
          <p:cNvPr id="3" name="Text Placeholder 2">
            <a:extLst>
              <a:ext uri="{FF2B5EF4-FFF2-40B4-BE49-F238E27FC236}">
                <a16:creationId xmlns:a16="http://schemas.microsoft.com/office/drawing/2014/main" id="{82D1D481-400E-96D7-2E3C-3085E5554732}"/>
              </a:ext>
            </a:extLst>
          </p:cNvPr>
          <p:cNvSpPr>
            <a:spLocks noGrp="1"/>
          </p:cNvSpPr>
          <p:nvPr>
            <p:ph type="body" idx="1"/>
          </p:nvPr>
        </p:nvSpPr>
        <p:spPr>
          <a:xfrm>
            <a:off x="860742" y="3633690"/>
            <a:ext cx="4425962" cy="2099322"/>
          </a:xfrm>
        </p:spPr>
        <p:txBody>
          <a:bodyPr vert="horz" lIns="91440" tIns="45720" rIns="91440" bIns="45720" rtlCol="0">
            <a:normAutofit fontScale="92500" lnSpcReduction="10000"/>
          </a:bodyPr>
          <a:lstStyle/>
          <a:p>
            <a:r>
              <a:rPr lang="en-US" sz="1500">
                <a:solidFill>
                  <a:schemeClr val="tx1"/>
                </a:solidFill>
              </a:rPr>
              <a:t>Introduction</a:t>
            </a:r>
          </a:p>
          <a:p>
            <a:r>
              <a:rPr lang="en-US" sz="1500">
                <a:solidFill>
                  <a:schemeClr val="tx1"/>
                </a:solidFill>
              </a:rPr>
              <a:t>Problem Statement</a:t>
            </a:r>
          </a:p>
          <a:p>
            <a:r>
              <a:rPr lang="en-US" sz="1500">
                <a:solidFill>
                  <a:schemeClr val="tx1"/>
                </a:solidFill>
              </a:rPr>
              <a:t>Data Preprocessing</a:t>
            </a:r>
          </a:p>
          <a:p>
            <a:r>
              <a:rPr lang="en-US" sz="1500">
                <a:solidFill>
                  <a:schemeClr val="tx1"/>
                </a:solidFill>
              </a:rPr>
              <a:t>Feature Selection</a:t>
            </a:r>
          </a:p>
          <a:p>
            <a:r>
              <a:rPr lang="en-US" sz="1500">
                <a:solidFill>
                  <a:schemeClr val="tx1"/>
                </a:solidFill>
              </a:rPr>
              <a:t>Model Building</a:t>
            </a:r>
          </a:p>
          <a:p>
            <a:r>
              <a:rPr lang="en-US" sz="1500">
                <a:solidFill>
                  <a:schemeClr val="tx1"/>
                </a:solidFill>
              </a:rPr>
              <a:t>Model Evaluation</a:t>
            </a:r>
          </a:p>
          <a:p>
            <a:r>
              <a:rPr lang="en-US" sz="1500">
                <a:solidFill>
                  <a:schemeClr val="tx1"/>
                </a:solidFill>
              </a:rPr>
              <a:t>Interpretation</a:t>
            </a:r>
          </a:p>
        </p:txBody>
      </p:sp>
      <p:pic>
        <p:nvPicPr>
          <p:cNvPr id="5" name="Picture 4" descr="Person writing on a notepad">
            <a:extLst>
              <a:ext uri="{FF2B5EF4-FFF2-40B4-BE49-F238E27FC236}">
                <a16:creationId xmlns:a16="http://schemas.microsoft.com/office/drawing/2014/main" id="{0C085ABA-311A-2CBA-3C71-6E93BE49932F}"/>
              </a:ext>
            </a:extLst>
          </p:cNvPr>
          <p:cNvPicPr>
            <a:picLocks noChangeAspect="1"/>
          </p:cNvPicPr>
          <p:nvPr/>
        </p:nvPicPr>
        <p:blipFill rotWithShape="1">
          <a:blip r:embed="rId2"/>
          <a:srcRect l="16377" r="899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169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23301-4B80-8158-599C-44257F3AD273}"/>
              </a:ext>
            </a:extLst>
          </p:cNvPr>
          <p:cNvSpPr>
            <a:spLocks noGrp="1"/>
          </p:cNvSpPr>
          <p:nvPr>
            <p:ph type="body" sz="half" idx="2"/>
          </p:nvPr>
        </p:nvSpPr>
        <p:spPr/>
        <p:txBody>
          <a:bodyPr/>
          <a:lstStyle/>
          <a:p>
            <a:pPr marL="285750" indent="-285750">
              <a:buFont typeface="Arial" panose="020B0604020202020204" pitchFamily="34" charset="0"/>
              <a:buChar char="•"/>
            </a:pPr>
            <a:r>
              <a:rPr lang="en-US"/>
              <a:t>Loaded the dataset and prepared the R environment with relevant packages.</a:t>
            </a:r>
          </a:p>
          <a:p>
            <a:pPr marL="285750" indent="-285750">
              <a:buFont typeface="Arial" panose="020B0604020202020204" pitchFamily="34" charset="0"/>
              <a:buChar char="•"/>
            </a:pPr>
            <a:r>
              <a:rPr lang="en-US"/>
              <a:t>Converted categorical variables to factors suitable for Naïve Bayes analysis.</a:t>
            </a:r>
          </a:p>
          <a:p>
            <a:pPr marL="285750" indent="-285750">
              <a:buFont typeface="Arial" panose="020B0604020202020204" pitchFamily="34" charset="0"/>
              <a:buChar char="•"/>
            </a:pPr>
            <a:r>
              <a:rPr lang="en-US"/>
              <a:t>Developed the Naïve Bayes model, emphasizing its simplicity and probabilistic nature.</a:t>
            </a:r>
          </a:p>
          <a:p>
            <a:pPr marL="285750" indent="-285750">
              <a:buFont typeface="Arial" panose="020B0604020202020204" pitchFamily="34" charset="0"/>
              <a:buChar char="•"/>
            </a:pPr>
            <a:r>
              <a:rPr lang="en-US"/>
              <a:t>Tested the model's prowess and documented findings through exportable CSV files.</a:t>
            </a:r>
          </a:p>
        </p:txBody>
      </p:sp>
      <p:pic>
        <p:nvPicPr>
          <p:cNvPr id="14" name="Content Placeholder 13">
            <a:extLst>
              <a:ext uri="{FF2B5EF4-FFF2-40B4-BE49-F238E27FC236}">
                <a16:creationId xmlns:a16="http://schemas.microsoft.com/office/drawing/2014/main" id="{0065F85D-8BB6-BF1F-42CE-426095B98320}"/>
              </a:ext>
            </a:extLst>
          </p:cNvPr>
          <p:cNvPicPr>
            <a:picLocks noGrp="1" noChangeAspect="1"/>
          </p:cNvPicPr>
          <p:nvPr>
            <p:ph idx="1"/>
          </p:nvPr>
        </p:nvPicPr>
        <p:blipFill>
          <a:blip r:embed="rId2"/>
          <a:stretch>
            <a:fillRect/>
          </a:stretch>
        </p:blipFill>
        <p:spPr>
          <a:xfrm>
            <a:off x="5232400" y="1564277"/>
            <a:ext cx="5962468" cy="4611188"/>
          </a:xfrm>
        </p:spPr>
      </p:pic>
      <p:sp>
        <p:nvSpPr>
          <p:cNvPr id="3" name="Title 1">
            <a:extLst>
              <a:ext uri="{FF2B5EF4-FFF2-40B4-BE49-F238E27FC236}">
                <a16:creationId xmlns:a16="http://schemas.microsoft.com/office/drawing/2014/main" id="{4C38976A-861E-5EFB-1911-EDC98614E258}"/>
              </a:ext>
            </a:extLst>
          </p:cNvPr>
          <p:cNvSpPr txBox="1">
            <a:spLocks/>
          </p:cNvSpPr>
          <p:nvPr/>
        </p:nvSpPr>
        <p:spPr>
          <a:xfrm>
            <a:off x="997132" y="173514"/>
            <a:ext cx="10641012" cy="13907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5400"/>
              <a:t>Implementing Naïve Bayes in RStudio</a:t>
            </a:r>
          </a:p>
        </p:txBody>
      </p:sp>
    </p:spTree>
    <p:extLst>
      <p:ext uri="{BB962C8B-B14F-4D97-AF65-F5344CB8AC3E}">
        <p14:creationId xmlns:p14="http://schemas.microsoft.com/office/powerpoint/2010/main" val="3710440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vert="horz" lIns="91440" tIns="45720" rIns="91440" bIns="45720" rtlCol="0" anchor="b">
            <a:normAutofit/>
          </a:bodyPr>
          <a:lstStyle/>
          <a:p>
            <a:pPr algn="ctr"/>
            <a:r>
              <a:rPr lang="en-US"/>
              <a:t>Model Performance Metrics</a:t>
            </a:r>
          </a:p>
        </p:txBody>
      </p:sp>
    </p:spTree>
    <p:extLst>
      <p:ext uri="{BB962C8B-B14F-4D97-AF65-F5344CB8AC3E}">
        <p14:creationId xmlns:p14="http://schemas.microsoft.com/office/powerpoint/2010/main" val="401343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D588A-77E6-FE28-C839-1095AF64D8E1}"/>
              </a:ext>
            </a:extLst>
          </p:cNvPr>
          <p:cNvSpPr>
            <a:spLocks noGrp="1"/>
          </p:cNvSpPr>
          <p:nvPr>
            <p:ph type="title"/>
          </p:nvPr>
        </p:nvSpPr>
        <p:spPr>
          <a:xfrm>
            <a:off x="842772" y="251312"/>
            <a:ext cx="10506456" cy="1010264"/>
          </a:xfrm>
        </p:spPr>
        <p:txBody>
          <a:bodyPr vert="horz" lIns="91440" tIns="45720" rIns="91440" bIns="45720" rtlCol="0" anchor="ctr">
            <a:normAutofit/>
          </a:bodyPr>
          <a:lstStyle/>
          <a:p>
            <a:pPr algn="ctr"/>
            <a:r>
              <a:rPr lang="en-US">
                <a:solidFill>
                  <a:srgbClr val="0F0F0F"/>
                </a:solidFill>
                <a:latin typeface="Söhne"/>
              </a:rPr>
              <a:t>In-Depth Model</a:t>
            </a:r>
            <a:r>
              <a:rPr lang="en-US" b="0" i="0">
                <a:solidFill>
                  <a:srgbClr val="0F0F0F"/>
                </a:solidFill>
                <a:effectLst/>
                <a:latin typeface="Söhne"/>
              </a:rPr>
              <a:t> Performance </a:t>
            </a:r>
            <a:r>
              <a:rPr lang="en-US">
                <a:solidFill>
                  <a:srgbClr val="0F0F0F"/>
                </a:solidFill>
                <a:latin typeface="Söhne"/>
              </a:rPr>
              <a:t>Analysis</a:t>
            </a:r>
            <a:endParaRPr lang="en-US">
              <a:latin typeface="+mn-lt"/>
            </a:endParaRPr>
          </a:p>
        </p:txBody>
      </p:sp>
      <p:sp>
        <p:nvSpPr>
          <p:cNvPr id="54" name="Rectangle 5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3" name="Content Placeholder 42">
            <a:extLst>
              <a:ext uri="{FF2B5EF4-FFF2-40B4-BE49-F238E27FC236}">
                <a16:creationId xmlns:a16="http://schemas.microsoft.com/office/drawing/2014/main" id="{4C5DAEE1-875A-2343-2494-8A3A6C4CFFFC}"/>
              </a:ext>
            </a:extLst>
          </p:cNvPr>
          <p:cNvGraphicFramePr>
            <a:graphicFrameLocks/>
          </p:cNvGraphicFramePr>
          <p:nvPr>
            <p:extLst>
              <p:ext uri="{D42A27DB-BD31-4B8C-83A1-F6EECF244321}">
                <p14:modId xmlns:p14="http://schemas.microsoft.com/office/powerpoint/2010/main" val="4211464765"/>
              </p:ext>
            </p:extLst>
          </p:nvPr>
        </p:nvGraphicFramePr>
        <p:xfrm>
          <a:off x="6535575" y="1721978"/>
          <a:ext cx="5354522" cy="1801496"/>
        </p:xfrm>
        <a:graphic>
          <a:graphicData uri="http://schemas.openxmlformats.org/drawingml/2006/table">
            <a:tbl>
              <a:tblPr firstRow="1" bandRow="1">
                <a:tableStyleId>{5C22544A-7EE6-4342-B048-85BDC9FD1C3A}</a:tableStyleId>
              </a:tblPr>
              <a:tblGrid>
                <a:gridCol w="699522">
                  <a:extLst>
                    <a:ext uri="{9D8B030D-6E8A-4147-A177-3AD203B41FA5}">
                      <a16:colId xmlns:a16="http://schemas.microsoft.com/office/drawing/2014/main" val="2977277697"/>
                    </a:ext>
                  </a:extLst>
                </a:gridCol>
                <a:gridCol w="581875">
                  <a:extLst>
                    <a:ext uri="{9D8B030D-6E8A-4147-A177-3AD203B41FA5}">
                      <a16:colId xmlns:a16="http://schemas.microsoft.com/office/drawing/2014/main" val="1239574467"/>
                    </a:ext>
                  </a:extLst>
                </a:gridCol>
                <a:gridCol w="581875">
                  <a:extLst>
                    <a:ext uri="{9D8B030D-6E8A-4147-A177-3AD203B41FA5}">
                      <a16:colId xmlns:a16="http://schemas.microsoft.com/office/drawing/2014/main" val="2534935452"/>
                    </a:ext>
                  </a:extLst>
                </a:gridCol>
                <a:gridCol w="581875">
                  <a:extLst>
                    <a:ext uri="{9D8B030D-6E8A-4147-A177-3AD203B41FA5}">
                      <a16:colId xmlns:a16="http://schemas.microsoft.com/office/drawing/2014/main" val="537471178"/>
                    </a:ext>
                  </a:extLst>
                </a:gridCol>
                <a:gridCol w="581875">
                  <a:extLst>
                    <a:ext uri="{9D8B030D-6E8A-4147-A177-3AD203B41FA5}">
                      <a16:colId xmlns:a16="http://schemas.microsoft.com/office/drawing/2014/main" val="1302138416"/>
                    </a:ext>
                  </a:extLst>
                </a:gridCol>
                <a:gridCol w="581875">
                  <a:extLst>
                    <a:ext uri="{9D8B030D-6E8A-4147-A177-3AD203B41FA5}">
                      <a16:colId xmlns:a16="http://schemas.microsoft.com/office/drawing/2014/main" val="862960594"/>
                    </a:ext>
                  </a:extLst>
                </a:gridCol>
                <a:gridCol w="581875">
                  <a:extLst>
                    <a:ext uri="{9D8B030D-6E8A-4147-A177-3AD203B41FA5}">
                      <a16:colId xmlns:a16="http://schemas.microsoft.com/office/drawing/2014/main" val="1719423082"/>
                    </a:ext>
                  </a:extLst>
                </a:gridCol>
                <a:gridCol w="581875">
                  <a:extLst>
                    <a:ext uri="{9D8B030D-6E8A-4147-A177-3AD203B41FA5}">
                      <a16:colId xmlns:a16="http://schemas.microsoft.com/office/drawing/2014/main" val="2764011619"/>
                    </a:ext>
                  </a:extLst>
                </a:gridCol>
                <a:gridCol w="581875">
                  <a:extLst>
                    <a:ext uri="{9D8B030D-6E8A-4147-A177-3AD203B41FA5}">
                      <a16:colId xmlns:a16="http://schemas.microsoft.com/office/drawing/2014/main" val="2287270782"/>
                    </a:ext>
                  </a:extLst>
                </a:gridCol>
              </a:tblGrid>
              <a:tr h="225187">
                <a:tc rowSpan="2">
                  <a:txBody>
                    <a:bodyPr/>
                    <a:lstStyle/>
                    <a:p>
                      <a:pPr algn="ctr" fontAlgn="ctr"/>
                      <a:r>
                        <a:rPr lang="en-US" sz="1100" b="1" i="0" u="none" strike="noStrike">
                          <a:solidFill>
                            <a:srgbClr val="000000"/>
                          </a:solidFill>
                          <a:effectLst/>
                          <a:latin typeface="Calibri"/>
                        </a:rPr>
                        <a:t>R </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100" b="1" i="0" u="none" strike="noStrike">
                          <a:solidFill>
                            <a:srgbClr val="000000"/>
                          </a:solidFill>
                          <a:effectLst/>
                          <a:latin typeface="Calibri"/>
                        </a:rPr>
                        <a:t>Logistic Regression</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Decision Tree</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Neural Network</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err="1">
                          <a:solidFill>
                            <a:srgbClr val="000000"/>
                          </a:solidFill>
                          <a:effectLst/>
                          <a:latin typeface="Calibri"/>
                        </a:rPr>
                        <a:t>Näive</a:t>
                      </a:r>
                      <a:r>
                        <a:rPr lang="en-US" sz="1100" b="1" i="0" u="none" strike="noStrike">
                          <a:solidFill>
                            <a:srgbClr val="000000"/>
                          </a:solidFill>
                          <a:effectLst/>
                          <a:latin typeface="Calibri"/>
                        </a:rPr>
                        <a:t> Bayes</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40807482"/>
                  </a:ext>
                </a:extLst>
              </a:tr>
              <a:tr h="225187">
                <a:tc vMerge="1">
                  <a:txBody>
                    <a:bodyPr/>
                    <a:lstStyle/>
                    <a:p>
                      <a:endParaRPr lang="en-US"/>
                    </a:p>
                  </a:txBody>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2561098"/>
                  </a:ext>
                </a:extLst>
              </a:tr>
              <a:tr h="225187">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866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1323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1188</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247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2056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11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952338"/>
                  </a:ext>
                </a:extLst>
              </a:tr>
              <a:tr h="225187">
                <a:tc>
                  <a:txBody>
                    <a:bodyPr/>
                    <a:lstStyle/>
                    <a:p>
                      <a:pPr algn="ctr" fontAlgn="ctr"/>
                      <a:r>
                        <a:rPr lang="en-US" sz="1100" b="1" i="0" u="none" strike="noStrike">
                          <a:solidFill>
                            <a:srgbClr val="000000"/>
                          </a:solidFill>
                          <a:effectLst/>
                          <a:latin typeface="Calibri"/>
                        </a:rPr>
                        <a:t>1</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203</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190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168</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94</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264</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13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452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62749985"/>
                  </a:ext>
                </a:extLst>
              </a:tr>
              <a:tr h="225187">
                <a:tc>
                  <a:txBody>
                    <a:bodyPr/>
                    <a:lstStyle/>
                    <a:p>
                      <a:pPr algn="ctr" fontAlgn="ctr"/>
                      <a:r>
                        <a:rPr lang="en-US" sz="1100" b="1" i="0" u="none" strike="noStrike">
                          <a:solidFill>
                            <a:srgbClr val="000000"/>
                          </a:solidFill>
                          <a:effectLst/>
                          <a:latin typeface="Calibri"/>
                        </a:rPr>
                        <a:t>Accuracy</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0.8039</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0.8316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0.8098</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0.9905</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895183787"/>
                  </a:ext>
                </a:extLst>
              </a:tr>
              <a:tr h="225187">
                <a:tc>
                  <a:txBody>
                    <a:bodyPr/>
                    <a:lstStyle/>
                    <a:p>
                      <a:pPr algn="ctr" fontAlgn="ctr"/>
                      <a:r>
                        <a:rPr lang="en-US" sz="1100" b="1" i="0" u="none" strike="noStrike">
                          <a:solidFill>
                            <a:srgbClr val="000000"/>
                          </a:solidFill>
                          <a:effectLst/>
                          <a:latin typeface="Calibri"/>
                        </a:rPr>
                        <a:t>Precision</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0.9886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0.6000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0.8279</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1234406099"/>
                  </a:ext>
                </a:extLst>
              </a:tr>
              <a:tr h="225187">
                <a:tc>
                  <a:txBody>
                    <a:bodyPr/>
                    <a:lstStyle/>
                    <a:p>
                      <a:pPr algn="ctr" fontAlgn="ctr"/>
                      <a:r>
                        <a:rPr lang="en-US" sz="1100" b="1" i="0" u="none" strike="noStrike">
                          <a:solidFill>
                            <a:srgbClr val="000000"/>
                          </a:solidFill>
                          <a:effectLst/>
                          <a:latin typeface="Calibri"/>
                        </a:rPr>
                        <a:t>Recall</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0.9920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0.4693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0.9937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90103186"/>
                  </a:ext>
                </a:extLst>
              </a:tr>
              <a:tr h="225187">
                <a:tc>
                  <a:txBody>
                    <a:bodyPr/>
                    <a:lstStyle/>
                    <a:p>
                      <a:pPr algn="ctr" fontAlgn="ctr"/>
                      <a:r>
                        <a:rPr lang="en-US" sz="1100" b="1" i="0" u="none" strike="noStrike">
                          <a:solidFill>
                            <a:srgbClr val="000000"/>
                          </a:solidFill>
                          <a:effectLst/>
                          <a:latin typeface="Calibri"/>
                        </a:rPr>
                        <a:t>F-Measure</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0.9903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0.5267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0.8745</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0.9942</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725209768"/>
                  </a:ext>
                </a:extLst>
              </a:tr>
            </a:tbl>
          </a:graphicData>
        </a:graphic>
      </p:graphicFrame>
      <p:sp>
        <p:nvSpPr>
          <p:cNvPr id="46" name="TextBox 45">
            <a:extLst>
              <a:ext uri="{FF2B5EF4-FFF2-40B4-BE49-F238E27FC236}">
                <a16:creationId xmlns:a16="http://schemas.microsoft.com/office/drawing/2014/main" id="{E626887B-4A3A-E949-8912-A0B8D69F8D2B}"/>
              </a:ext>
            </a:extLst>
          </p:cNvPr>
          <p:cNvSpPr txBox="1"/>
          <p:nvPr/>
        </p:nvSpPr>
        <p:spPr>
          <a:xfrm>
            <a:off x="670561" y="1797712"/>
            <a:ext cx="5759534" cy="1410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513" b="1" kern="1200">
                <a:solidFill>
                  <a:schemeClr val="tx1"/>
                </a:solidFill>
                <a:ea typeface="+mn-ea"/>
                <a:cs typeface="+mn-cs"/>
              </a:rPr>
              <a:t>Decision Tree Insights:</a:t>
            </a:r>
          </a:p>
          <a:p>
            <a:pPr marL="285750" indent="-285750" defTabSz="813816">
              <a:spcAft>
                <a:spcPts val="600"/>
              </a:spcAft>
              <a:buFont typeface="Arial" panose="020B0604020202020204" pitchFamily="34" charset="0"/>
              <a:buChar char="•"/>
            </a:pPr>
            <a:r>
              <a:rPr lang="en-US" sz="1513" kern="1200">
                <a:solidFill>
                  <a:schemeClr val="tx1"/>
                </a:solidFill>
                <a:ea typeface="+mn-ea"/>
                <a:cs typeface="+mn-cs"/>
              </a:rPr>
              <a:t>R: Accurate with signs of overfitting, precision-recall trade-off notable.</a:t>
            </a:r>
          </a:p>
          <a:p>
            <a:pPr marL="285750" indent="-285750" defTabSz="813816">
              <a:spcAft>
                <a:spcPts val="600"/>
              </a:spcAft>
              <a:buFont typeface="Arial" panose="020B0604020202020204" pitchFamily="34" charset="0"/>
              <a:buChar char="•"/>
            </a:pPr>
            <a:r>
              <a:rPr lang="en-US" sz="1513" kern="1200">
                <a:solidFill>
                  <a:schemeClr val="tx1"/>
                </a:solidFill>
                <a:ea typeface="+mn-ea"/>
                <a:cs typeface="+mn-cs"/>
              </a:rPr>
              <a:t>RapidMiner: Better recall, suggesting improved model generalization.</a:t>
            </a:r>
            <a:endParaRPr lang="en-US" sz="1400">
              <a:cs typeface="Calibri"/>
            </a:endParaRPr>
          </a:p>
        </p:txBody>
      </p:sp>
      <p:sp>
        <p:nvSpPr>
          <p:cNvPr id="47" name="TextBox 46">
            <a:extLst>
              <a:ext uri="{FF2B5EF4-FFF2-40B4-BE49-F238E27FC236}">
                <a16:creationId xmlns:a16="http://schemas.microsoft.com/office/drawing/2014/main" id="{E3E22DCF-E043-4FAA-42EB-905AC73DBB55}"/>
              </a:ext>
            </a:extLst>
          </p:cNvPr>
          <p:cNvSpPr txBox="1"/>
          <p:nvPr/>
        </p:nvSpPr>
        <p:spPr>
          <a:xfrm>
            <a:off x="746760" y="3924935"/>
            <a:ext cx="5592880" cy="1410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513" b="1" kern="1200">
                <a:solidFill>
                  <a:schemeClr val="tx1"/>
                </a:solidFill>
                <a:ea typeface="+mn-ea"/>
                <a:cs typeface="+mn-cs"/>
              </a:rPr>
              <a:t>Logistic Regression Insights:</a:t>
            </a:r>
          </a:p>
          <a:p>
            <a:pPr marL="285750" indent="-285750" defTabSz="813816">
              <a:spcAft>
                <a:spcPts val="600"/>
              </a:spcAft>
              <a:buFont typeface="Arial" panose="020B0604020202020204" pitchFamily="34" charset="0"/>
              <a:buChar char="•"/>
            </a:pPr>
            <a:r>
              <a:rPr lang="en-US" sz="1513" kern="1200">
                <a:solidFill>
                  <a:schemeClr val="tx1"/>
                </a:solidFill>
                <a:ea typeface="+mn-ea"/>
                <a:cs typeface="+mn-cs"/>
              </a:rPr>
              <a:t>R: Highly precise, excellent recall, indicative of a well-fitted model.</a:t>
            </a:r>
          </a:p>
          <a:p>
            <a:pPr marL="285750" indent="-285750" defTabSz="813816">
              <a:spcAft>
                <a:spcPts val="600"/>
              </a:spcAft>
              <a:buFont typeface="Arial" panose="020B0604020202020204" pitchFamily="34" charset="0"/>
              <a:buChar char="•"/>
            </a:pPr>
            <a:r>
              <a:rPr lang="en-US" sz="1513" kern="1200">
                <a:solidFill>
                  <a:schemeClr val="tx1"/>
                </a:solidFill>
                <a:ea typeface="+mn-ea"/>
                <a:cs typeface="+mn-cs"/>
              </a:rPr>
              <a:t>RapidMiner: Balanced performance, potential for refinement in precision and recall.</a:t>
            </a:r>
            <a:endParaRPr lang="en-US" sz="1400">
              <a:cs typeface="Calibri"/>
            </a:endParaRPr>
          </a:p>
        </p:txBody>
      </p:sp>
      <p:pic>
        <p:nvPicPr>
          <p:cNvPr id="3" name="Picture 2" descr="A table with numbers and a number on it&#10;&#10;Description automatically generated">
            <a:extLst>
              <a:ext uri="{FF2B5EF4-FFF2-40B4-BE49-F238E27FC236}">
                <a16:creationId xmlns:a16="http://schemas.microsoft.com/office/drawing/2014/main" id="{A7E8B179-331F-45A4-AFC5-DC728432A33E}"/>
              </a:ext>
            </a:extLst>
          </p:cNvPr>
          <p:cNvPicPr>
            <a:picLocks noChangeAspect="1"/>
          </p:cNvPicPr>
          <p:nvPr/>
        </p:nvPicPr>
        <p:blipFill>
          <a:blip r:embed="rId2"/>
          <a:stretch>
            <a:fillRect/>
          </a:stretch>
        </p:blipFill>
        <p:spPr>
          <a:xfrm>
            <a:off x="6480718" y="4117395"/>
            <a:ext cx="5410200" cy="1801307"/>
          </a:xfrm>
          <a:prstGeom prst="rect">
            <a:avLst/>
          </a:prstGeom>
        </p:spPr>
      </p:pic>
    </p:spTree>
    <p:extLst>
      <p:ext uri="{BB962C8B-B14F-4D97-AF65-F5344CB8AC3E}">
        <p14:creationId xmlns:p14="http://schemas.microsoft.com/office/powerpoint/2010/main" val="1479742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219F115-E8A7-399D-10E1-E3E3F52517CA}"/>
              </a:ext>
            </a:extLst>
          </p:cNvPr>
          <p:cNvSpPr>
            <a:spLocks noGrp="1"/>
          </p:cNvSpPr>
          <p:nvPr>
            <p:ph type="title"/>
          </p:nvPr>
        </p:nvSpPr>
        <p:spPr>
          <a:xfrm>
            <a:off x="841248" y="334644"/>
            <a:ext cx="10509504" cy="1076914"/>
          </a:xfrm>
        </p:spPr>
        <p:txBody>
          <a:bodyPr vert="horz" lIns="91440" tIns="45720" rIns="91440" bIns="45720" rtlCol="0" anchor="ctr">
            <a:normAutofit/>
          </a:bodyPr>
          <a:lstStyle/>
          <a:p>
            <a:pPr algn="ctr"/>
            <a:r>
              <a:rPr lang="en-US" sz="4000">
                <a:latin typeface="+mn-lt"/>
              </a:rPr>
              <a:t>In-Depth Model Performance Analysis</a:t>
            </a:r>
          </a:p>
        </p:txBody>
      </p:sp>
      <p:sp>
        <p:nvSpPr>
          <p:cNvPr id="54" name="Rectangle 5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3" name="Content Placeholder 42">
            <a:extLst>
              <a:ext uri="{FF2B5EF4-FFF2-40B4-BE49-F238E27FC236}">
                <a16:creationId xmlns:a16="http://schemas.microsoft.com/office/drawing/2014/main" id="{4C5DAEE1-875A-2343-2494-8A3A6C4CFFFC}"/>
              </a:ext>
            </a:extLst>
          </p:cNvPr>
          <p:cNvGraphicFramePr>
            <a:graphicFrameLocks/>
          </p:cNvGraphicFramePr>
          <p:nvPr>
            <p:extLst>
              <p:ext uri="{D42A27DB-BD31-4B8C-83A1-F6EECF244321}">
                <p14:modId xmlns:p14="http://schemas.microsoft.com/office/powerpoint/2010/main" val="2013749127"/>
              </p:ext>
            </p:extLst>
          </p:nvPr>
        </p:nvGraphicFramePr>
        <p:xfrm>
          <a:off x="6509524" y="1885770"/>
          <a:ext cx="5354522" cy="1783080"/>
        </p:xfrm>
        <a:graphic>
          <a:graphicData uri="http://schemas.openxmlformats.org/drawingml/2006/table">
            <a:tbl>
              <a:tblPr firstRow="1" bandRow="1">
                <a:tableStyleId>{5C22544A-7EE6-4342-B048-85BDC9FD1C3A}</a:tableStyleId>
              </a:tblPr>
              <a:tblGrid>
                <a:gridCol w="699522">
                  <a:extLst>
                    <a:ext uri="{9D8B030D-6E8A-4147-A177-3AD203B41FA5}">
                      <a16:colId xmlns:a16="http://schemas.microsoft.com/office/drawing/2014/main" val="2977277697"/>
                    </a:ext>
                  </a:extLst>
                </a:gridCol>
                <a:gridCol w="581875">
                  <a:extLst>
                    <a:ext uri="{9D8B030D-6E8A-4147-A177-3AD203B41FA5}">
                      <a16:colId xmlns:a16="http://schemas.microsoft.com/office/drawing/2014/main" val="1239574467"/>
                    </a:ext>
                  </a:extLst>
                </a:gridCol>
                <a:gridCol w="581875">
                  <a:extLst>
                    <a:ext uri="{9D8B030D-6E8A-4147-A177-3AD203B41FA5}">
                      <a16:colId xmlns:a16="http://schemas.microsoft.com/office/drawing/2014/main" val="2534935452"/>
                    </a:ext>
                  </a:extLst>
                </a:gridCol>
                <a:gridCol w="581875">
                  <a:extLst>
                    <a:ext uri="{9D8B030D-6E8A-4147-A177-3AD203B41FA5}">
                      <a16:colId xmlns:a16="http://schemas.microsoft.com/office/drawing/2014/main" val="537471178"/>
                    </a:ext>
                  </a:extLst>
                </a:gridCol>
                <a:gridCol w="581875">
                  <a:extLst>
                    <a:ext uri="{9D8B030D-6E8A-4147-A177-3AD203B41FA5}">
                      <a16:colId xmlns:a16="http://schemas.microsoft.com/office/drawing/2014/main" val="1302138416"/>
                    </a:ext>
                  </a:extLst>
                </a:gridCol>
                <a:gridCol w="581875">
                  <a:extLst>
                    <a:ext uri="{9D8B030D-6E8A-4147-A177-3AD203B41FA5}">
                      <a16:colId xmlns:a16="http://schemas.microsoft.com/office/drawing/2014/main" val="862960594"/>
                    </a:ext>
                  </a:extLst>
                </a:gridCol>
                <a:gridCol w="581875">
                  <a:extLst>
                    <a:ext uri="{9D8B030D-6E8A-4147-A177-3AD203B41FA5}">
                      <a16:colId xmlns:a16="http://schemas.microsoft.com/office/drawing/2014/main" val="1719423082"/>
                    </a:ext>
                  </a:extLst>
                </a:gridCol>
                <a:gridCol w="581875">
                  <a:extLst>
                    <a:ext uri="{9D8B030D-6E8A-4147-A177-3AD203B41FA5}">
                      <a16:colId xmlns:a16="http://schemas.microsoft.com/office/drawing/2014/main" val="2764011619"/>
                    </a:ext>
                  </a:extLst>
                </a:gridCol>
                <a:gridCol w="581875">
                  <a:extLst>
                    <a:ext uri="{9D8B030D-6E8A-4147-A177-3AD203B41FA5}">
                      <a16:colId xmlns:a16="http://schemas.microsoft.com/office/drawing/2014/main" val="2287270782"/>
                    </a:ext>
                  </a:extLst>
                </a:gridCol>
              </a:tblGrid>
              <a:tr h="190500">
                <a:tc rowSpan="2">
                  <a:txBody>
                    <a:bodyPr/>
                    <a:lstStyle/>
                    <a:p>
                      <a:pPr algn="ctr" fontAlgn="ctr"/>
                      <a:r>
                        <a:rPr lang="en-US" sz="1100" b="1" i="0" u="none" strike="noStrike">
                          <a:solidFill>
                            <a:srgbClr val="000000"/>
                          </a:solidFill>
                          <a:effectLst/>
                          <a:latin typeface="Calibri"/>
                        </a:rPr>
                        <a:t>R </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algn="ctr" fontAlgn="ctr"/>
                      <a:r>
                        <a:rPr lang="en-US" sz="1100" b="1" i="0" u="none" strike="noStrike">
                          <a:solidFill>
                            <a:srgbClr val="000000"/>
                          </a:solidFill>
                          <a:effectLst/>
                          <a:latin typeface="Calibri"/>
                        </a:rPr>
                        <a:t>Logistic Regression</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Decision Tree</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Neural Network</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err="1">
                          <a:solidFill>
                            <a:srgbClr val="000000"/>
                          </a:solidFill>
                          <a:effectLst/>
                          <a:latin typeface="Calibri"/>
                        </a:rPr>
                        <a:t>Näive</a:t>
                      </a:r>
                      <a:r>
                        <a:rPr lang="en-US" sz="1100" b="1" i="0" u="none" strike="noStrike">
                          <a:solidFill>
                            <a:srgbClr val="000000"/>
                          </a:solidFill>
                          <a:effectLst/>
                          <a:latin typeface="Calibri"/>
                        </a:rPr>
                        <a:t> Bayes</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40807482"/>
                  </a:ext>
                </a:extLst>
              </a:tr>
              <a:tr h="190500">
                <a:tc vMerge="1">
                  <a:txBody>
                    <a:bodyPr/>
                    <a:lstStyle/>
                    <a:p>
                      <a:endParaRPr lang="en-US"/>
                    </a:p>
                  </a:txBody>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2561098"/>
                  </a:ext>
                </a:extLst>
              </a:tr>
              <a:tr h="190500">
                <a:tc>
                  <a:txBody>
                    <a:bodyPr/>
                    <a:lstStyle/>
                    <a:p>
                      <a:pPr algn="ctr" fontAlgn="ctr"/>
                      <a:r>
                        <a:rPr lang="en-US" sz="1100" b="1" i="0" u="none" strike="noStrike">
                          <a:solidFill>
                            <a:srgbClr val="000000"/>
                          </a:solidFill>
                          <a:effectLst/>
                          <a:latin typeface="Calibri"/>
                        </a:rPr>
                        <a:t>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866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1323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1188</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247</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2056</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11</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41952338"/>
                  </a:ext>
                </a:extLst>
              </a:tr>
              <a:tr h="190500">
                <a:tc>
                  <a:txBody>
                    <a:bodyPr/>
                    <a:lstStyle/>
                    <a:p>
                      <a:pPr algn="ctr" fontAlgn="ctr"/>
                      <a:r>
                        <a:rPr lang="en-US" sz="1100" b="1" i="0" u="none" strike="noStrike">
                          <a:solidFill>
                            <a:srgbClr val="000000"/>
                          </a:solidFill>
                          <a:effectLst/>
                          <a:latin typeface="Calibri"/>
                        </a:rPr>
                        <a:t>1</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000000"/>
                          </a:solidFill>
                          <a:effectLst/>
                          <a:latin typeface="Calibri"/>
                        </a:rPr>
                        <a:t>10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203</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100" b="1" i="0" u="none" strike="noStrike">
                          <a:solidFill>
                            <a:srgbClr val="000000"/>
                          </a:solidFill>
                          <a:effectLst/>
                          <a:latin typeface="Calibri"/>
                        </a:rPr>
                        <a:t>190</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168</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1100" b="1" i="0" u="none" strike="noStrike">
                          <a:solidFill>
                            <a:srgbClr val="000000"/>
                          </a:solidFill>
                          <a:effectLst/>
                          <a:latin typeface="Calibri"/>
                        </a:rPr>
                        <a:t>94</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264</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1100" b="1" i="0" u="none" strike="noStrike">
                          <a:solidFill>
                            <a:srgbClr val="000000"/>
                          </a:solidFill>
                          <a:effectLst/>
                          <a:latin typeface="Calibri"/>
                        </a:rPr>
                        <a:t>13</a:t>
                      </a:r>
                    </a:p>
                  </a:txBody>
                  <a:tcPr marL="9525" marR="9525" marT="9525"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algn="ctr" fontAlgn="ctr"/>
                      <a:r>
                        <a:rPr lang="en-US" sz="1100" b="1" i="0" u="none" strike="noStrike">
                          <a:solidFill>
                            <a:srgbClr val="000000"/>
                          </a:solidFill>
                          <a:effectLst/>
                          <a:latin typeface="Calibri"/>
                        </a:rPr>
                        <a:t>452</a:t>
                      </a:r>
                    </a:p>
                  </a:txBody>
                  <a:tcPr marL="9525" marR="9525" marT="9525"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62749985"/>
                  </a:ext>
                </a:extLst>
              </a:tr>
              <a:tr h="190500">
                <a:tc>
                  <a:txBody>
                    <a:bodyPr/>
                    <a:lstStyle/>
                    <a:p>
                      <a:pPr algn="ctr" fontAlgn="ctr"/>
                      <a:r>
                        <a:rPr lang="en-US" sz="1100" b="1" i="0" u="none" strike="noStrike">
                          <a:solidFill>
                            <a:srgbClr val="000000"/>
                          </a:solidFill>
                          <a:effectLst/>
                          <a:latin typeface="Calibri"/>
                        </a:rPr>
                        <a:t>Accuracy</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0.8039</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0.8316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0.8098</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0.9905</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895183787"/>
                  </a:ext>
                </a:extLst>
              </a:tr>
              <a:tr h="190500">
                <a:tc>
                  <a:txBody>
                    <a:bodyPr/>
                    <a:lstStyle/>
                    <a:p>
                      <a:pPr algn="ctr" fontAlgn="ctr"/>
                      <a:r>
                        <a:rPr lang="en-US" sz="1100" b="1" i="0" u="none" strike="noStrike">
                          <a:solidFill>
                            <a:srgbClr val="000000"/>
                          </a:solidFill>
                          <a:effectLst/>
                          <a:latin typeface="Calibri"/>
                        </a:rPr>
                        <a:t>Precision</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0.9886</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0.6000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0.8279</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1234406099"/>
                  </a:ext>
                </a:extLst>
              </a:tr>
              <a:tr h="190500">
                <a:tc>
                  <a:txBody>
                    <a:bodyPr/>
                    <a:lstStyle/>
                    <a:p>
                      <a:pPr algn="ctr" fontAlgn="ctr"/>
                      <a:r>
                        <a:rPr lang="en-US" sz="1100" b="1" i="0" u="none" strike="noStrike">
                          <a:solidFill>
                            <a:srgbClr val="000000"/>
                          </a:solidFill>
                          <a:effectLst/>
                          <a:latin typeface="Calibri"/>
                        </a:rPr>
                        <a:t>Recall</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0.9920</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0.4693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0.9937</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790103186"/>
                  </a:ext>
                </a:extLst>
              </a:tr>
              <a:tr h="190500">
                <a:tc>
                  <a:txBody>
                    <a:bodyPr/>
                    <a:lstStyle/>
                    <a:p>
                      <a:pPr algn="ctr" fontAlgn="ctr"/>
                      <a:r>
                        <a:rPr lang="en-US" sz="1100" b="1" i="0" u="none" strike="noStrike">
                          <a:solidFill>
                            <a:srgbClr val="000000"/>
                          </a:solidFill>
                          <a:effectLst/>
                          <a:latin typeface="Calibri"/>
                        </a:rPr>
                        <a:t>F-Measure</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fontAlgn="ctr"/>
                      <a:r>
                        <a:rPr lang="en-US" sz="1100" b="1" i="0" u="none" strike="noStrike">
                          <a:solidFill>
                            <a:srgbClr val="000000"/>
                          </a:solidFill>
                          <a:effectLst/>
                          <a:latin typeface="Calibri"/>
                        </a:rPr>
                        <a:t>0.9903</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0.5267</a:t>
                      </a:r>
                    </a:p>
                  </a:txBody>
                  <a:tcPr marL="9525" marR="9525" marT="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0.8745</a:t>
                      </a:r>
                    </a:p>
                  </a:txBody>
                  <a:tcPr marL="9525" marR="9525" marT="9525"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hMerge="1">
                  <a:txBody>
                    <a:bodyPr/>
                    <a:lstStyle/>
                    <a:p>
                      <a:endParaRPr lang="en-US"/>
                    </a:p>
                  </a:txBody>
                  <a:tcPr/>
                </a:tc>
                <a:tc gridSpan="2">
                  <a:txBody>
                    <a:bodyPr/>
                    <a:lstStyle/>
                    <a:p>
                      <a:pPr algn="ctr" fontAlgn="ctr"/>
                      <a:r>
                        <a:rPr lang="en-US" sz="1100" b="1" i="0" u="none" strike="noStrike">
                          <a:solidFill>
                            <a:srgbClr val="000000"/>
                          </a:solidFill>
                          <a:effectLst/>
                          <a:latin typeface="Calibri"/>
                        </a:rPr>
                        <a:t>0.9942</a:t>
                      </a:r>
                    </a:p>
                  </a:txBody>
                  <a:tcPr marL="9525" marR="9525" marT="9525" anchor="ctr">
                    <a:lnL w="12700" cap="flat" cmpd="sng" algn="ctr">
                      <a:solidFill>
                        <a:schemeClr val="tx1"/>
                      </a:solidFill>
                      <a:prstDash val="solid"/>
                      <a:round/>
                      <a:headEnd type="none" w="med" len="med"/>
                      <a:tailEnd type="none" w="med" len="med"/>
                    </a:lnL>
                    <a:lnR w="12700">
                      <a:solidFill>
                        <a:schemeClr val="tx1"/>
                      </a:solid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tc>
                <a:extLst>
                  <a:ext uri="{0D108BD9-81ED-4DB2-BD59-A6C34878D82A}">
                    <a16:rowId xmlns:a16="http://schemas.microsoft.com/office/drawing/2014/main" val="3725209768"/>
                  </a:ext>
                </a:extLst>
              </a:tr>
            </a:tbl>
          </a:graphicData>
        </a:graphic>
      </p:graphicFrame>
      <p:sp>
        <p:nvSpPr>
          <p:cNvPr id="46" name="TextBox 45">
            <a:extLst>
              <a:ext uri="{FF2B5EF4-FFF2-40B4-BE49-F238E27FC236}">
                <a16:creationId xmlns:a16="http://schemas.microsoft.com/office/drawing/2014/main" id="{E626887B-4A3A-E949-8912-A0B8D69F8D2B}"/>
              </a:ext>
            </a:extLst>
          </p:cNvPr>
          <p:cNvSpPr txBox="1"/>
          <p:nvPr/>
        </p:nvSpPr>
        <p:spPr>
          <a:xfrm>
            <a:off x="874576" y="1737360"/>
            <a:ext cx="5557927" cy="20399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lnSpc>
                <a:spcPct val="125000"/>
              </a:lnSpc>
              <a:spcAft>
                <a:spcPts val="600"/>
              </a:spcAft>
            </a:pPr>
            <a:r>
              <a:rPr lang="en-US" sz="1513" b="1" kern="1200">
                <a:solidFill>
                  <a:schemeClr val="tx1"/>
                </a:solidFill>
                <a:ea typeface="+mn-lt"/>
                <a:cs typeface="+mn-lt"/>
              </a:rPr>
              <a:t>Naive Bayes Insights:</a:t>
            </a:r>
          </a:p>
          <a:p>
            <a:pPr marL="285750" indent="-285750" defTabSz="813816">
              <a:lnSpc>
                <a:spcPct val="125000"/>
              </a:lnSpc>
              <a:spcAft>
                <a:spcPts val="600"/>
              </a:spcAft>
              <a:buFont typeface="Arial" panose="020B0604020202020204" pitchFamily="34" charset="0"/>
              <a:buChar char="•"/>
            </a:pPr>
            <a:r>
              <a:rPr lang="en-US" sz="1513" kern="1200">
                <a:solidFill>
                  <a:schemeClr val="tx1"/>
                </a:solidFill>
                <a:ea typeface="+mn-lt"/>
                <a:cs typeface="+mn-lt"/>
              </a:rPr>
              <a:t>The standout model with near-perfect metrics, showing robustness in both R and RapidMiner.</a:t>
            </a:r>
          </a:p>
          <a:p>
            <a:pPr marL="285750" indent="-285750" defTabSz="813816">
              <a:lnSpc>
                <a:spcPct val="125000"/>
              </a:lnSpc>
              <a:spcAft>
                <a:spcPts val="600"/>
              </a:spcAft>
              <a:buFont typeface="Arial" panose="020B0604020202020204" pitchFamily="34" charset="0"/>
              <a:buChar char="•"/>
            </a:pPr>
            <a:r>
              <a:rPr lang="en-US" sz="1513" kern="1200">
                <a:solidFill>
                  <a:schemeClr val="tx1"/>
                </a:solidFill>
                <a:ea typeface="+mn-lt"/>
                <a:cs typeface="+mn-lt"/>
              </a:rPr>
              <a:t>High precision and recall suggest excellent model fit and generalization.</a:t>
            </a:r>
            <a:endParaRPr lang="en-US" sz="1246" kern="1200">
              <a:solidFill>
                <a:schemeClr val="tx1"/>
              </a:solidFill>
              <a:ea typeface="+mn-ea"/>
              <a:cs typeface="Calibri"/>
            </a:endParaRPr>
          </a:p>
          <a:p>
            <a:pPr>
              <a:spcAft>
                <a:spcPts val="600"/>
              </a:spcAft>
            </a:pPr>
            <a:endParaRPr lang="en-US" sz="1700">
              <a:cs typeface="Calibri"/>
            </a:endParaRPr>
          </a:p>
        </p:txBody>
      </p:sp>
      <p:sp>
        <p:nvSpPr>
          <p:cNvPr id="47" name="TextBox 46">
            <a:extLst>
              <a:ext uri="{FF2B5EF4-FFF2-40B4-BE49-F238E27FC236}">
                <a16:creationId xmlns:a16="http://schemas.microsoft.com/office/drawing/2014/main" id="{E3E22DCF-E043-4FAA-42EB-905AC73DBB55}"/>
              </a:ext>
            </a:extLst>
          </p:cNvPr>
          <p:cNvSpPr txBox="1"/>
          <p:nvPr/>
        </p:nvSpPr>
        <p:spPr>
          <a:xfrm>
            <a:off x="873597" y="4002942"/>
            <a:ext cx="5559887" cy="1388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lnSpc>
                <a:spcPct val="125000"/>
              </a:lnSpc>
              <a:spcAft>
                <a:spcPts val="600"/>
              </a:spcAft>
            </a:pPr>
            <a:r>
              <a:rPr lang="en-US" sz="1513" b="1" kern="1200">
                <a:solidFill>
                  <a:schemeClr val="tx1"/>
                </a:solidFill>
                <a:ea typeface="+mn-lt"/>
                <a:cs typeface="+mn-lt"/>
              </a:rPr>
              <a:t>Neural Network Insights:</a:t>
            </a:r>
          </a:p>
          <a:p>
            <a:pPr marL="285750" indent="-285750" defTabSz="813816">
              <a:lnSpc>
                <a:spcPct val="125000"/>
              </a:lnSpc>
              <a:spcAft>
                <a:spcPts val="600"/>
              </a:spcAft>
              <a:buFont typeface="Arial" panose="020B0604020202020204" pitchFamily="34" charset="0"/>
              <a:buChar char="•"/>
            </a:pPr>
            <a:r>
              <a:rPr lang="en-US" sz="1513" kern="1200">
                <a:solidFill>
                  <a:schemeClr val="tx1"/>
                </a:solidFill>
                <a:ea typeface="+mn-lt"/>
                <a:cs typeface="+mn-lt"/>
              </a:rPr>
              <a:t>Strong performance with high recall, capturing the majority of high-value car instances.</a:t>
            </a:r>
          </a:p>
          <a:p>
            <a:pPr marL="285750" indent="-285750" defTabSz="813816">
              <a:lnSpc>
                <a:spcPct val="125000"/>
              </a:lnSpc>
              <a:spcAft>
                <a:spcPts val="600"/>
              </a:spcAft>
              <a:buFont typeface="Arial" panose="020B0604020202020204" pitchFamily="34" charset="0"/>
              <a:buChar char="•"/>
            </a:pPr>
            <a:r>
              <a:rPr lang="en-US" sz="1513" kern="1200">
                <a:solidFill>
                  <a:schemeClr val="tx1"/>
                </a:solidFill>
                <a:ea typeface="+mn-lt"/>
                <a:cs typeface="+mn-lt"/>
              </a:rPr>
              <a:t>R: Slightly better precision, indicating a well-tuned model.</a:t>
            </a:r>
            <a:endParaRPr lang="en-US" sz="1400"/>
          </a:p>
        </p:txBody>
      </p:sp>
      <p:pic>
        <p:nvPicPr>
          <p:cNvPr id="2" name="Picture 1" descr="A table with numbers and a number on it&#10;&#10;Description automatically generated">
            <a:extLst>
              <a:ext uri="{FF2B5EF4-FFF2-40B4-BE49-F238E27FC236}">
                <a16:creationId xmlns:a16="http://schemas.microsoft.com/office/drawing/2014/main" id="{38F5187E-223F-B96D-C628-862C3B5FF111}"/>
              </a:ext>
            </a:extLst>
          </p:cNvPr>
          <p:cNvPicPr>
            <a:picLocks noChangeAspect="1"/>
          </p:cNvPicPr>
          <p:nvPr/>
        </p:nvPicPr>
        <p:blipFill>
          <a:blip r:embed="rId2"/>
          <a:stretch>
            <a:fillRect/>
          </a:stretch>
        </p:blipFill>
        <p:spPr>
          <a:xfrm>
            <a:off x="6509524" y="3997482"/>
            <a:ext cx="5410200" cy="1792014"/>
          </a:xfrm>
          <a:prstGeom prst="rect">
            <a:avLst/>
          </a:prstGeom>
        </p:spPr>
      </p:pic>
    </p:spTree>
    <p:extLst>
      <p:ext uri="{BB962C8B-B14F-4D97-AF65-F5344CB8AC3E}">
        <p14:creationId xmlns:p14="http://schemas.microsoft.com/office/powerpoint/2010/main" val="3221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Model Performance - Summary</a:t>
            </a:r>
          </a:p>
        </p:txBody>
      </p:sp>
      <p:sp>
        <p:nvSpPr>
          <p:cNvPr id="3" name="Text Placeholder 2">
            <a:extLst>
              <a:ext uri="{FF2B5EF4-FFF2-40B4-BE49-F238E27FC236}">
                <a16:creationId xmlns:a16="http://schemas.microsoft.com/office/drawing/2014/main" id="{07DF7D54-F0D2-BC6C-1111-1C2C55E6762C}"/>
              </a:ext>
            </a:extLst>
          </p:cNvPr>
          <p:cNvSpPr>
            <a:spLocks noGrp="1"/>
          </p:cNvSpPr>
          <p:nvPr>
            <p:ph type="body" idx="1"/>
          </p:nvPr>
        </p:nvSpPr>
        <p:spPr>
          <a:xfrm>
            <a:off x="890339" y="4636008"/>
            <a:ext cx="3734014" cy="1572768"/>
          </a:xfrm>
        </p:spPr>
        <p:txBody>
          <a:bodyPr vert="horz" lIns="91440" tIns="45720" rIns="91440" bIns="45720" rtlCol="0">
            <a:normAutofit/>
          </a:bodyPr>
          <a:lstStyle/>
          <a:p>
            <a:r>
              <a:rPr lang="en-US" sz="1500">
                <a:solidFill>
                  <a:schemeClr val="tx1"/>
                </a:solidFill>
              </a:rPr>
              <a:t>Across all models, Naive Bayes emerges as the leader in performance, with Logistic Regression and Neural Networks also showing strong capabilities. Decision Trees, while accurate, may require further tuning to address overfitting as indicated by the precision-recall trade-off.</a:t>
            </a:r>
          </a:p>
        </p:txBody>
      </p:sp>
      <p:sp>
        <p:nvSpPr>
          <p:cNvPr id="3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Web of wires connecting pins">
            <a:extLst>
              <a:ext uri="{FF2B5EF4-FFF2-40B4-BE49-F238E27FC236}">
                <a16:creationId xmlns:a16="http://schemas.microsoft.com/office/drawing/2014/main" id="{EB0D08C5-C0D9-E829-80D0-8C7585D3197B}"/>
              </a:ext>
            </a:extLst>
          </p:cNvPr>
          <p:cNvPicPr>
            <a:picLocks noChangeAspect="1"/>
          </p:cNvPicPr>
          <p:nvPr/>
        </p:nvPicPr>
        <p:blipFill rotWithShape="1">
          <a:blip r:embed="rId2"/>
          <a:srcRect l="9695" r="233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6071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vert="horz" lIns="91440" tIns="45720" rIns="91440" bIns="45720" rtlCol="0" anchor="b">
            <a:normAutofit/>
          </a:bodyPr>
          <a:lstStyle/>
          <a:p>
            <a:pPr algn="ctr"/>
            <a:r>
              <a:rPr lang="en-US"/>
              <a:t>Conclusion &amp; Way Forward</a:t>
            </a:r>
          </a:p>
        </p:txBody>
      </p:sp>
    </p:spTree>
    <p:extLst>
      <p:ext uri="{BB962C8B-B14F-4D97-AF65-F5344CB8AC3E}">
        <p14:creationId xmlns:p14="http://schemas.microsoft.com/office/powerpoint/2010/main" val="3010173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913130" y="422911"/>
            <a:ext cx="10151110" cy="1314449"/>
          </a:xfrm>
        </p:spPr>
        <p:txBody>
          <a:bodyPr/>
          <a:lstStyle/>
          <a:p>
            <a:pPr algn="ctr"/>
            <a:r>
              <a:rPr lang="en-US"/>
              <a:t>Conclusion &amp; Future Directions</a:t>
            </a:r>
          </a:p>
        </p:txBody>
      </p:sp>
      <p:graphicFrame>
        <p:nvGraphicFramePr>
          <p:cNvPr id="6" name="Text Placeholder 2">
            <a:extLst>
              <a:ext uri="{FF2B5EF4-FFF2-40B4-BE49-F238E27FC236}">
                <a16:creationId xmlns:a16="http://schemas.microsoft.com/office/drawing/2014/main" id="{32B03407-F848-9496-0863-3D71DFC90EA2}"/>
              </a:ext>
            </a:extLst>
          </p:cNvPr>
          <p:cNvGraphicFramePr/>
          <p:nvPr/>
        </p:nvGraphicFramePr>
        <p:xfrm>
          <a:off x="396240" y="1869440"/>
          <a:ext cx="11318240" cy="4399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614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vert="horz" lIns="91440" tIns="45720" rIns="91440" bIns="45720" rtlCol="0" anchor="b">
            <a:normAutofit/>
          </a:bodyPr>
          <a:lstStyle/>
          <a:p>
            <a:pPr algn="ctr"/>
            <a:r>
              <a:rPr lang="en-US"/>
              <a:t>End</a:t>
            </a:r>
          </a:p>
        </p:txBody>
      </p:sp>
    </p:spTree>
    <p:extLst>
      <p:ext uri="{BB962C8B-B14F-4D97-AF65-F5344CB8AC3E}">
        <p14:creationId xmlns:p14="http://schemas.microsoft.com/office/powerpoint/2010/main" val="367772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p:txBody>
          <a:bodyPr vert="horz" lIns="91440" tIns="45720" rIns="91440" bIns="45720" rtlCol="0" anchor="b">
            <a:normAutofit/>
          </a:bodyPr>
          <a:lstStyle/>
          <a:p>
            <a:pPr algn="ctr"/>
            <a:r>
              <a:rPr lang="en-US"/>
              <a:t>Appendix</a:t>
            </a:r>
          </a:p>
        </p:txBody>
      </p:sp>
    </p:spTree>
    <p:extLst>
      <p:ext uri="{BB962C8B-B14F-4D97-AF65-F5344CB8AC3E}">
        <p14:creationId xmlns:p14="http://schemas.microsoft.com/office/powerpoint/2010/main" val="392520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D148-708E-E127-B348-F186038BD6BC}"/>
              </a:ext>
            </a:extLst>
          </p:cNvPr>
          <p:cNvSpPr>
            <a:spLocks noGrp="1"/>
          </p:cNvSpPr>
          <p:nvPr>
            <p:ph type="title"/>
          </p:nvPr>
        </p:nvSpPr>
        <p:spPr>
          <a:xfrm>
            <a:off x="831850" y="1709738"/>
            <a:ext cx="9496516" cy="1939153"/>
          </a:xfrm>
        </p:spPr>
        <p:txBody>
          <a:bodyPr/>
          <a:lstStyle/>
          <a:p>
            <a:r>
              <a:rPr lang="en-US"/>
              <a:t>Presentation Recording: Zoom Link</a:t>
            </a:r>
          </a:p>
        </p:txBody>
      </p:sp>
      <p:sp>
        <p:nvSpPr>
          <p:cNvPr id="3" name="Text Placeholder 2">
            <a:extLst>
              <a:ext uri="{FF2B5EF4-FFF2-40B4-BE49-F238E27FC236}">
                <a16:creationId xmlns:a16="http://schemas.microsoft.com/office/drawing/2014/main" id="{9DEA028C-E7D5-79EC-BB3D-1F76E4882F5C}"/>
              </a:ext>
            </a:extLst>
          </p:cNvPr>
          <p:cNvSpPr>
            <a:spLocks noGrp="1"/>
          </p:cNvSpPr>
          <p:nvPr>
            <p:ph type="body" idx="1"/>
          </p:nvPr>
        </p:nvSpPr>
        <p:spPr/>
        <p:txBody>
          <a:bodyPr>
            <a:normAutofit/>
          </a:bodyPr>
          <a:lstStyle/>
          <a:p>
            <a:pPr algn="l" fontAlgn="base"/>
            <a:r>
              <a:rPr lang="pt-BR" sz="1800" b="0" i="0">
                <a:solidFill>
                  <a:srgbClr val="000000"/>
                </a:solidFill>
                <a:effectLst/>
                <a:latin typeface="Aptos" panose="020B0004020202020204" pitchFamily="34" charset="0"/>
                <a:hlinkClick r:id="rId2"/>
              </a:rPr>
              <a:t>https://us02web.zoom.us/rec/share/4H__PjyeQ6nvNS9iGfJUEa_Tp6sfl_kpzGpV_26SL9l-SwcXgJDEHccxWw26rZMA.qqlIrHV3CbUprLc8?startTime=1700529691000</a:t>
            </a:r>
            <a:endParaRPr lang="pt-BR" sz="1800" b="0" i="0">
              <a:solidFill>
                <a:srgbClr val="000000"/>
              </a:solidFill>
              <a:effectLst/>
              <a:latin typeface="Aptos" panose="020B0004020202020204" pitchFamily="34" charset="0"/>
            </a:endParaRPr>
          </a:p>
          <a:p>
            <a:pPr algn="l" fontAlgn="base"/>
            <a:r>
              <a:rPr lang="pt-BR" sz="1800" b="0" i="0">
                <a:solidFill>
                  <a:srgbClr val="000000"/>
                </a:solidFill>
                <a:effectLst/>
                <a:latin typeface="Aptos" panose="020B0004020202020204" pitchFamily="34" charset="0"/>
              </a:rPr>
              <a:t>Passcode: h&amp;m1T.6J</a:t>
            </a:r>
            <a:endParaRPr lang="pt-BR" b="0" i="0">
              <a:solidFill>
                <a:srgbClr val="242424"/>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224910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a:xfrm>
            <a:off x="943610" y="1386205"/>
            <a:ext cx="10515600" cy="2042795"/>
          </a:xfrm>
        </p:spPr>
        <p:txBody>
          <a:bodyPr/>
          <a:lstStyle/>
          <a:p>
            <a:pPr algn="ctr"/>
            <a:r>
              <a:rPr lang="en-US"/>
              <a:t>Introduction </a:t>
            </a:r>
          </a:p>
        </p:txBody>
      </p:sp>
    </p:spTree>
    <p:extLst>
      <p:ext uri="{BB962C8B-B14F-4D97-AF65-F5344CB8AC3E}">
        <p14:creationId xmlns:p14="http://schemas.microsoft.com/office/powerpoint/2010/main" val="42483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Navigating the Complexities of the Used Car Market</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DF7D54-F0D2-BC6C-1111-1C2C55E6762C}"/>
              </a:ext>
            </a:extLst>
          </p:cNvPr>
          <p:cNvSpPr>
            <a:spLocks noGrp="1"/>
          </p:cNvSpPr>
          <p:nvPr>
            <p:ph type="body" idx="1"/>
          </p:nvPr>
        </p:nvSpPr>
        <p:spPr>
          <a:xfrm>
            <a:off x="7928114" y="1232452"/>
            <a:ext cx="3200400" cy="3850919"/>
          </a:xfrm>
        </p:spPr>
        <p:txBody>
          <a:bodyPr vert="horz" lIns="91440" tIns="45720" rIns="91440" bIns="45720" rtlCol="0" anchor="b">
            <a:normAutofit/>
          </a:bodyPr>
          <a:lstStyle/>
          <a:p>
            <a:r>
              <a:rPr lang="en-US" sz="1700" kern="1200">
                <a:solidFill>
                  <a:srgbClr val="FFFFFF"/>
                </a:solidFill>
                <a:latin typeface="+mn-lt"/>
                <a:ea typeface="+mn-ea"/>
                <a:cs typeface="+mn-cs"/>
              </a:rPr>
              <a:t>The used car market stands as a multifaceted and dynamic sector, critical for a substantial portion of automotive sales. Key to this market is the ability to predict prices accurately — a benefit to sellers and a necessity for buyers to make educated purchases. Our project leverages data mining to unveil patterns and forecast used car valuations. We will delineate the challenges addressed, our data acquisition strategy, and the detailed roadmap of our analytical journey.</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49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a:xfrm>
            <a:off x="943610" y="1386205"/>
            <a:ext cx="10515600" cy="2042795"/>
          </a:xfrm>
        </p:spPr>
        <p:txBody>
          <a:bodyPr/>
          <a:lstStyle/>
          <a:p>
            <a:pPr algn="ctr"/>
            <a:r>
              <a:rPr lang="en-US"/>
              <a:t>Problem Statement </a:t>
            </a:r>
          </a:p>
        </p:txBody>
      </p:sp>
    </p:spTree>
    <p:extLst>
      <p:ext uri="{BB962C8B-B14F-4D97-AF65-F5344CB8AC3E}">
        <p14:creationId xmlns:p14="http://schemas.microsoft.com/office/powerpoint/2010/main" val="224484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Clarifying the 'Why': The Problem Statement</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DF7D54-F0D2-BC6C-1111-1C2C55E6762C}"/>
              </a:ext>
            </a:extLst>
          </p:cNvPr>
          <p:cNvSpPr>
            <a:spLocks noGrp="1"/>
          </p:cNvSpPr>
          <p:nvPr>
            <p:ph type="body" idx="1"/>
          </p:nvPr>
        </p:nvSpPr>
        <p:spPr>
          <a:xfrm>
            <a:off x="7928114" y="1232452"/>
            <a:ext cx="3200400" cy="3850919"/>
          </a:xfrm>
        </p:spPr>
        <p:txBody>
          <a:bodyPr vert="horz" lIns="91440" tIns="45720" rIns="91440" bIns="45720" rtlCol="0" anchor="b">
            <a:normAutofit/>
          </a:bodyPr>
          <a:lstStyle/>
          <a:p>
            <a:r>
              <a:rPr lang="en-US" sz="1700" kern="1200">
                <a:solidFill>
                  <a:srgbClr val="FFFFFF"/>
                </a:solidFill>
                <a:latin typeface="+mn-lt"/>
                <a:ea typeface="+mn-ea"/>
                <a:cs typeface="+mn-cs"/>
              </a:rPr>
              <a:t>At the heart of our project lies the quest to demystify the pricing of used cars by dissecting their myriad attributes. Our mission is to craft a tool that enhances decision-making for all market participants. Buyers gain clarity on the valuation impact of each car feature, steering them toward savvy purchasing decisions. Sellers obtain a compass for pricing competitively, bolstering their prospects for transaction success.</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52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E8D-661C-337C-E3FA-4B3EDED45213}"/>
              </a:ext>
            </a:extLst>
          </p:cNvPr>
          <p:cNvSpPr>
            <a:spLocks noGrp="1"/>
          </p:cNvSpPr>
          <p:nvPr>
            <p:ph type="title"/>
          </p:nvPr>
        </p:nvSpPr>
        <p:spPr>
          <a:xfrm>
            <a:off x="943610" y="1386205"/>
            <a:ext cx="10515600" cy="2042795"/>
          </a:xfrm>
        </p:spPr>
        <p:txBody>
          <a:bodyPr/>
          <a:lstStyle/>
          <a:p>
            <a:pPr algn="ctr"/>
            <a:r>
              <a:rPr lang="en-US"/>
              <a:t>Data Description </a:t>
            </a:r>
          </a:p>
        </p:txBody>
      </p:sp>
    </p:spTree>
    <p:extLst>
      <p:ext uri="{BB962C8B-B14F-4D97-AF65-F5344CB8AC3E}">
        <p14:creationId xmlns:p14="http://schemas.microsoft.com/office/powerpoint/2010/main" val="18933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9B0D-CF0F-8E89-B58F-662E6CD9C259}"/>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Dataset Overview: Dissecting the Details</a:t>
            </a: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7DF7D54-F0D2-BC6C-1111-1C2C55E6762C}"/>
              </a:ext>
            </a:extLst>
          </p:cNvPr>
          <p:cNvSpPr>
            <a:spLocks noGrp="1"/>
          </p:cNvSpPr>
          <p:nvPr>
            <p:ph type="body" idx="1"/>
          </p:nvPr>
        </p:nvSpPr>
        <p:spPr>
          <a:xfrm>
            <a:off x="7928114" y="1232452"/>
            <a:ext cx="3200400" cy="3850919"/>
          </a:xfrm>
        </p:spPr>
        <p:txBody>
          <a:bodyPr vert="horz" lIns="91440" tIns="45720" rIns="91440" bIns="45720" rtlCol="0" anchor="b">
            <a:normAutofit/>
          </a:bodyPr>
          <a:lstStyle/>
          <a:p>
            <a:r>
              <a:rPr lang="en-US" sz="1700" kern="1200">
                <a:solidFill>
                  <a:srgbClr val="FFFFFF"/>
                </a:solidFill>
                <a:latin typeface="+mn-lt"/>
                <a:ea typeface="+mn-ea"/>
                <a:cs typeface="+mn-cs"/>
              </a:rPr>
              <a:t>Our analytical expedition utilizes a Kaggle-sourced dataset, rich with insights on pre-owned vehicles. Encompassing 4,009 entries and 12 distinct attributes, our dataset paints a comprehensive picture with variables ranging from make and model to mileage and accident history. These data points converge to inform our target variable: the predicted price range, serving as the cornerstone of our predictive model.</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25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12</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Used Car Price Prediction Model</vt:lpstr>
      <vt:lpstr>Team E</vt:lpstr>
      <vt:lpstr>Agenda</vt:lpstr>
      <vt:lpstr>Introduction </vt:lpstr>
      <vt:lpstr>Navigating the Complexities of the Used Car Market</vt:lpstr>
      <vt:lpstr>Problem Statement </vt:lpstr>
      <vt:lpstr>Clarifying the 'Why': The Problem Statement</vt:lpstr>
      <vt:lpstr>Data Description </vt:lpstr>
      <vt:lpstr>Dataset Overview: Dissecting the Details</vt:lpstr>
      <vt:lpstr>Data Source: Harnessing Kaggle's Repository</vt:lpstr>
      <vt:lpstr>Data Cleaning​</vt:lpstr>
      <vt:lpstr>Priming the Data: Preparation Steps​</vt:lpstr>
      <vt:lpstr>Refining the Dataset: Cleaning Methodology</vt:lpstr>
      <vt:lpstr>Data Transformation</vt:lpstr>
      <vt:lpstr>Data Transformation: Numeric Conversion and Engine Power </vt:lpstr>
      <vt:lpstr>Data Cleaning​</vt:lpstr>
      <vt:lpstr>Feature​</vt:lpstr>
      <vt:lpstr>Feature Engineering: Dummy Variable Creation </vt:lpstr>
      <vt:lpstr>Feature​</vt:lpstr>
      <vt:lpstr>Feature Optimization: Enhancing Dummy Variable </vt:lpstr>
      <vt:lpstr>Feature​</vt:lpstr>
      <vt:lpstr>Blueprint for Model Building</vt:lpstr>
      <vt:lpstr>Modeling with Logistic Regression in Rapid Miner</vt:lpstr>
      <vt:lpstr>Logistic Regression Analysis in RStudio</vt:lpstr>
      <vt:lpstr>Decision Tree Construction in Rapid Miner</vt:lpstr>
      <vt:lpstr>Crafting Decision Trees in RStudio</vt:lpstr>
      <vt:lpstr>PowerPoint Presentation</vt:lpstr>
      <vt:lpstr>PowerPoint Presentation</vt:lpstr>
      <vt:lpstr>PowerPoint Presentation</vt:lpstr>
      <vt:lpstr>PowerPoint Presentation</vt:lpstr>
      <vt:lpstr>Model Performance Metrics</vt:lpstr>
      <vt:lpstr>In-Depth Model Performance Analysis</vt:lpstr>
      <vt:lpstr>In-Depth Model Performance Analysis</vt:lpstr>
      <vt:lpstr>Model Performance - Summary</vt:lpstr>
      <vt:lpstr>Conclusion &amp; Way Forward</vt:lpstr>
      <vt:lpstr>Conclusion &amp; Future Directions</vt:lpstr>
      <vt:lpstr>End</vt:lpstr>
      <vt:lpstr>Appendix</vt:lpstr>
      <vt:lpstr>Presentation Recording: Zoom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Model</dc:title>
  <dc:creator>Rhea Bhere</dc:creator>
  <cp:revision>1</cp:revision>
  <dcterms:created xsi:type="dcterms:W3CDTF">2023-11-20T22:24:52Z</dcterms:created>
  <dcterms:modified xsi:type="dcterms:W3CDTF">2023-11-22T01:57:23Z</dcterms:modified>
</cp:coreProperties>
</file>