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1"/>
  </p:notesMasterIdLst>
  <p:sldIdLst>
    <p:sldId id="281" r:id="rId3"/>
    <p:sldId id="282" r:id="rId4"/>
    <p:sldId id="258" r:id="rId5"/>
    <p:sldId id="259" r:id="rId6"/>
    <p:sldId id="260" r:id="rId7"/>
    <p:sldId id="283" r:id="rId8"/>
    <p:sldId id="261" r:id="rId9"/>
    <p:sldId id="262" r:id="rId10"/>
    <p:sldId id="284"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6" r:id="rId26"/>
    <p:sldId id="277" r:id="rId27"/>
    <p:sldId id="278" r:id="rId28"/>
    <p:sldId id="279" r:id="rId29"/>
    <p:sldId id="280"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02" autoAdjust="0"/>
  </p:normalViewPr>
  <p:slideViewPr>
    <p:cSldViewPr>
      <p:cViewPr varScale="1">
        <p:scale>
          <a:sx n="104" d="100"/>
          <a:sy n="104" d="100"/>
        </p:scale>
        <p:origin x="181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0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everyone, welcome to Week 9. Last week, we first compared undirected and directed DM and then introduced K-means DM. This week, we are going to discuss some advanced issues of K-Means and then introduce Hierarchical Clustering.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21F13-DB6E-41CF-8768-AD4D0EA2B3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185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The third issue with K-Means is selection</a:t>
            </a:r>
            <a:r>
              <a:rPr lang="en-US" baseline="0" dirty="0"/>
              <a:t> of initial centroids. For the same datasets, we might get two different clustering results: clustering 1 and Clustering 2. Obliviously, the first clustering is better than the second one. How did we get two different results? The reason is that the two </a:t>
            </a:r>
            <a:r>
              <a:rPr lang="en-US" baseline="0" dirty="0" err="1"/>
              <a:t>clusterings</a:t>
            </a:r>
            <a:r>
              <a:rPr lang="en-US" baseline="0" dirty="0"/>
              <a:t> select two sets of initial centroids. Remember that, The first step in K-means Clustering is to randomly assign initial centroids. </a:t>
            </a:r>
            <a:endParaRPr dirty="0"/>
          </a:p>
        </p:txBody>
      </p:sp>
    </p:spTree>
    <p:extLst>
      <p:ext uri="{BB962C8B-B14F-4D97-AF65-F5344CB8AC3E}">
        <p14:creationId xmlns:p14="http://schemas.microsoft.com/office/powerpoint/2010/main" val="100599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6172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78123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165847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addition to K-Means Clustering, we have some other clustering techniques. This diagram describes type of clustering. Basically, we have two types of </a:t>
            </a:r>
            <a:r>
              <a:rPr lang="en-US" baseline="0" dirty="0" err="1"/>
              <a:t>clusterings</a:t>
            </a:r>
            <a:r>
              <a:rPr lang="en-US" baseline="0" dirty="0"/>
              <a:t>: </a:t>
            </a:r>
            <a:r>
              <a:rPr lang="en-US" baseline="0" dirty="0" err="1"/>
              <a:t>Partitional</a:t>
            </a:r>
            <a:r>
              <a:rPr lang="en-US" baseline="0" dirty="0"/>
              <a:t> clustering and </a:t>
            </a:r>
            <a:r>
              <a:rPr lang="en-US" sz="1200" dirty="0">
                <a:latin typeface="Arial"/>
                <a:cs typeface="Arial"/>
              </a:rPr>
              <a:t>H</a:t>
            </a:r>
            <a:r>
              <a:rPr lang="en-US" sz="1200" spc="-10" dirty="0">
                <a:latin typeface="Arial"/>
                <a:cs typeface="Arial"/>
              </a:rPr>
              <a:t>i</a:t>
            </a:r>
            <a:r>
              <a:rPr lang="en-US" sz="1200" dirty="0">
                <a:latin typeface="Arial"/>
                <a:cs typeface="Arial"/>
              </a:rPr>
              <a:t>erarchical</a:t>
            </a:r>
            <a:r>
              <a:rPr lang="en-US" sz="1200" spc="40" dirty="0">
                <a:latin typeface="Arial"/>
                <a:cs typeface="Arial"/>
              </a:rPr>
              <a:t> </a:t>
            </a:r>
            <a:r>
              <a:rPr lang="en-US" sz="1200" dirty="0">
                <a:latin typeface="Arial"/>
                <a:cs typeface="Arial"/>
              </a:rPr>
              <a:t>cl</a:t>
            </a:r>
            <a:r>
              <a:rPr lang="en-US" sz="1200" spc="-10" dirty="0">
                <a:latin typeface="Arial"/>
                <a:cs typeface="Arial"/>
              </a:rPr>
              <a:t>u</a:t>
            </a:r>
            <a:r>
              <a:rPr lang="en-US" sz="1200" dirty="0">
                <a:latin typeface="Arial"/>
                <a:cs typeface="Arial"/>
              </a:rPr>
              <a:t>stering. </a:t>
            </a:r>
            <a:r>
              <a:rPr lang="en-US" sz="1200" dirty="0" err="1">
                <a:latin typeface="Arial"/>
                <a:cs typeface="Arial"/>
              </a:rPr>
              <a:t>Partitional</a:t>
            </a:r>
            <a:r>
              <a:rPr lang="en-US" sz="1200" dirty="0">
                <a:latin typeface="Arial"/>
                <a:cs typeface="Arial"/>
              </a:rPr>
              <a:t> clustering divides data points</a:t>
            </a:r>
            <a:r>
              <a:rPr lang="en-US" sz="1200" baseline="0" dirty="0">
                <a:latin typeface="Arial"/>
                <a:cs typeface="Arial"/>
              </a:rPr>
              <a:t> into non-overlapping subsects so that each data point is in exactly one subset. However, Hierarchical clustering is a set of nested clusters organized as a hierarchical tree. In Hierarchical clustering, one data point could be in multiple clusters. This Clustering Type diagram is an example of Hierarchical clustering.  </a:t>
            </a:r>
            <a:endParaRPr lang="en-US" sz="1200" dirty="0">
              <a:latin typeface="Arial"/>
              <a:cs typeface="Arial"/>
            </a:endParaRPr>
          </a:p>
          <a:p>
            <a:endParaRPr dirty="0"/>
          </a:p>
        </p:txBody>
      </p:sp>
    </p:spTree>
    <p:extLst>
      <p:ext uri="{BB962C8B-B14F-4D97-AF65-F5344CB8AC3E}">
        <p14:creationId xmlns:p14="http://schemas.microsoft.com/office/powerpoint/2010/main" val="531537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In </a:t>
            </a:r>
            <a:r>
              <a:rPr lang="en-US" dirty="0" err="1"/>
              <a:t>partitional</a:t>
            </a:r>
            <a:r>
              <a:rPr lang="en-US" baseline="0" dirty="0"/>
              <a:t> clustering, e</a:t>
            </a:r>
            <a:r>
              <a:rPr lang="en-US" dirty="0"/>
              <a:t>ach data point has only one cluster</a:t>
            </a:r>
            <a:r>
              <a:rPr lang="en-US" baseline="0" dirty="0"/>
              <a:t>. There is no overlap between any two clusters. </a:t>
            </a:r>
            <a:endParaRPr dirty="0"/>
          </a:p>
        </p:txBody>
      </p:sp>
    </p:spTree>
    <p:extLst>
      <p:ext uri="{BB962C8B-B14F-4D97-AF65-F5344CB8AC3E}">
        <p14:creationId xmlns:p14="http://schemas.microsoft.com/office/powerpoint/2010/main" val="748055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10014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183594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9030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7892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dirty="0"/>
              <a:t>Recommended Reading this week. </a:t>
            </a:r>
            <a:endParaRPr dirty="0"/>
          </a:p>
        </p:txBody>
      </p:sp>
    </p:spTree>
    <p:extLst>
      <p:ext uri="{BB962C8B-B14F-4D97-AF65-F5344CB8AC3E}">
        <p14:creationId xmlns:p14="http://schemas.microsoft.com/office/powerpoint/2010/main" val="2070004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17593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7673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345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56797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7310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52889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26800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2031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0315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This</a:t>
            </a:r>
            <a:r>
              <a:rPr lang="en-US" baseline="0" dirty="0"/>
              <a:t> week, we have the following learning objectives. </a:t>
            </a:r>
          </a:p>
          <a:p>
            <a:pPr marL="355600" marR="0" lvl="0" indent="-342900" algn="l" defTabSz="914400" rtl="0" eaLnBrk="1" fontAlgn="auto" latinLnBrk="0" hangingPunct="1">
              <a:lnSpc>
                <a:spcPct val="100000"/>
              </a:lnSpc>
              <a:spcBef>
                <a:spcPts val="770"/>
              </a:spcBef>
              <a:spcAft>
                <a:spcPts val="0"/>
              </a:spcAft>
              <a:buClrTx/>
              <a:buSzTx/>
              <a:buFont typeface="Arial"/>
              <a:buChar char="•"/>
              <a:tabLst>
                <a:tab pos="355600" algn="l"/>
              </a:tabLst>
              <a:defRPr/>
            </a:pPr>
            <a:r>
              <a:rPr lang="en-US" baseline="0" dirty="0"/>
              <a:t>First of all, we are going to discuss the problems with K-Means and some other advanced issues. Then, we will introduce basic </a:t>
            </a:r>
            <a:r>
              <a:rPr lang="en-US" sz="1200" dirty="0">
                <a:latin typeface="Arial"/>
                <a:cs typeface="Arial"/>
              </a:rPr>
              <a:t>conc</a:t>
            </a:r>
            <a:r>
              <a:rPr lang="en-US" sz="1200" spc="-10" dirty="0">
                <a:latin typeface="Arial"/>
                <a:cs typeface="Arial"/>
              </a:rPr>
              <a:t>e</a:t>
            </a:r>
            <a:r>
              <a:rPr lang="en-US" sz="1200" dirty="0">
                <a:latin typeface="Arial"/>
                <a:cs typeface="Arial"/>
              </a:rPr>
              <a:t>p</a:t>
            </a:r>
            <a:r>
              <a:rPr lang="en-US" sz="1200" spc="-10" dirty="0">
                <a:latin typeface="Arial"/>
                <a:cs typeface="Arial"/>
              </a:rPr>
              <a:t>t</a:t>
            </a:r>
            <a:r>
              <a:rPr lang="en-US" sz="1200" dirty="0">
                <a:latin typeface="Arial"/>
                <a:cs typeface="Arial"/>
              </a:rPr>
              <a:t>s</a:t>
            </a:r>
            <a:r>
              <a:rPr lang="en-US" sz="1200" spc="-25" dirty="0">
                <a:latin typeface="Arial"/>
                <a:cs typeface="Arial"/>
              </a:rPr>
              <a:t> </a:t>
            </a:r>
            <a:r>
              <a:rPr lang="en-US" sz="1200" dirty="0">
                <a:latin typeface="Arial"/>
                <a:cs typeface="Arial"/>
              </a:rPr>
              <a:t>of</a:t>
            </a:r>
            <a:r>
              <a:rPr lang="en-US" sz="1200" spc="-25" dirty="0">
                <a:latin typeface="Arial"/>
                <a:cs typeface="Arial"/>
              </a:rPr>
              <a:t> </a:t>
            </a:r>
            <a:r>
              <a:rPr lang="en-US" sz="1200" dirty="0">
                <a:latin typeface="Arial"/>
                <a:cs typeface="Arial"/>
              </a:rPr>
              <a:t>Hier</a:t>
            </a:r>
            <a:r>
              <a:rPr lang="en-US" sz="1200" spc="-20" dirty="0">
                <a:latin typeface="Arial"/>
                <a:cs typeface="Arial"/>
              </a:rPr>
              <a:t>a</a:t>
            </a:r>
            <a:r>
              <a:rPr lang="en-US" sz="1200" dirty="0">
                <a:latin typeface="Arial"/>
                <a:cs typeface="Arial"/>
              </a:rPr>
              <a:t>rchical</a:t>
            </a:r>
            <a:r>
              <a:rPr lang="en-US" sz="1200" spc="-30" dirty="0">
                <a:latin typeface="Arial"/>
                <a:cs typeface="Arial"/>
              </a:rPr>
              <a:t> </a:t>
            </a:r>
            <a:r>
              <a:rPr lang="en-US" sz="1200" dirty="0">
                <a:latin typeface="Arial"/>
                <a:cs typeface="Arial"/>
              </a:rPr>
              <a:t>Clust</a:t>
            </a:r>
            <a:r>
              <a:rPr lang="en-US" sz="1200" spc="-20" dirty="0">
                <a:latin typeface="Arial"/>
                <a:cs typeface="Arial"/>
              </a:rPr>
              <a:t>e</a:t>
            </a:r>
            <a:r>
              <a:rPr lang="en-US" sz="1200" dirty="0">
                <a:latin typeface="Arial"/>
                <a:cs typeface="Arial"/>
              </a:rPr>
              <a:t>ri</a:t>
            </a:r>
            <a:r>
              <a:rPr lang="en-US" sz="1200" spc="-10" dirty="0">
                <a:latin typeface="Arial"/>
                <a:cs typeface="Arial"/>
              </a:rPr>
              <a:t>n</a:t>
            </a:r>
            <a:r>
              <a:rPr lang="en-US" sz="1200" dirty="0">
                <a:latin typeface="Arial"/>
                <a:cs typeface="Arial"/>
              </a:rPr>
              <a:t>g (HC). Next, we will learn the measurements</a:t>
            </a:r>
            <a:r>
              <a:rPr lang="en-US" sz="1200" baseline="0" dirty="0">
                <a:latin typeface="Arial"/>
                <a:cs typeface="Arial"/>
              </a:rPr>
              <a:t> of distance in HC. In addition, we are going to discuss a</a:t>
            </a:r>
            <a:r>
              <a:rPr lang="en-US" sz="1200" dirty="0">
                <a:latin typeface="Arial"/>
                <a:cs typeface="Arial"/>
              </a:rPr>
              <a:t>dva</a:t>
            </a:r>
            <a:r>
              <a:rPr lang="en-US" sz="1200" spc="-15" dirty="0">
                <a:latin typeface="Arial"/>
                <a:cs typeface="Arial"/>
              </a:rPr>
              <a:t>n</a:t>
            </a:r>
            <a:r>
              <a:rPr lang="en-US" sz="1200" dirty="0">
                <a:latin typeface="Arial"/>
                <a:cs typeface="Arial"/>
              </a:rPr>
              <a:t>ta</a:t>
            </a:r>
            <a:r>
              <a:rPr lang="en-US" sz="1200" spc="-15" dirty="0">
                <a:latin typeface="Arial"/>
                <a:cs typeface="Arial"/>
              </a:rPr>
              <a:t>g</a:t>
            </a:r>
            <a:r>
              <a:rPr lang="en-US" sz="1200" dirty="0">
                <a:latin typeface="Arial"/>
                <a:cs typeface="Arial"/>
              </a:rPr>
              <a:t>es</a:t>
            </a:r>
            <a:r>
              <a:rPr lang="en-US" sz="1200" spc="-25" dirty="0">
                <a:latin typeface="Arial"/>
                <a:cs typeface="Arial"/>
              </a:rPr>
              <a:t> </a:t>
            </a:r>
            <a:r>
              <a:rPr lang="en-US" sz="1200" dirty="0">
                <a:latin typeface="Arial"/>
                <a:cs typeface="Arial"/>
              </a:rPr>
              <a:t>a</a:t>
            </a:r>
            <a:r>
              <a:rPr lang="en-US" sz="1200" spc="-10" dirty="0">
                <a:latin typeface="Arial"/>
                <a:cs typeface="Arial"/>
              </a:rPr>
              <a:t>n</a:t>
            </a:r>
            <a:r>
              <a:rPr lang="en-US" sz="1200" dirty="0">
                <a:latin typeface="Arial"/>
                <a:cs typeface="Arial"/>
              </a:rPr>
              <a:t>d </a:t>
            </a:r>
            <a:r>
              <a:rPr lang="en-US" sz="1200" spc="-15" dirty="0">
                <a:latin typeface="Arial"/>
                <a:cs typeface="Arial"/>
              </a:rPr>
              <a:t>d</a:t>
            </a:r>
            <a:r>
              <a:rPr lang="en-US" sz="1200" dirty="0">
                <a:latin typeface="Arial"/>
                <a:cs typeface="Arial"/>
              </a:rPr>
              <a:t>isadva</a:t>
            </a:r>
            <a:r>
              <a:rPr lang="en-US" sz="1200" spc="-15" dirty="0">
                <a:latin typeface="Arial"/>
                <a:cs typeface="Arial"/>
              </a:rPr>
              <a:t>n</a:t>
            </a:r>
            <a:r>
              <a:rPr lang="en-US" sz="1200" dirty="0">
                <a:latin typeface="Arial"/>
                <a:cs typeface="Arial"/>
              </a:rPr>
              <a:t>ta</a:t>
            </a:r>
            <a:r>
              <a:rPr lang="en-US" sz="1200" spc="-15" dirty="0">
                <a:latin typeface="Arial"/>
                <a:cs typeface="Arial"/>
              </a:rPr>
              <a:t>g</a:t>
            </a:r>
            <a:r>
              <a:rPr lang="en-US" sz="1200" dirty="0">
                <a:latin typeface="Arial"/>
                <a:cs typeface="Arial"/>
              </a:rPr>
              <a:t>es</a:t>
            </a:r>
            <a:r>
              <a:rPr lang="en-US" sz="1200" spc="-25" dirty="0">
                <a:latin typeface="Arial"/>
                <a:cs typeface="Arial"/>
              </a:rPr>
              <a:t> </a:t>
            </a:r>
            <a:r>
              <a:rPr lang="en-US" sz="1200" dirty="0">
                <a:latin typeface="Arial"/>
                <a:cs typeface="Arial"/>
              </a:rPr>
              <a:t>of</a:t>
            </a:r>
            <a:r>
              <a:rPr lang="en-US" sz="1200" spc="-25" dirty="0">
                <a:latin typeface="Arial"/>
                <a:cs typeface="Arial"/>
              </a:rPr>
              <a:t> </a:t>
            </a:r>
            <a:r>
              <a:rPr lang="en-US" sz="1200" dirty="0">
                <a:latin typeface="Arial"/>
                <a:cs typeface="Arial"/>
              </a:rPr>
              <a:t>HC.</a:t>
            </a:r>
            <a:r>
              <a:rPr lang="en-US" sz="1200" baseline="0" dirty="0">
                <a:latin typeface="Arial"/>
                <a:cs typeface="Arial"/>
              </a:rPr>
              <a:t> Finally, we will discuss post-clustering analysis: what we can do after cluster analysis?</a:t>
            </a:r>
            <a:endParaRPr lang="en-US" sz="1200" dirty="0">
              <a:latin typeface="Arial"/>
              <a:cs typeface="Arial"/>
            </a:endParaRPr>
          </a:p>
          <a:p>
            <a:pPr marL="355600" indent="-342900">
              <a:lnSpc>
                <a:spcPct val="100000"/>
              </a:lnSpc>
              <a:spcBef>
                <a:spcPts val="770"/>
              </a:spcBef>
              <a:buFont typeface="Arial"/>
              <a:buChar char="•"/>
              <a:tabLst>
                <a:tab pos="355600" algn="l"/>
              </a:tabLst>
            </a:pPr>
            <a:endParaRPr lang="en-US" sz="1200" dirty="0">
              <a:latin typeface="Arial"/>
              <a:cs typeface="Arial"/>
            </a:endParaRPr>
          </a:p>
          <a:p>
            <a:endParaRPr dirty="0"/>
          </a:p>
        </p:txBody>
      </p:sp>
    </p:spTree>
    <p:extLst>
      <p:ext uri="{BB962C8B-B14F-4D97-AF65-F5344CB8AC3E}">
        <p14:creationId xmlns:p14="http://schemas.microsoft.com/office/powerpoint/2010/main" val="107456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12700" indent="0">
              <a:lnSpc>
                <a:spcPct val="100000"/>
              </a:lnSpc>
              <a:buFont typeface="Arial"/>
              <a:buNone/>
              <a:tabLst>
                <a:tab pos="355600" algn="l"/>
              </a:tabLst>
            </a:pPr>
            <a:r>
              <a:rPr lang="en-US" dirty="0"/>
              <a:t>K-Means Algorithm is an important and easy clustering technique; however</a:t>
            </a:r>
            <a:r>
              <a:rPr lang="en-US" baseline="0" dirty="0"/>
              <a:t> it still has some problems. One of them is </a:t>
            </a:r>
            <a:r>
              <a:rPr lang="en-US" dirty="0"/>
              <a:t>the</a:t>
            </a:r>
            <a:r>
              <a:rPr lang="en-US" baseline="0" dirty="0"/>
              <a:t> </a:t>
            </a:r>
            <a:r>
              <a:rPr lang="en-US" dirty="0"/>
              <a:t>distance problem because some observations </a:t>
            </a:r>
            <a:r>
              <a:rPr lang="en-US" sz="1200" spc="10" dirty="0">
                <a:latin typeface="Arial"/>
                <a:cs typeface="Arial"/>
              </a:rPr>
              <a:t> </a:t>
            </a:r>
            <a:r>
              <a:rPr lang="en-US" sz="1200" spc="-20" dirty="0">
                <a:latin typeface="Arial"/>
                <a:cs typeface="Arial"/>
              </a:rPr>
              <a:t>a</a:t>
            </a:r>
            <a:r>
              <a:rPr lang="en-US" sz="1200" spc="-5" dirty="0">
                <a:latin typeface="Arial"/>
                <a:cs typeface="Arial"/>
              </a:rPr>
              <a:t>r</a:t>
            </a:r>
            <a:r>
              <a:rPr lang="en-US" sz="1200" spc="-20" dirty="0">
                <a:latin typeface="Arial"/>
                <a:cs typeface="Arial"/>
              </a:rPr>
              <a:t>e</a:t>
            </a:r>
            <a:r>
              <a:rPr lang="en-US" sz="1200" spc="-5" dirty="0">
                <a:latin typeface="Arial"/>
                <a:cs typeface="Arial"/>
              </a:rPr>
              <a:t> </a:t>
            </a:r>
            <a:r>
              <a:rPr lang="en-US" sz="1200" spc="-15" dirty="0">
                <a:latin typeface="Arial"/>
                <a:cs typeface="Arial"/>
              </a:rPr>
              <a:t>not</a:t>
            </a:r>
            <a:r>
              <a:rPr lang="en-US" sz="1200" spc="-5" dirty="0">
                <a:latin typeface="Arial"/>
                <a:cs typeface="Arial"/>
              </a:rPr>
              <a:t> </a:t>
            </a:r>
            <a:r>
              <a:rPr lang="en-US" sz="1200" spc="-20" dirty="0">
                <a:latin typeface="Arial"/>
                <a:cs typeface="Arial"/>
              </a:rPr>
              <a:t>ap</a:t>
            </a:r>
            <a:r>
              <a:rPr lang="en-US" sz="1200" spc="-15" dirty="0">
                <a:latin typeface="Arial"/>
                <a:cs typeface="Arial"/>
              </a:rPr>
              <a:t>prop</a:t>
            </a:r>
            <a:r>
              <a:rPr lang="en-US" sz="1200" spc="-10" dirty="0">
                <a:latin typeface="Arial"/>
                <a:cs typeface="Arial"/>
              </a:rPr>
              <a:t>ri</a:t>
            </a:r>
            <a:r>
              <a:rPr lang="en-US" sz="1200" spc="-15" dirty="0">
                <a:latin typeface="Arial"/>
                <a:cs typeface="Arial"/>
              </a:rPr>
              <a:t>ate</a:t>
            </a:r>
            <a:r>
              <a:rPr lang="en-US" sz="1200" spc="15" dirty="0">
                <a:latin typeface="Arial"/>
                <a:cs typeface="Arial"/>
              </a:rPr>
              <a:t> </a:t>
            </a:r>
            <a:r>
              <a:rPr lang="en-US" sz="1200" spc="-15" dirty="0">
                <a:latin typeface="Arial"/>
                <a:cs typeface="Arial"/>
              </a:rPr>
              <a:t>for </a:t>
            </a:r>
            <a:r>
              <a:rPr lang="en-US" sz="1200" spc="-20" dirty="0">
                <a:latin typeface="Arial"/>
                <a:cs typeface="Arial"/>
              </a:rPr>
              <a:t>Euc</a:t>
            </a:r>
            <a:r>
              <a:rPr lang="en-US" sz="1200" spc="-5" dirty="0">
                <a:latin typeface="Arial"/>
                <a:cs typeface="Arial"/>
              </a:rPr>
              <a:t>l</a:t>
            </a:r>
            <a:r>
              <a:rPr lang="en-US" sz="1200" spc="-10" dirty="0">
                <a:latin typeface="Arial"/>
                <a:cs typeface="Arial"/>
              </a:rPr>
              <a:t>i</a:t>
            </a:r>
            <a:r>
              <a:rPr lang="en-US" sz="1200" spc="-15" dirty="0">
                <a:latin typeface="Arial"/>
                <a:cs typeface="Arial"/>
              </a:rPr>
              <a:t>d</a:t>
            </a:r>
            <a:r>
              <a:rPr lang="en-US" sz="1200" spc="-10" dirty="0">
                <a:latin typeface="Arial"/>
                <a:cs typeface="Arial"/>
              </a:rPr>
              <a:t>i</a:t>
            </a:r>
            <a:r>
              <a:rPr lang="en-US" sz="1200" spc="-15" dirty="0">
                <a:latin typeface="Arial"/>
                <a:cs typeface="Arial"/>
              </a:rPr>
              <a:t>a</a:t>
            </a:r>
            <a:r>
              <a:rPr lang="en-US" sz="1200" spc="-20" dirty="0">
                <a:latin typeface="Arial"/>
                <a:cs typeface="Arial"/>
              </a:rPr>
              <a:t>n</a:t>
            </a:r>
            <a:r>
              <a:rPr lang="en-US" sz="1200" spc="15" dirty="0">
                <a:latin typeface="Arial"/>
                <a:cs typeface="Arial"/>
              </a:rPr>
              <a:t> </a:t>
            </a:r>
            <a:r>
              <a:rPr lang="en-US" sz="1200" spc="-15" dirty="0">
                <a:latin typeface="Arial"/>
                <a:cs typeface="Arial"/>
              </a:rPr>
              <a:t>Dis</a:t>
            </a:r>
            <a:r>
              <a:rPr lang="en-US" sz="1200" spc="-5" dirty="0">
                <a:latin typeface="Arial"/>
                <a:cs typeface="Arial"/>
              </a:rPr>
              <a:t>t</a:t>
            </a:r>
            <a:r>
              <a:rPr lang="en-US" sz="1200" spc="-20" dirty="0">
                <a:latin typeface="Arial"/>
                <a:cs typeface="Arial"/>
              </a:rPr>
              <a:t>a</a:t>
            </a:r>
            <a:r>
              <a:rPr lang="en-US" sz="1200" spc="-15" dirty="0">
                <a:latin typeface="Arial"/>
                <a:cs typeface="Arial"/>
              </a:rPr>
              <a:t>nce. For</a:t>
            </a:r>
            <a:r>
              <a:rPr lang="en-US" sz="1200" spc="-15" baseline="0" dirty="0">
                <a:latin typeface="Arial"/>
                <a:cs typeface="Arial"/>
              </a:rPr>
              <a:t> example…. </a:t>
            </a:r>
            <a:endParaRPr lang="en-US" sz="1200" dirty="0">
              <a:latin typeface="Arial"/>
              <a:cs typeface="Arial"/>
            </a:endParaRPr>
          </a:p>
          <a:p>
            <a:endParaRPr lang="en-US" dirty="0"/>
          </a:p>
          <a:p>
            <a:r>
              <a:rPr lang="en-US" dirty="0"/>
              <a:t>How can</a:t>
            </a:r>
            <a:r>
              <a:rPr lang="en-US" baseline="0" dirty="0"/>
              <a:t> we solve this distance problem? We can introduce two additional distance metrics: Hamming distance and </a:t>
            </a:r>
            <a:r>
              <a:rPr lang="en-US" baseline="0" dirty="0" err="1"/>
              <a:t>Jaccard</a:t>
            </a:r>
            <a:r>
              <a:rPr lang="en-US" baseline="0" dirty="0"/>
              <a:t> Similarity. </a:t>
            </a:r>
            <a:endParaRPr dirty="0"/>
          </a:p>
        </p:txBody>
      </p:sp>
    </p:spTree>
    <p:extLst>
      <p:ext uri="{BB962C8B-B14F-4D97-AF65-F5344CB8AC3E}">
        <p14:creationId xmlns:p14="http://schemas.microsoft.com/office/powerpoint/2010/main" val="184230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Hamming distance is extremely useful to measure similarity among string variables or binary variables. Here, we have two individuals</a:t>
            </a:r>
            <a:r>
              <a:rPr lang="en-US" baseline="0" dirty="0"/>
              <a:t>: A and B.</a:t>
            </a:r>
            <a:endParaRPr dirty="0"/>
          </a:p>
        </p:txBody>
      </p:sp>
    </p:spTree>
    <p:extLst>
      <p:ext uri="{BB962C8B-B14F-4D97-AF65-F5344CB8AC3E}">
        <p14:creationId xmlns:p14="http://schemas.microsoft.com/office/powerpoint/2010/main" val="79461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err="1"/>
              <a:t>Jaccard</a:t>
            </a:r>
            <a:r>
              <a:rPr lang="en-US" dirty="0"/>
              <a:t> Sim</a:t>
            </a:r>
            <a:r>
              <a:rPr lang="en-US" spc="-10" dirty="0"/>
              <a:t>i</a:t>
            </a:r>
            <a:r>
              <a:rPr lang="en-US" dirty="0"/>
              <a:t>l</a:t>
            </a:r>
            <a:r>
              <a:rPr lang="en-US" spc="-10" dirty="0"/>
              <a:t>a</a:t>
            </a:r>
            <a:r>
              <a:rPr lang="en-US" dirty="0"/>
              <a:t>rity is equal</a:t>
            </a:r>
            <a:r>
              <a:rPr lang="en-US" baseline="0" dirty="0"/>
              <a:t> to the intersection over the union. </a:t>
            </a:r>
            <a:endParaRPr dirty="0"/>
          </a:p>
        </p:txBody>
      </p:sp>
    </p:spTree>
    <p:extLst>
      <p:ext uri="{BB962C8B-B14F-4D97-AF65-F5344CB8AC3E}">
        <p14:creationId xmlns:p14="http://schemas.microsoft.com/office/powerpoint/2010/main" val="3974805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9257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2069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166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0C4811-9A60-42A7-9D15-E998BB0247DE}" type="datetime1">
              <a:rPr lang="en-US" smtClean="0"/>
              <a:t>10/18/2023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601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11AF20-63CD-4A9A-B988-029E8F00D0A5}" type="datetime1">
              <a:rPr lang="en-US" smtClean="0"/>
              <a:t>10/18/2023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610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ADE13-E6AC-47E7-B47F-969605A6EA91}" type="datetime1">
              <a:rPr lang="en-US" smtClean="0"/>
              <a:t>10/18/2023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836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D28B6-EC30-4E47-AE1B-FE13E449C9F0}" type="datetime1">
              <a:rPr lang="en-US" smtClean="0"/>
              <a:t>10/18/2023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2673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E9BA3-22FA-48B2-B7B9-728645CC22BD}" type="datetime1">
              <a:rPr lang="en-US" smtClean="0"/>
              <a:t>10/18/2023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098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15C16-ACA1-41F0-90B7-1B1C97C645CD}" type="datetime1">
              <a:rPr lang="en-US" smtClean="0"/>
              <a:t>10/18/2023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8980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71DA9-35AF-44A0-9A66-590E967279D0}" type="datetime1">
              <a:rPr lang="en-US" smtClean="0"/>
              <a:t>10/18/2023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3584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EFA768-39B6-4779-AF42-495DADD3624B}" type="datetime1">
              <a:rPr lang="en-US" smtClean="0"/>
              <a:t>10/18/2023</a:t>
            </a:fld>
            <a:endParaRPr lang="en-US"/>
          </a:p>
        </p:txBody>
      </p:sp>
      <p:sp>
        <p:nvSpPr>
          <p:cNvPr id="6" name="Slide Number Placeholder 5"/>
          <p:cNvSpPr>
            <a:spLocks noGrp="1"/>
          </p:cNvSpPr>
          <p:nvPr>
            <p:ph type="sldNum" sz="quarter" idx="12"/>
          </p:nvPr>
        </p:nvSpPr>
        <p:spPr/>
        <p:txBody>
          <a:bodyPr/>
          <a:lstStyle>
            <a:lvl1pPr>
              <a:defRPr/>
            </a:lvl1pPr>
          </a:lstStyle>
          <a:p>
            <a:fld id="{B0382060-7490-47E8-870B-515F94D46520}" type="slidenum">
              <a:rPr lang="en-US" smtClean="0"/>
              <a:pPr/>
              <a:t>‹#›</a:t>
            </a:fld>
            <a:endParaRPr lang="en-US" dirty="0"/>
          </a:p>
        </p:txBody>
      </p:sp>
    </p:spTree>
    <p:extLst>
      <p:ext uri="{BB962C8B-B14F-4D97-AF65-F5344CB8AC3E}">
        <p14:creationId xmlns:p14="http://schemas.microsoft.com/office/powerpoint/2010/main" val="89497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F780F-0C16-48AE-AE28-1423415F0D64}" type="datetime1">
              <a:rPr lang="en-US" smtClean="0"/>
              <a:t>10/18/2023</a:t>
            </a:fld>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B4E7BA02-0B6A-401B-AA56-98D74AA34CA1}" type="slidenum">
              <a:rPr lang="en-US" smtClean="0"/>
              <a:pPr/>
              <a:t>‹#›</a:t>
            </a:fld>
            <a:endParaRPr lang="en-US" dirty="0"/>
          </a:p>
        </p:txBody>
      </p:sp>
    </p:spTree>
    <p:extLst>
      <p:ext uri="{BB962C8B-B14F-4D97-AF65-F5344CB8AC3E}">
        <p14:creationId xmlns:p14="http://schemas.microsoft.com/office/powerpoint/2010/main" val="366674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1E3EA-AF1E-4D79-95E3-1131AC3E7EDA}" type="datetime1">
              <a:rPr lang="en-US" smtClean="0"/>
              <a:t>10/18/2023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548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F51EF5-DD33-4169-8E49-79A02E99EDD0}" type="datetime1">
              <a:rPr lang="en-US" smtClean="0"/>
              <a:t>10/18/2023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8013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4954" y="589080"/>
            <a:ext cx="7994091" cy="585469"/>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dirty="0"/>
          </a:p>
        </p:txBody>
      </p:sp>
      <p:sp>
        <p:nvSpPr>
          <p:cNvPr id="3" name="Holder 3"/>
          <p:cNvSpPr>
            <a:spLocks noGrp="1"/>
          </p:cNvSpPr>
          <p:nvPr>
            <p:ph type="body" idx="1"/>
          </p:nvPr>
        </p:nvSpPr>
        <p:spPr>
          <a:xfrm>
            <a:off x="535940" y="1674264"/>
            <a:ext cx="8072119" cy="3816985"/>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10/18/2023</a:t>
            </a:fld>
            <a:endParaRPr lang="en-US"/>
          </a:p>
        </p:txBody>
      </p:sp>
      <p:sp>
        <p:nvSpPr>
          <p:cNvPr id="6" name="Holder 6"/>
          <p:cNvSpPr>
            <a:spLocks noGrp="1"/>
          </p:cNvSpPr>
          <p:nvPr>
            <p:ph type="sldNum" sz="quarter" idx="7"/>
          </p:nvPr>
        </p:nvSpPr>
        <p:spPr>
          <a:xfrm>
            <a:off x="8829293" y="6555482"/>
            <a:ext cx="248920" cy="204470"/>
          </a:xfrm>
          <a:prstGeom prst="rect">
            <a:avLst/>
          </a:prstGeom>
        </p:spPr>
        <p:txBody>
          <a:bodyPr wrap="square" lIns="0" tIns="0" rIns="0" bIns="0">
            <a:spAutoFit/>
          </a:bodyPr>
          <a:lstStyle>
            <a:lvl1pPr>
              <a:defRPr sz="1400" b="0" i="0">
                <a:solidFill>
                  <a:schemeClr val="tx1"/>
                </a:solidFill>
                <a:latin typeface="Arial"/>
                <a:cs typeface="Arial"/>
              </a:defRPr>
            </a:lvl1pPr>
          </a:lstStyle>
          <a:p>
            <a:pPr marL="12446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F8FD2-DBE2-4FBC-B2B1-7861E277C59D}" type="datetime1">
              <a:rPr lang="en-US" smtClean="0"/>
              <a:t>10/18/2023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35457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jalk.dvrlists.com/data-min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6.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aedsayad.com/clustering_hierarchical.ht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www.cs.princeton.edu/courses/archive/spr08/cos424/slides/clustering-2.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334" y="1447800"/>
            <a:ext cx="8599066" cy="1470025"/>
          </a:xfrm>
        </p:spPr>
        <p:txBody>
          <a:bodyPr>
            <a:normAutofit/>
          </a:bodyPr>
          <a:lstStyle/>
          <a:p>
            <a:pPr marL="12700"/>
            <a:r>
              <a:rPr lang="en-US" b="1" dirty="0">
                <a:latin typeface="Arial"/>
                <a:cs typeface="Arial"/>
              </a:rPr>
              <a:t>Advanced</a:t>
            </a:r>
            <a:r>
              <a:rPr lang="en-US" b="1" spc="-15" dirty="0">
                <a:latin typeface="Arial"/>
                <a:cs typeface="Arial"/>
              </a:rPr>
              <a:t> </a:t>
            </a:r>
            <a:r>
              <a:rPr lang="en-US" b="1" dirty="0">
                <a:latin typeface="Arial"/>
                <a:cs typeface="Arial"/>
              </a:rPr>
              <a:t>Issues</a:t>
            </a:r>
            <a:r>
              <a:rPr lang="en-US" b="1" spc="-25" dirty="0">
                <a:latin typeface="Arial"/>
                <a:cs typeface="Arial"/>
              </a:rPr>
              <a:t> </a:t>
            </a:r>
            <a:r>
              <a:rPr lang="en-US" b="1" dirty="0">
                <a:latin typeface="Arial"/>
                <a:cs typeface="Arial"/>
              </a:rPr>
              <a:t>of </a:t>
            </a:r>
            <a:r>
              <a:rPr lang="en-US" b="1" spc="10" dirty="0">
                <a:latin typeface="Arial"/>
                <a:cs typeface="Arial"/>
              </a:rPr>
              <a:t>K</a:t>
            </a:r>
            <a:r>
              <a:rPr lang="en-US" b="1" dirty="0">
                <a:latin typeface="Arial"/>
                <a:cs typeface="Arial"/>
              </a:rPr>
              <a:t>-Means</a:t>
            </a:r>
            <a:r>
              <a:rPr lang="en-US" b="1" spc="-25" dirty="0">
                <a:latin typeface="Arial"/>
                <a:cs typeface="Arial"/>
              </a:rPr>
              <a:t> </a:t>
            </a:r>
            <a:r>
              <a:rPr lang="en-US" b="1" dirty="0">
                <a:latin typeface="Arial"/>
                <a:cs typeface="Arial"/>
              </a:rPr>
              <a:t>and Hiera</a:t>
            </a:r>
            <a:r>
              <a:rPr lang="en-US" b="1" spc="5" dirty="0">
                <a:latin typeface="Arial"/>
                <a:cs typeface="Arial"/>
              </a:rPr>
              <a:t>r</a:t>
            </a:r>
            <a:r>
              <a:rPr lang="en-US" b="1" dirty="0">
                <a:latin typeface="Arial"/>
                <a:cs typeface="Arial"/>
              </a:rPr>
              <a:t>chical</a:t>
            </a:r>
            <a:r>
              <a:rPr lang="en-US" b="1" spc="-25" dirty="0">
                <a:latin typeface="Arial"/>
                <a:cs typeface="Arial"/>
              </a:rPr>
              <a:t> </a:t>
            </a:r>
            <a:r>
              <a:rPr lang="en-US" b="1" dirty="0">
                <a:latin typeface="Arial"/>
                <a:cs typeface="Arial"/>
              </a:rPr>
              <a:t>Clustering</a:t>
            </a:r>
            <a:endParaRPr lang="en-US" dirty="0">
              <a:latin typeface="Arial"/>
              <a:cs typeface="Arial"/>
            </a:endParaRPr>
          </a:p>
        </p:txBody>
      </p:sp>
      <p:sp>
        <p:nvSpPr>
          <p:cNvPr id="3" name="Subtitle 2"/>
          <p:cNvSpPr>
            <a:spLocks noGrp="1"/>
          </p:cNvSpPr>
          <p:nvPr>
            <p:ph type="subTitle" idx="1"/>
          </p:nvPr>
        </p:nvSpPr>
        <p:spPr>
          <a:xfrm>
            <a:off x="1415467" y="3203575"/>
            <a:ext cx="6400800" cy="1752600"/>
          </a:xfrm>
        </p:spPr>
        <p:txBody>
          <a:bodyPr/>
          <a:lstStyle/>
          <a:p>
            <a:r>
              <a:rPr lang="en-US" dirty="0"/>
              <a:t>Dr. Liang (Leon) Chen</a:t>
            </a:r>
          </a:p>
        </p:txBody>
      </p:sp>
      <p:pic>
        <p:nvPicPr>
          <p:cNvPr id="4" name="Picture 2" descr="Image result for data mining"/>
          <p:cNvPicPr>
            <a:picLocks noChangeAspect="1" noChangeArrowheads="1"/>
          </p:cNvPicPr>
          <p:nvPr/>
        </p:nvPicPr>
        <p:blipFill rotWithShape="1">
          <a:blip r:embed="rId3">
            <a:extLst>
              <a:ext uri="{28A0092B-C50C-407E-A947-70E740481C1C}">
                <a14:useLocalDpi xmlns:a14="http://schemas.microsoft.com/office/drawing/2010/main" val="0"/>
              </a:ext>
            </a:extLst>
          </a:blip>
          <a:srcRect b="8393"/>
          <a:stretch/>
        </p:blipFill>
        <p:spPr bwMode="auto">
          <a:xfrm>
            <a:off x="2133600" y="3886200"/>
            <a:ext cx="4724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86400" y="6590592"/>
            <a:ext cx="2819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Picture Source: </a:t>
            </a: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hlinkClick r:id="rId4"/>
              </a:rPr>
              <a:t>http://jalk.dvrlists.com/data-mining</a:t>
            </a: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p>
        </p:txBody>
      </p:sp>
    </p:spTree>
    <p:extLst>
      <p:ext uri="{BB962C8B-B14F-4D97-AF65-F5344CB8AC3E}">
        <p14:creationId xmlns:p14="http://schemas.microsoft.com/office/powerpoint/2010/main" val="7846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015">
              <a:lnSpc>
                <a:spcPct val="100000"/>
              </a:lnSpc>
            </a:pPr>
            <a:r>
              <a:rPr sz="4000" spc="-245" dirty="0"/>
              <a:t>T</a:t>
            </a:r>
            <a:r>
              <a:rPr sz="4000" spc="-30" dirty="0"/>
              <a:t>wo</a:t>
            </a:r>
            <a:r>
              <a:rPr sz="4000" spc="-5" dirty="0"/>
              <a:t> </a:t>
            </a:r>
            <a:r>
              <a:rPr sz="4000" spc="-20" dirty="0"/>
              <a:t>di</a:t>
            </a:r>
            <a:r>
              <a:rPr sz="4000" spc="-80" dirty="0"/>
              <a:t>f</a:t>
            </a:r>
            <a:r>
              <a:rPr sz="4000" spc="-20" dirty="0"/>
              <a:t>ferent</a:t>
            </a:r>
            <a:r>
              <a:rPr sz="4000" spc="15" dirty="0"/>
              <a:t> </a:t>
            </a:r>
            <a:r>
              <a:rPr sz="4000" spc="-35" dirty="0"/>
              <a:t>K</a:t>
            </a:r>
            <a:r>
              <a:rPr sz="4000" spc="-25" dirty="0"/>
              <a:t>-means</a:t>
            </a:r>
            <a:r>
              <a:rPr sz="4000" spc="30" dirty="0"/>
              <a:t> </a:t>
            </a:r>
            <a:r>
              <a:rPr sz="4000" spc="-20" dirty="0"/>
              <a:t>Clus</a:t>
            </a:r>
            <a:r>
              <a:rPr sz="4000" spc="-10" dirty="0"/>
              <a:t>t</a:t>
            </a:r>
            <a:r>
              <a:rPr sz="4000" spc="-20" dirty="0"/>
              <a:t>ering</a:t>
            </a:r>
            <a:endParaRPr sz="4000"/>
          </a:p>
        </p:txBody>
      </p:sp>
      <p:sp>
        <p:nvSpPr>
          <p:cNvPr id="3" name="object 3"/>
          <p:cNvSpPr/>
          <p:nvPr/>
        </p:nvSpPr>
        <p:spPr>
          <a:xfrm>
            <a:off x="2748026" y="1219202"/>
            <a:ext cx="3045460" cy="2286635"/>
          </a:xfrm>
          <a:custGeom>
            <a:avLst/>
            <a:gdLst/>
            <a:ahLst/>
            <a:cxnLst/>
            <a:rect l="l" t="t" r="r" b="b"/>
            <a:pathLst>
              <a:path w="3045460" h="2286635">
                <a:moveTo>
                  <a:pt x="0" y="2286299"/>
                </a:moveTo>
                <a:lnTo>
                  <a:pt x="3044983" y="2286299"/>
                </a:lnTo>
                <a:lnTo>
                  <a:pt x="3044983" y="0"/>
                </a:lnTo>
                <a:lnTo>
                  <a:pt x="0" y="0"/>
                </a:lnTo>
                <a:lnTo>
                  <a:pt x="0" y="2286299"/>
                </a:lnTo>
                <a:close/>
              </a:path>
            </a:pathLst>
          </a:custGeom>
          <a:solidFill>
            <a:srgbClr val="FFFFFF"/>
          </a:solidFill>
        </p:spPr>
        <p:txBody>
          <a:bodyPr wrap="square" lIns="0" tIns="0" rIns="0" bIns="0" rtlCol="0"/>
          <a:lstStyle/>
          <a:p>
            <a:endParaRPr/>
          </a:p>
        </p:txBody>
      </p:sp>
      <p:sp>
        <p:nvSpPr>
          <p:cNvPr id="4" name="object 4"/>
          <p:cNvSpPr/>
          <p:nvPr/>
        </p:nvSpPr>
        <p:spPr>
          <a:xfrm>
            <a:off x="3141605" y="1392545"/>
            <a:ext cx="2352040" cy="1851025"/>
          </a:xfrm>
          <a:custGeom>
            <a:avLst/>
            <a:gdLst/>
            <a:ahLst/>
            <a:cxnLst/>
            <a:rect l="l" t="t" r="r" b="b"/>
            <a:pathLst>
              <a:path w="2352040" h="1851025">
                <a:moveTo>
                  <a:pt x="0" y="1850597"/>
                </a:moveTo>
                <a:lnTo>
                  <a:pt x="2351539" y="1850597"/>
                </a:lnTo>
                <a:lnTo>
                  <a:pt x="2351539" y="0"/>
                </a:lnTo>
                <a:lnTo>
                  <a:pt x="0" y="0"/>
                </a:lnTo>
                <a:lnTo>
                  <a:pt x="0" y="1850597"/>
                </a:lnTo>
                <a:close/>
              </a:path>
            </a:pathLst>
          </a:custGeom>
          <a:solidFill>
            <a:srgbClr val="FFFFFF"/>
          </a:solidFill>
        </p:spPr>
        <p:txBody>
          <a:bodyPr wrap="square" lIns="0" tIns="0" rIns="0" bIns="0" rtlCol="0"/>
          <a:lstStyle/>
          <a:p>
            <a:endParaRPr/>
          </a:p>
        </p:txBody>
      </p:sp>
      <p:sp>
        <p:nvSpPr>
          <p:cNvPr id="5" name="object 5"/>
          <p:cNvSpPr/>
          <p:nvPr/>
        </p:nvSpPr>
        <p:spPr>
          <a:xfrm>
            <a:off x="3141605" y="1392587"/>
            <a:ext cx="2352040" cy="1851025"/>
          </a:xfrm>
          <a:custGeom>
            <a:avLst/>
            <a:gdLst/>
            <a:ahLst/>
            <a:cxnLst/>
            <a:rect l="l" t="t" r="r" b="b"/>
            <a:pathLst>
              <a:path w="2352040" h="1851025">
                <a:moveTo>
                  <a:pt x="0" y="1850556"/>
                </a:moveTo>
                <a:lnTo>
                  <a:pt x="0" y="0"/>
                </a:lnTo>
                <a:lnTo>
                  <a:pt x="2351581" y="0"/>
                </a:lnTo>
                <a:lnTo>
                  <a:pt x="2351581" y="1850556"/>
                </a:lnTo>
                <a:lnTo>
                  <a:pt x="0" y="1850556"/>
                </a:lnTo>
              </a:path>
            </a:pathLst>
          </a:custGeom>
          <a:ln w="3175">
            <a:solidFill>
              <a:srgbClr val="FFFFFF"/>
            </a:solidFill>
          </a:ln>
        </p:spPr>
        <p:txBody>
          <a:bodyPr wrap="square" lIns="0" tIns="0" rIns="0" bIns="0" rtlCol="0"/>
          <a:lstStyle/>
          <a:p>
            <a:endParaRPr/>
          </a:p>
        </p:txBody>
      </p:sp>
      <p:sp>
        <p:nvSpPr>
          <p:cNvPr id="6" name="object 6"/>
          <p:cNvSpPr/>
          <p:nvPr/>
        </p:nvSpPr>
        <p:spPr>
          <a:xfrm>
            <a:off x="3141605" y="32431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7" name="object 7"/>
          <p:cNvSpPr/>
          <p:nvPr/>
        </p:nvSpPr>
        <p:spPr>
          <a:xfrm>
            <a:off x="5495420" y="32454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8" name="object 8"/>
          <p:cNvSpPr/>
          <p:nvPr/>
        </p:nvSpPr>
        <p:spPr>
          <a:xfrm>
            <a:off x="3141605" y="1392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9" name="object 9"/>
          <p:cNvSpPr/>
          <p:nvPr/>
        </p:nvSpPr>
        <p:spPr>
          <a:xfrm>
            <a:off x="3143866" y="1394820"/>
            <a:ext cx="5080" cy="0"/>
          </a:xfrm>
          <a:custGeom>
            <a:avLst/>
            <a:gdLst/>
            <a:ahLst/>
            <a:cxnLst/>
            <a:rect l="l" t="t" r="r" b="b"/>
            <a:pathLst>
              <a:path w="5080">
                <a:moveTo>
                  <a:pt x="0" y="0"/>
                </a:moveTo>
                <a:lnTo>
                  <a:pt x="4522" y="0"/>
                </a:lnTo>
              </a:path>
            </a:pathLst>
          </a:custGeom>
          <a:ln w="4694">
            <a:solidFill>
              <a:srgbClr val="000000"/>
            </a:solidFill>
          </a:ln>
        </p:spPr>
        <p:txBody>
          <a:bodyPr wrap="square" lIns="0" tIns="0" rIns="0" bIns="0" rtlCol="0"/>
          <a:lstStyle/>
          <a:p>
            <a:endParaRPr/>
          </a:p>
        </p:txBody>
      </p:sp>
      <p:sp>
        <p:nvSpPr>
          <p:cNvPr id="10" name="object 10"/>
          <p:cNvSpPr/>
          <p:nvPr/>
        </p:nvSpPr>
        <p:spPr>
          <a:xfrm>
            <a:off x="3280667" y="3219760"/>
            <a:ext cx="0" cy="23495"/>
          </a:xfrm>
          <a:custGeom>
            <a:avLst/>
            <a:gdLst/>
            <a:ahLst/>
            <a:cxnLst/>
            <a:rect l="l" t="t" r="r" b="b"/>
            <a:pathLst>
              <a:path h="23494">
                <a:moveTo>
                  <a:pt x="0" y="0"/>
                </a:moveTo>
                <a:lnTo>
                  <a:pt x="0" y="23383"/>
                </a:lnTo>
              </a:path>
            </a:pathLst>
          </a:custGeom>
          <a:ln w="7446">
            <a:solidFill>
              <a:srgbClr val="000000"/>
            </a:solidFill>
          </a:ln>
        </p:spPr>
        <p:txBody>
          <a:bodyPr wrap="square" lIns="0" tIns="0" rIns="0" bIns="0" rtlCol="0"/>
          <a:lstStyle/>
          <a:p>
            <a:endParaRPr/>
          </a:p>
        </p:txBody>
      </p:sp>
      <p:sp>
        <p:nvSpPr>
          <p:cNvPr id="11" name="object 11"/>
          <p:cNvSpPr txBox="1"/>
          <p:nvPr/>
        </p:nvSpPr>
        <p:spPr>
          <a:xfrm>
            <a:off x="3222474" y="3263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12" name="object 12"/>
          <p:cNvSpPr/>
          <p:nvPr/>
        </p:nvSpPr>
        <p:spPr>
          <a:xfrm>
            <a:off x="3547657" y="3219735"/>
            <a:ext cx="0" cy="23495"/>
          </a:xfrm>
          <a:custGeom>
            <a:avLst/>
            <a:gdLst/>
            <a:ahLst/>
            <a:cxnLst/>
            <a:rect l="l" t="t" r="r" b="b"/>
            <a:pathLst>
              <a:path h="23494">
                <a:moveTo>
                  <a:pt x="0" y="0"/>
                </a:moveTo>
                <a:lnTo>
                  <a:pt x="0" y="23407"/>
                </a:lnTo>
              </a:path>
            </a:pathLst>
          </a:custGeom>
          <a:ln w="7467">
            <a:solidFill>
              <a:srgbClr val="000000"/>
            </a:solidFill>
          </a:ln>
        </p:spPr>
        <p:txBody>
          <a:bodyPr wrap="square" lIns="0" tIns="0" rIns="0" bIns="0" rtlCol="0"/>
          <a:lstStyle/>
          <a:p>
            <a:endParaRPr/>
          </a:p>
        </p:txBody>
      </p:sp>
      <p:sp>
        <p:nvSpPr>
          <p:cNvPr id="13" name="object 13"/>
          <p:cNvSpPr txBox="1"/>
          <p:nvPr/>
        </p:nvSpPr>
        <p:spPr>
          <a:xfrm>
            <a:off x="3461432" y="3263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14" name="object 14"/>
          <p:cNvSpPr/>
          <p:nvPr/>
        </p:nvSpPr>
        <p:spPr>
          <a:xfrm>
            <a:off x="3814607" y="3219735"/>
            <a:ext cx="0" cy="23495"/>
          </a:xfrm>
          <a:custGeom>
            <a:avLst/>
            <a:gdLst/>
            <a:ahLst/>
            <a:cxnLst/>
            <a:rect l="l" t="t" r="r" b="b"/>
            <a:pathLst>
              <a:path h="23494">
                <a:moveTo>
                  <a:pt x="0" y="0"/>
                </a:moveTo>
                <a:lnTo>
                  <a:pt x="0" y="23407"/>
                </a:lnTo>
              </a:path>
            </a:pathLst>
          </a:custGeom>
          <a:ln w="7467">
            <a:solidFill>
              <a:srgbClr val="000000"/>
            </a:solidFill>
          </a:ln>
        </p:spPr>
        <p:txBody>
          <a:bodyPr wrap="square" lIns="0" tIns="0" rIns="0" bIns="0" rtlCol="0"/>
          <a:lstStyle/>
          <a:p>
            <a:endParaRPr/>
          </a:p>
        </p:txBody>
      </p:sp>
      <p:sp>
        <p:nvSpPr>
          <p:cNvPr id="15" name="object 15"/>
          <p:cNvSpPr txBox="1"/>
          <p:nvPr/>
        </p:nvSpPr>
        <p:spPr>
          <a:xfrm>
            <a:off x="3756578" y="3263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16" name="object 16"/>
          <p:cNvSpPr/>
          <p:nvPr/>
        </p:nvSpPr>
        <p:spPr>
          <a:xfrm>
            <a:off x="4073776" y="3219848"/>
            <a:ext cx="0" cy="23495"/>
          </a:xfrm>
          <a:custGeom>
            <a:avLst/>
            <a:gdLst/>
            <a:ahLst/>
            <a:cxnLst/>
            <a:rect l="l" t="t" r="r" b="b"/>
            <a:pathLst>
              <a:path h="23494">
                <a:moveTo>
                  <a:pt x="0" y="23295"/>
                </a:move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076079" y="32221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18" name="object 18"/>
          <p:cNvSpPr txBox="1"/>
          <p:nvPr/>
        </p:nvSpPr>
        <p:spPr>
          <a:xfrm>
            <a:off x="3990867" y="3263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19" name="object 19"/>
          <p:cNvSpPr/>
          <p:nvPr/>
        </p:nvSpPr>
        <p:spPr>
          <a:xfrm>
            <a:off x="4340797" y="3219848"/>
            <a:ext cx="0" cy="23495"/>
          </a:xfrm>
          <a:custGeom>
            <a:avLst/>
            <a:gdLst/>
            <a:ahLst/>
            <a:cxnLst/>
            <a:rect l="l" t="t" r="r" b="b"/>
            <a:pathLst>
              <a:path h="23494">
                <a:moveTo>
                  <a:pt x="0" y="23295"/>
                </a:moveTo>
                <a:lnTo>
                  <a:pt x="0" y="0"/>
                </a:lnTo>
              </a:path>
            </a:pathLst>
          </a:custGeom>
          <a:ln w="3175">
            <a:solidFill>
              <a:srgbClr val="000000"/>
            </a:solidFill>
          </a:ln>
        </p:spPr>
        <p:txBody>
          <a:bodyPr wrap="square" lIns="0" tIns="0" rIns="0" bIns="0" rtlCol="0"/>
          <a:lstStyle/>
          <a:p>
            <a:endParaRPr/>
          </a:p>
        </p:txBody>
      </p:sp>
      <p:sp>
        <p:nvSpPr>
          <p:cNvPr id="20" name="object 20"/>
          <p:cNvSpPr/>
          <p:nvPr/>
        </p:nvSpPr>
        <p:spPr>
          <a:xfrm>
            <a:off x="4343030" y="3222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1" name="object 21"/>
          <p:cNvSpPr/>
          <p:nvPr/>
        </p:nvSpPr>
        <p:spPr>
          <a:xfrm>
            <a:off x="4610993" y="3219735"/>
            <a:ext cx="0" cy="23495"/>
          </a:xfrm>
          <a:custGeom>
            <a:avLst/>
            <a:gdLst/>
            <a:ahLst/>
            <a:cxnLst/>
            <a:rect l="l" t="t" r="r" b="b"/>
            <a:pathLst>
              <a:path h="23494">
                <a:moveTo>
                  <a:pt x="0" y="0"/>
                </a:moveTo>
                <a:lnTo>
                  <a:pt x="0" y="23407"/>
                </a:lnTo>
              </a:path>
            </a:pathLst>
          </a:custGeom>
          <a:ln w="7467">
            <a:solidFill>
              <a:srgbClr val="000000"/>
            </a:solidFill>
          </a:ln>
        </p:spPr>
        <p:txBody>
          <a:bodyPr wrap="square" lIns="0" tIns="0" rIns="0" bIns="0" rtlCol="0"/>
          <a:lstStyle/>
          <a:p>
            <a:endParaRPr/>
          </a:p>
        </p:txBody>
      </p:sp>
      <p:sp>
        <p:nvSpPr>
          <p:cNvPr id="22" name="object 22"/>
          <p:cNvSpPr/>
          <p:nvPr/>
        </p:nvSpPr>
        <p:spPr>
          <a:xfrm>
            <a:off x="4874698" y="3219848"/>
            <a:ext cx="0" cy="23495"/>
          </a:xfrm>
          <a:custGeom>
            <a:avLst/>
            <a:gdLst/>
            <a:ahLst/>
            <a:cxnLst/>
            <a:rect l="l" t="t" r="r" b="b"/>
            <a:pathLst>
              <a:path h="23494">
                <a:moveTo>
                  <a:pt x="0" y="23295"/>
                </a:moveTo>
                <a:lnTo>
                  <a:pt x="0" y="0"/>
                </a:lnTo>
              </a:path>
            </a:pathLst>
          </a:custGeom>
          <a:ln w="3175">
            <a:solidFill>
              <a:srgbClr val="000000"/>
            </a:solidFill>
          </a:ln>
        </p:spPr>
        <p:txBody>
          <a:bodyPr wrap="square" lIns="0" tIns="0" rIns="0" bIns="0" rtlCol="0"/>
          <a:lstStyle/>
          <a:p>
            <a:endParaRPr/>
          </a:p>
        </p:txBody>
      </p:sp>
      <p:sp>
        <p:nvSpPr>
          <p:cNvPr id="23" name="object 23"/>
          <p:cNvSpPr/>
          <p:nvPr/>
        </p:nvSpPr>
        <p:spPr>
          <a:xfrm>
            <a:off x="4877002" y="3222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4" name="object 24"/>
          <p:cNvSpPr/>
          <p:nvPr/>
        </p:nvSpPr>
        <p:spPr>
          <a:xfrm>
            <a:off x="5145104" y="3219735"/>
            <a:ext cx="0" cy="23495"/>
          </a:xfrm>
          <a:custGeom>
            <a:avLst/>
            <a:gdLst/>
            <a:ahLst/>
            <a:cxnLst/>
            <a:rect l="l" t="t" r="r" b="b"/>
            <a:pathLst>
              <a:path h="23494">
                <a:moveTo>
                  <a:pt x="0" y="0"/>
                </a:moveTo>
                <a:lnTo>
                  <a:pt x="0" y="23407"/>
                </a:lnTo>
              </a:path>
            </a:pathLst>
          </a:custGeom>
          <a:ln w="7467">
            <a:solidFill>
              <a:srgbClr val="000000"/>
            </a:solidFill>
          </a:ln>
        </p:spPr>
        <p:txBody>
          <a:bodyPr wrap="square" lIns="0" tIns="0" rIns="0" bIns="0" rtlCol="0"/>
          <a:lstStyle/>
          <a:p>
            <a:endParaRPr/>
          </a:p>
        </p:txBody>
      </p:sp>
      <p:sp>
        <p:nvSpPr>
          <p:cNvPr id="25" name="object 25"/>
          <p:cNvSpPr/>
          <p:nvPr/>
        </p:nvSpPr>
        <p:spPr>
          <a:xfrm>
            <a:off x="5412055" y="3219735"/>
            <a:ext cx="0" cy="23495"/>
          </a:xfrm>
          <a:custGeom>
            <a:avLst/>
            <a:gdLst/>
            <a:ahLst/>
            <a:cxnLst/>
            <a:rect l="l" t="t" r="r" b="b"/>
            <a:pathLst>
              <a:path h="23494">
                <a:moveTo>
                  <a:pt x="0" y="0"/>
                </a:moveTo>
                <a:lnTo>
                  <a:pt x="0" y="23407"/>
                </a:lnTo>
              </a:path>
            </a:pathLst>
          </a:custGeom>
          <a:ln w="7467">
            <a:solidFill>
              <a:srgbClr val="000000"/>
            </a:solidFill>
          </a:ln>
        </p:spPr>
        <p:txBody>
          <a:bodyPr wrap="square" lIns="0" tIns="0" rIns="0" bIns="0" rtlCol="0"/>
          <a:lstStyle/>
          <a:p>
            <a:endParaRPr/>
          </a:p>
        </p:txBody>
      </p:sp>
      <p:sp>
        <p:nvSpPr>
          <p:cNvPr id="26" name="object 26"/>
          <p:cNvSpPr/>
          <p:nvPr/>
        </p:nvSpPr>
        <p:spPr>
          <a:xfrm>
            <a:off x="3141605" y="3001622"/>
            <a:ext cx="30480" cy="0"/>
          </a:xfrm>
          <a:custGeom>
            <a:avLst/>
            <a:gdLst/>
            <a:ahLst/>
            <a:cxnLst/>
            <a:rect l="l" t="t" r="r" b="b"/>
            <a:pathLst>
              <a:path w="30480">
                <a:moveTo>
                  <a:pt x="0" y="0"/>
                </a:moveTo>
                <a:lnTo>
                  <a:pt x="30261" y="0"/>
                </a:lnTo>
              </a:path>
            </a:pathLst>
          </a:custGeom>
          <a:ln w="5095">
            <a:solidFill>
              <a:srgbClr val="000000"/>
            </a:solidFill>
          </a:ln>
        </p:spPr>
        <p:txBody>
          <a:bodyPr wrap="square" lIns="0" tIns="0" rIns="0" bIns="0" rtlCol="0"/>
          <a:lstStyle/>
          <a:p>
            <a:endParaRPr/>
          </a:p>
        </p:txBody>
      </p:sp>
      <p:sp>
        <p:nvSpPr>
          <p:cNvPr id="27" name="object 27"/>
          <p:cNvSpPr/>
          <p:nvPr/>
        </p:nvSpPr>
        <p:spPr>
          <a:xfrm>
            <a:off x="3141605" y="2739273"/>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8" name="object 28"/>
          <p:cNvSpPr/>
          <p:nvPr/>
        </p:nvSpPr>
        <p:spPr>
          <a:xfrm>
            <a:off x="3141605" y="2472201"/>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9" name="object 29"/>
          <p:cNvSpPr/>
          <p:nvPr/>
        </p:nvSpPr>
        <p:spPr>
          <a:xfrm>
            <a:off x="3141605" y="2205163"/>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30" name="object 30"/>
          <p:cNvSpPr/>
          <p:nvPr/>
        </p:nvSpPr>
        <p:spPr>
          <a:xfrm>
            <a:off x="3141605" y="1938126"/>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31" name="object 31"/>
          <p:cNvSpPr/>
          <p:nvPr/>
        </p:nvSpPr>
        <p:spPr>
          <a:xfrm>
            <a:off x="3141605" y="1671054"/>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32" name="object 32"/>
          <p:cNvSpPr/>
          <p:nvPr/>
        </p:nvSpPr>
        <p:spPr>
          <a:xfrm>
            <a:off x="3141605" y="1404017"/>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33" name="object 33"/>
          <p:cNvSpPr/>
          <p:nvPr/>
        </p:nvSpPr>
        <p:spPr>
          <a:xfrm>
            <a:off x="3788052" y="32219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FF0000"/>
          </a:solidFill>
        </p:spPr>
        <p:txBody>
          <a:bodyPr wrap="square" lIns="0" tIns="0" rIns="0" bIns="0" rtlCol="0"/>
          <a:lstStyle/>
          <a:p>
            <a:endParaRPr/>
          </a:p>
        </p:txBody>
      </p:sp>
      <p:sp>
        <p:nvSpPr>
          <p:cNvPr id="34" name="object 34"/>
          <p:cNvSpPr/>
          <p:nvPr/>
        </p:nvSpPr>
        <p:spPr>
          <a:xfrm>
            <a:off x="3788052" y="32219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FF0000"/>
            </a:solidFill>
          </a:ln>
        </p:spPr>
        <p:txBody>
          <a:bodyPr wrap="square" lIns="0" tIns="0" rIns="0" bIns="0" rtlCol="0"/>
          <a:lstStyle/>
          <a:p>
            <a:endParaRPr/>
          </a:p>
        </p:txBody>
      </p:sp>
      <p:sp>
        <p:nvSpPr>
          <p:cNvPr id="35" name="object 35"/>
          <p:cNvSpPr/>
          <p:nvPr/>
        </p:nvSpPr>
        <p:spPr>
          <a:xfrm>
            <a:off x="3590683" y="2766986"/>
            <a:ext cx="352175" cy="358135"/>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4012779" y="2959650"/>
            <a:ext cx="46990" cy="43180"/>
          </a:xfrm>
          <a:custGeom>
            <a:avLst/>
            <a:gdLst/>
            <a:ahLst/>
            <a:cxnLst/>
            <a:rect l="l" t="t" r="r" b="b"/>
            <a:pathLst>
              <a:path w="46989" h="43180">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FF0000"/>
          </a:solidFill>
        </p:spPr>
        <p:txBody>
          <a:bodyPr wrap="square" lIns="0" tIns="0" rIns="0" bIns="0" rtlCol="0"/>
          <a:lstStyle/>
          <a:p>
            <a:endParaRPr/>
          </a:p>
        </p:txBody>
      </p:sp>
      <p:sp>
        <p:nvSpPr>
          <p:cNvPr id="37" name="object 37"/>
          <p:cNvSpPr/>
          <p:nvPr/>
        </p:nvSpPr>
        <p:spPr>
          <a:xfrm>
            <a:off x="4012779" y="2959650"/>
            <a:ext cx="46990" cy="43180"/>
          </a:xfrm>
          <a:custGeom>
            <a:avLst/>
            <a:gdLst/>
            <a:ahLst/>
            <a:cxnLst/>
            <a:rect l="l" t="t" r="r" b="b"/>
            <a:pathLst>
              <a:path w="46989" h="43180">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FF0000"/>
            </a:solidFill>
          </a:ln>
        </p:spPr>
        <p:txBody>
          <a:bodyPr wrap="square" lIns="0" tIns="0" rIns="0" bIns="0" rtlCol="0"/>
          <a:lstStyle/>
          <a:p>
            <a:endParaRPr/>
          </a:p>
        </p:txBody>
      </p:sp>
      <p:sp>
        <p:nvSpPr>
          <p:cNvPr id="38" name="object 38"/>
          <p:cNvSpPr/>
          <p:nvPr/>
        </p:nvSpPr>
        <p:spPr>
          <a:xfrm>
            <a:off x="3947175" y="2650352"/>
            <a:ext cx="46990" cy="43180"/>
          </a:xfrm>
          <a:custGeom>
            <a:avLst/>
            <a:gdLst/>
            <a:ahLst/>
            <a:cxnLst/>
            <a:rect l="l" t="t" r="r" b="b"/>
            <a:pathLst>
              <a:path w="46989"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FF0000"/>
          </a:solidFill>
        </p:spPr>
        <p:txBody>
          <a:bodyPr wrap="square" lIns="0" tIns="0" rIns="0" bIns="0" rtlCol="0"/>
          <a:lstStyle/>
          <a:p>
            <a:endParaRPr/>
          </a:p>
        </p:txBody>
      </p:sp>
      <p:sp>
        <p:nvSpPr>
          <p:cNvPr id="39" name="object 39"/>
          <p:cNvSpPr/>
          <p:nvPr/>
        </p:nvSpPr>
        <p:spPr>
          <a:xfrm>
            <a:off x="3947175" y="2650352"/>
            <a:ext cx="46990" cy="43180"/>
          </a:xfrm>
          <a:custGeom>
            <a:avLst/>
            <a:gdLst/>
            <a:ahLst/>
            <a:cxnLst/>
            <a:rect l="l" t="t" r="r" b="b"/>
            <a:pathLst>
              <a:path w="46989"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FF0000"/>
            </a:solidFill>
          </a:ln>
        </p:spPr>
        <p:txBody>
          <a:bodyPr wrap="square" lIns="0" tIns="0" rIns="0" bIns="0" rtlCol="0"/>
          <a:lstStyle/>
          <a:p>
            <a:endParaRPr/>
          </a:p>
        </p:txBody>
      </p:sp>
      <p:sp>
        <p:nvSpPr>
          <p:cNvPr id="40" name="object 40"/>
          <p:cNvSpPr/>
          <p:nvPr/>
        </p:nvSpPr>
        <p:spPr>
          <a:xfrm>
            <a:off x="3946687" y="1504565"/>
            <a:ext cx="905189" cy="994264"/>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3797264" y="19407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00FF00"/>
          </a:solidFill>
        </p:spPr>
        <p:txBody>
          <a:bodyPr wrap="square" lIns="0" tIns="0" rIns="0" bIns="0" rtlCol="0"/>
          <a:lstStyle/>
          <a:p>
            <a:endParaRPr/>
          </a:p>
        </p:txBody>
      </p:sp>
      <p:sp>
        <p:nvSpPr>
          <p:cNvPr id="42" name="object 42"/>
          <p:cNvSpPr/>
          <p:nvPr/>
        </p:nvSpPr>
        <p:spPr>
          <a:xfrm>
            <a:off x="3797264" y="19407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00FF00"/>
            </a:solidFill>
          </a:ln>
        </p:spPr>
        <p:txBody>
          <a:bodyPr wrap="square" lIns="0" tIns="0" rIns="0" bIns="0" rtlCol="0"/>
          <a:lstStyle/>
          <a:p>
            <a:endParaRPr/>
          </a:p>
        </p:txBody>
      </p:sp>
      <p:sp>
        <p:nvSpPr>
          <p:cNvPr id="43" name="object 43"/>
          <p:cNvSpPr/>
          <p:nvPr/>
        </p:nvSpPr>
        <p:spPr>
          <a:xfrm>
            <a:off x="4420429" y="1369075"/>
            <a:ext cx="46990" cy="56515"/>
          </a:xfrm>
          <a:custGeom>
            <a:avLst/>
            <a:gdLst/>
            <a:ahLst/>
            <a:cxnLst/>
            <a:rect l="l" t="t" r="r" b="b"/>
            <a:pathLst>
              <a:path w="46989" h="56515">
                <a:moveTo>
                  <a:pt x="23310" y="0"/>
                </a:moveTo>
                <a:lnTo>
                  <a:pt x="0" y="28186"/>
                </a:lnTo>
                <a:lnTo>
                  <a:pt x="23310" y="56372"/>
                </a:lnTo>
                <a:lnTo>
                  <a:pt x="46760" y="28186"/>
                </a:lnTo>
                <a:lnTo>
                  <a:pt x="23310" y="0"/>
                </a:lnTo>
                <a:close/>
              </a:path>
            </a:pathLst>
          </a:custGeom>
          <a:solidFill>
            <a:srgbClr val="00FF00"/>
          </a:solidFill>
        </p:spPr>
        <p:txBody>
          <a:bodyPr wrap="square" lIns="0" tIns="0" rIns="0" bIns="0" rtlCol="0"/>
          <a:lstStyle/>
          <a:p>
            <a:endParaRPr/>
          </a:p>
        </p:txBody>
      </p:sp>
      <p:sp>
        <p:nvSpPr>
          <p:cNvPr id="44" name="object 44"/>
          <p:cNvSpPr/>
          <p:nvPr/>
        </p:nvSpPr>
        <p:spPr>
          <a:xfrm>
            <a:off x="4420429" y="1369075"/>
            <a:ext cx="46990" cy="56515"/>
          </a:xfrm>
          <a:custGeom>
            <a:avLst/>
            <a:gdLst/>
            <a:ahLst/>
            <a:cxnLst/>
            <a:rect l="l" t="t" r="r" b="b"/>
            <a:pathLst>
              <a:path w="46989" h="56515">
                <a:moveTo>
                  <a:pt x="23310" y="56372"/>
                </a:moveTo>
                <a:lnTo>
                  <a:pt x="46760" y="28186"/>
                </a:lnTo>
                <a:lnTo>
                  <a:pt x="23310" y="0"/>
                </a:lnTo>
                <a:lnTo>
                  <a:pt x="0" y="28186"/>
                </a:lnTo>
                <a:lnTo>
                  <a:pt x="23310" y="56372"/>
                </a:lnTo>
                <a:close/>
              </a:path>
            </a:pathLst>
          </a:custGeom>
          <a:ln w="3175">
            <a:solidFill>
              <a:srgbClr val="00FF00"/>
            </a:solidFill>
          </a:ln>
        </p:spPr>
        <p:txBody>
          <a:bodyPr wrap="square" lIns="0" tIns="0" rIns="0" bIns="0" rtlCol="0"/>
          <a:lstStyle/>
          <a:p>
            <a:endParaRPr/>
          </a:p>
        </p:txBody>
      </p:sp>
      <p:sp>
        <p:nvSpPr>
          <p:cNvPr id="45" name="object 45"/>
          <p:cNvSpPr/>
          <p:nvPr/>
        </p:nvSpPr>
        <p:spPr>
          <a:xfrm>
            <a:off x="4176788" y="1364401"/>
            <a:ext cx="46990" cy="56515"/>
          </a:xfrm>
          <a:custGeom>
            <a:avLst/>
            <a:gdLst/>
            <a:ahLst/>
            <a:cxnLst/>
            <a:rect l="l" t="t" r="r" b="b"/>
            <a:pathLst>
              <a:path w="46989" h="56515">
                <a:moveTo>
                  <a:pt x="23449" y="0"/>
                </a:moveTo>
                <a:lnTo>
                  <a:pt x="0" y="28186"/>
                </a:lnTo>
                <a:lnTo>
                  <a:pt x="23449" y="56302"/>
                </a:lnTo>
                <a:lnTo>
                  <a:pt x="46760" y="28186"/>
                </a:lnTo>
                <a:lnTo>
                  <a:pt x="23449" y="0"/>
                </a:lnTo>
                <a:close/>
              </a:path>
            </a:pathLst>
          </a:custGeom>
          <a:solidFill>
            <a:srgbClr val="00FF00"/>
          </a:solidFill>
        </p:spPr>
        <p:txBody>
          <a:bodyPr wrap="square" lIns="0" tIns="0" rIns="0" bIns="0" rtlCol="0"/>
          <a:lstStyle/>
          <a:p>
            <a:endParaRPr/>
          </a:p>
        </p:txBody>
      </p:sp>
      <p:sp>
        <p:nvSpPr>
          <p:cNvPr id="46" name="object 46"/>
          <p:cNvSpPr/>
          <p:nvPr/>
        </p:nvSpPr>
        <p:spPr>
          <a:xfrm>
            <a:off x="4176788" y="1364401"/>
            <a:ext cx="46990" cy="56515"/>
          </a:xfrm>
          <a:custGeom>
            <a:avLst/>
            <a:gdLst/>
            <a:ahLst/>
            <a:cxnLst/>
            <a:rect l="l" t="t" r="r" b="b"/>
            <a:pathLst>
              <a:path w="46989" h="56515">
                <a:moveTo>
                  <a:pt x="23449" y="56302"/>
                </a:moveTo>
                <a:lnTo>
                  <a:pt x="46760" y="28186"/>
                </a:lnTo>
                <a:lnTo>
                  <a:pt x="23449" y="0"/>
                </a:lnTo>
                <a:lnTo>
                  <a:pt x="0" y="28186"/>
                </a:lnTo>
                <a:lnTo>
                  <a:pt x="23449" y="56302"/>
                </a:lnTo>
                <a:close/>
              </a:path>
            </a:pathLst>
          </a:custGeom>
          <a:ln w="3175">
            <a:solidFill>
              <a:srgbClr val="00FF00"/>
            </a:solidFill>
          </a:ln>
        </p:spPr>
        <p:txBody>
          <a:bodyPr wrap="square" lIns="0" tIns="0" rIns="0" bIns="0" rtlCol="0"/>
          <a:lstStyle/>
          <a:p>
            <a:endParaRPr/>
          </a:p>
        </p:txBody>
      </p:sp>
      <p:sp>
        <p:nvSpPr>
          <p:cNvPr id="47" name="object 47"/>
          <p:cNvSpPr/>
          <p:nvPr/>
        </p:nvSpPr>
        <p:spPr>
          <a:xfrm>
            <a:off x="4495384" y="26341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00FF00"/>
          </a:solidFill>
        </p:spPr>
        <p:txBody>
          <a:bodyPr wrap="square" lIns="0" tIns="0" rIns="0" bIns="0" rtlCol="0"/>
          <a:lstStyle/>
          <a:p>
            <a:endParaRPr/>
          </a:p>
        </p:txBody>
      </p:sp>
      <p:sp>
        <p:nvSpPr>
          <p:cNvPr id="48" name="object 48"/>
          <p:cNvSpPr/>
          <p:nvPr/>
        </p:nvSpPr>
        <p:spPr>
          <a:xfrm>
            <a:off x="4495384" y="26341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00FF00"/>
            </a:solidFill>
          </a:ln>
        </p:spPr>
        <p:txBody>
          <a:bodyPr wrap="square" lIns="0" tIns="0" rIns="0" bIns="0" rtlCol="0"/>
          <a:lstStyle/>
          <a:p>
            <a:endParaRPr/>
          </a:p>
        </p:txBody>
      </p:sp>
      <p:sp>
        <p:nvSpPr>
          <p:cNvPr id="49" name="object 49"/>
          <p:cNvSpPr/>
          <p:nvPr/>
        </p:nvSpPr>
        <p:spPr>
          <a:xfrm>
            <a:off x="4842037" y="3051199"/>
            <a:ext cx="37465" cy="37465"/>
          </a:xfrm>
          <a:custGeom>
            <a:avLst/>
            <a:gdLst/>
            <a:ahLst/>
            <a:cxnLst/>
            <a:rect l="l" t="t" r="r" b="b"/>
            <a:pathLst>
              <a:path w="37464" h="37464">
                <a:moveTo>
                  <a:pt x="0" y="18690"/>
                </a:moveTo>
                <a:lnTo>
                  <a:pt x="37392" y="18690"/>
                </a:lnTo>
              </a:path>
            </a:pathLst>
          </a:custGeom>
          <a:ln w="38650">
            <a:solidFill>
              <a:srgbClr val="0000FF"/>
            </a:solidFill>
          </a:ln>
        </p:spPr>
        <p:txBody>
          <a:bodyPr wrap="square" lIns="0" tIns="0" rIns="0" bIns="0" rtlCol="0"/>
          <a:lstStyle/>
          <a:p>
            <a:endParaRPr/>
          </a:p>
        </p:txBody>
      </p:sp>
      <p:sp>
        <p:nvSpPr>
          <p:cNvPr id="50" name="object 50"/>
          <p:cNvSpPr/>
          <p:nvPr/>
        </p:nvSpPr>
        <p:spPr>
          <a:xfrm>
            <a:off x="4837291" y="2938712"/>
            <a:ext cx="37465" cy="37465"/>
          </a:xfrm>
          <a:custGeom>
            <a:avLst/>
            <a:gdLst/>
            <a:ahLst/>
            <a:cxnLst/>
            <a:rect l="l" t="t" r="r" b="b"/>
            <a:pathLst>
              <a:path w="37464" h="37464">
                <a:moveTo>
                  <a:pt x="0" y="18690"/>
                </a:moveTo>
                <a:lnTo>
                  <a:pt x="37392" y="18690"/>
                </a:lnTo>
              </a:path>
            </a:pathLst>
          </a:custGeom>
          <a:ln w="38650">
            <a:solidFill>
              <a:srgbClr val="0000FF"/>
            </a:solidFill>
          </a:ln>
        </p:spPr>
        <p:txBody>
          <a:bodyPr wrap="square" lIns="0" tIns="0" rIns="0" bIns="0" rtlCol="0"/>
          <a:lstStyle/>
          <a:p>
            <a:endParaRPr/>
          </a:p>
        </p:txBody>
      </p:sp>
      <p:sp>
        <p:nvSpPr>
          <p:cNvPr id="51" name="object 51"/>
          <p:cNvSpPr/>
          <p:nvPr/>
        </p:nvSpPr>
        <p:spPr>
          <a:xfrm>
            <a:off x="5001300" y="3163519"/>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52" name="object 52"/>
          <p:cNvSpPr/>
          <p:nvPr/>
        </p:nvSpPr>
        <p:spPr>
          <a:xfrm>
            <a:off x="4949654" y="2952706"/>
            <a:ext cx="80010" cy="0"/>
          </a:xfrm>
          <a:custGeom>
            <a:avLst/>
            <a:gdLst/>
            <a:ahLst/>
            <a:cxnLst/>
            <a:rect l="l" t="t" r="r" b="b"/>
            <a:pathLst>
              <a:path w="80010">
                <a:moveTo>
                  <a:pt x="0" y="0"/>
                </a:moveTo>
                <a:lnTo>
                  <a:pt x="79686" y="0"/>
                </a:lnTo>
              </a:path>
            </a:pathLst>
          </a:custGeom>
          <a:ln w="48041">
            <a:solidFill>
              <a:srgbClr val="0000FF"/>
            </a:solidFill>
          </a:ln>
        </p:spPr>
        <p:txBody>
          <a:bodyPr wrap="square" lIns="0" tIns="0" rIns="0" bIns="0" rtlCol="0"/>
          <a:lstStyle/>
          <a:p>
            <a:endParaRPr/>
          </a:p>
        </p:txBody>
      </p:sp>
      <p:sp>
        <p:nvSpPr>
          <p:cNvPr id="53" name="object 53"/>
          <p:cNvSpPr/>
          <p:nvPr/>
        </p:nvSpPr>
        <p:spPr>
          <a:xfrm>
            <a:off x="4767081" y="3004259"/>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54" name="object 54"/>
          <p:cNvSpPr/>
          <p:nvPr/>
        </p:nvSpPr>
        <p:spPr>
          <a:xfrm>
            <a:off x="4799743" y="2990176"/>
            <a:ext cx="99060" cy="0"/>
          </a:xfrm>
          <a:custGeom>
            <a:avLst/>
            <a:gdLst/>
            <a:ahLst/>
            <a:cxnLst/>
            <a:rect l="l" t="t" r="r" b="b"/>
            <a:pathLst>
              <a:path w="99060">
                <a:moveTo>
                  <a:pt x="0" y="0"/>
                </a:moveTo>
                <a:lnTo>
                  <a:pt x="98459" y="0"/>
                </a:lnTo>
              </a:path>
            </a:pathLst>
          </a:custGeom>
          <a:ln w="38824">
            <a:solidFill>
              <a:srgbClr val="0000FF"/>
            </a:solidFill>
          </a:ln>
        </p:spPr>
        <p:txBody>
          <a:bodyPr wrap="square" lIns="0" tIns="0" rIns="0" bIns="0" rtlCol="0"/>
          <a:lstStyle/>
          <a:p>
            <a:endParaRPr/>
          </a:p>
        </p:txBody>
      </p:sp>
      <p:sp>
        <p:nvSpPr>
          <p:cNvPr id="55" name="object 55"/>
          <p:cNvSpPr/>
          <p:nvPr/>
        </p:nvSpPr>
        <p:spPr>
          <a:xfrm>
            <a:off x="4842037" y="2985478"/>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56" name="object 56"/>
          <p:cNvSpPr/>
          <p:nvPr/>
        </p:nvSpPr>
        <p:spPr>
          <a:xfrm>
            <a:off x="4720251" y="2978524"/>
            <a:ext cx="52069" cy="0"/>
          </a:xfrm>
          <a:custGeom>
            <a:avLst/>
            <a:gdLst/>
            <a:ahLst/>
            <a:cxnLst/>
            <a:rect l="l" t="t" r="r" b="b"/>
            <a:pathLst>
              <a:path w="52070">
                <a:moveTo>
                  <a:pt x="0" y="0"/>
                </a:moveTo>
                <a:lnTo>
                  <a:pt x="51524" y="0"/>
                </a:lnTo>
              </a:path>
            </a:pathLst>
          </a:custGeom>
          <a:ln w="43345">
            <a:solidFill>
              <a:srgbClr val="0000FF"/>
            </a:solidFill>
          </a:ln>
        </p:spPr>
        <p:txBody>
          <a:bodyPr wrap="square" lIns="0" tIns="0" rIns="0" bIns="0" rtlCol="0"/>
          <a:lstStyle/>
          <a:p>
            <a:endParaRPr/>
          </a:p>
        </p:txBody>
      </p:sp>
      <p:sp>
        <p:nvSpPr>
          <p:cNvPr id="57" name="object 57"/>
          <p:cNvSpPr/>
          <p:nvPr/>
        </p:nvSpPr>
        <p:spPr>
          <a:xfrm>
            <a:off x="4832615" y="2923773"/>
            <a:ext cx="159385" cy="0"/>
          </a:xfrm>
          <a:custGeom>
            <a:avLst/>
            <a:gdLst/>
            <a:ahLst/>
            <a:cxnLst/>
            <a:rect l="l" t="t" r="r" b="b"/>
            <a:pathLst>
              <a:path w="159385">
                <a:moveTo>
                  <a:pt x="0" y="0"/>
                </a:moveTo>
                <a:lnTo>
                  <a:pt x="159282" y="0"/>
                </a:lnTo>
              </a:path>
            </a:pathLst>
          </a:custGeom>
          <a:ln w="49925">
            <a:solidFill>
              <a:srgbClr val="0000FF"/>
            </a:solidFill>
          </a:ln>
        </p:spPr>
        <p:txBody>
          <a:bodyPr wrap="square" lIns="0" tIns="0" rIns="0" bIns="0" rtlCol="0"/>
          <a:lstStyle/>
          <a:p>
            <a:endParaRPr/>
          </a:p>
        </p:txBody>
      </p:sp>
      <p:sp>
        <p:nvSpPr>
          <p:cNvPr id="58" name="object 58"/>
          <p:cNvSpPr/>
          <p:nvPr/>
        </p:nvSpPr>
        <p:spPr>
          <a:xfrm>
            <a:off x="4795206" y="3135436"/>
            <a:ext cx="42545" cy="0"/>
          </a:xfrm>
          <a:custGeom>
            <a:avLst/>
            <a:gdLst/>
            <a:ahLst/>
            <a:cxnLst/>
            <a:rect l="l" t="t" r="r" b="b"/>
            <a:pathLst>
              <a:path w="42545">
                <a:moveTo>
                  <a:pt x="0" y="0"/>
                </a:moveTo>
                <a:lnTo>
                  <a:pt x="42102" y="0"/>
                </a:lnTo>
              </a:path>
            </a:pathLst>
          </a:custGeom>
          <a:ln w="38650">
            <a:solidFill>
              <a:srgbClr val="0000FF"/>
            </a:solidFill>
          </a:ln>
        </p:spPr>
        <p:txBody>
          <a:bodyPr wrap="square" lIns="0" tIns="0" rIns="0" bIns="0" rtlCol="0"/>
          <a:lstStyle/>
          <a:p>
            <a:endParaRPr/>
          </a:p>
        </p:txBody>
      </p:sp>
      <p:sp>
        <p:nvSpPr>
          <p:cNvPr id="59" name="object 59"/>
          <p:cNvSpPr/>
          <p:nvPr/>
        </p:nvSpPr>
        <p:spPr>
          <a:xfrm>
            <a:off x="4977850" y="2887077"/>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60" name="object 60"/>
          <p:cNvSpPr/>
          <p:nvPr/>
        </p:nvSpPr>
        <p:spPr>
          <a:xfrm>
            <a:off x="4706153" y="2863781"/>
            <a:ext cx="37465" cy="37465"/>
          </a:xfrm>
          <a:custGeom>
            <a:avLst/>
            <a:gdLst/>
            <a:ahLst/>
            <a:cxnLst/>
            <a:rect l="l" t="t" r="r" b="b"/>
            <a:pathLst>
              <a:path w="37464" h="37464">
                <a:moveTo>
                  <a:pt x="0" y="18690"/>
                </a:moveTo>
                <a:lnTo>
                  <a:pt x="37392" y="18690"/>
                </a:lnTo>
              </a:path>
            </a:pathLst>
          </a:custGeom>
          <a:ln w="38650">
            <a:solidFill>
              <a:srgbClr val="0000FF"/>
            </a:solidFill>
          </a:ln>
        </p:spPr>
        <p:txBody>
          <a:bodyPr wrap="square" lIns="0" tIns="0" rIns="0" bIns="0" rtlCol="0"/>
          <a:lstStyle/>
          <a:p>
            <a:endParaRPr/>
          </a:p>
        </p:txBody>
      </p:sp>
      <p:sp>
        <p:nvSpPr>
          <p:cNvPr id="61" name="object 61"/>
          <p:cNvSpPr/>
          <p:nvPr/>
        </p:nvSpPr>
        <p:spPr>
          <a:xfrm>
            <a:off x="4785855" y="2924632"/>
            <a:ext cx="37465" cy="37465"/>
          </a:xfrm>
          <a:custGeom>
            <a:avLst/>
            <a:gdLst/>
            <a:ahLst/>
            <a:cxnLst/>
            <a:rect l="l" t="t" r="r" b="b"/>
            <a:pathLst>
              <a:path w="37464" h="37464">
                <a:moveTo>
                  <a:pt x="0" y="18690"/>
                </a:moveTo>
                <a:lnTo>
                  <a:pt x="37392" y="18690"/>
                </a:lnTo>
              </a:path>
            </a:pathLst>
          </a:custGeom>
          <a:ln w="38650">
            <a:solidFill>
              <a:srgbClr val="0000FF"/>
            </a:solidFill>
          </a:ln>
        </p:spPr>
        <p:txBody>
          <a:bodyPr wrap="square" lIns="0" tIns="0" rIns="0" bIns="0" rtlCol="0"/>
          <a:lstStyle/>
          <a:p>
            <a:endParaRPr/>
          </a:p>
        </p:txBody>
      </p:sp>
      <p:sp>
        <p:nvSpPr>
          <p:cNvPr id="62" name="object 62"/>
          <p:cNvSpPr/>
          <p:nvPr/>
        </p:nvSpPr>
        <p:spPr>
          <a:xfrm>
            <a:off x="4916992" y="3008955"/>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63" name="object 63"/>
          <p:cNvSpPr/>
          <p:nvPr/>
        </p:nvSpPr>
        <p:spPr>
          <a:xfrm>
            <a:off x="4856064" y="2891772"/>
            <a:ext cx="37465" cy="38100"/>
          </a:xfrm>
          <a:custGeom>
            <a:avLst/>
            <a:gdLst/>
            <a:ahLst/>
            <a:cxnLst/>
            <a:rect l="l" t="t" r="r" b="b"/>
            <a:pathLst>
              <a:path w="37464" h="38100">
                <a:moveTo>
                  <a:pt x="0" y="18777"/>
                </a:moveTo>
                <a:lnTo>
                  <a:pt x="37392" y="18777"/>
                </a:lnTo>
              </a:path>
            </a:pathLst>
          </a:custGeom>
          <a:ln w="38824">
            <a:solidFill>
              <a:srgbClr val="0000FF"/>
            </a:solidFill>
          </a:ln>
        </p:spPr>
        <p:txBody>
          <a:bodyPr wrap="square" lIns="0" tIns="0" rIns="0" bIns="0" rtlCol="0"/>
          <a:lstStyle/>
          <a:p>
            <a:endParaRPr/>
          </a:p>
        </p:txBody>
      </p:sp>
      <p:sp>
        <p:nvSpPr>
          <p:cNvPr id="64" name="object 64"/>
          <p:cNvSpPr/>
          <p:nvPr/>
        </p:nvSpPr>
        <p:spPr>
          <a:xfrm>
            <a:off x="4879375" y="3158824"/>
            <a:ext cx="38100" cy="38100"/>
          </a:xfrm>
          <a:custGeom>
            <a:avLst/>
            <a:gdLst/>
            <a:ahLst/>
            <a:cxnLst/>
            <a:rect l="l" t="t" r="r" b="b"/>
            <a:pathLst>
              <a:path w="38100" h="38100">
                <a:moveTo>
                  <a:pt x="0" y="18777"/>
                </a:moveTo>
                <a:lnTo>
                  <a:pt x="37566" y="18777"/>
                </a:lnTo>
              </a:path>
            </a:pathLst>
          </a:custGeom>
          <a:ln w="38824">
            <a:solidFill>
              <a:srgbClr val="0000FF"/>
            </a:solidFill>
          </a:ln>
        </p:spPr>
        <p:txBody>
          <a:bodyPr wrap="square" lIns="0" tIns="0" rIns="0" bIns="0" rtlCol="0"/>
          <a:lstStyle/>
          <a:p>
            <a:endParaRPr/>
          </a:p>
        </p:txBody>
      </p:sp>
      <p:sp>
        <p:nvSpPr>
          <p:cNvPr id="65" name="object 65"/>
          <p:cNvSpPr txBox="1"/>
          <p:nvPr/>
        </p:nvSpPr>
        <p:spPr>
          <a:xfrm>
            <a:off x="4271915" y="3263432"/>
            <a:ext cx="104775" cy="224154"/>
          </a:xfrm>
          <a:prstGeom prst="rect">
            <a:avLst/>
          </a:prstGeom>
        </p:spPr>
        <p:txBody>
          <a:bodyPr vert="horz" wrap="square" lIns="0" tIns="0" rIns="0" bIns="0" rtlCol="0">
            <a:spAutoFit/>
          </a:bodyPr>
          <a:lstStyle/>
          <a:p>
            <a:pPr marL="49530">
              <a:lnSpc>
                <a:spcPts val="695"/>
              </a:lnSpc>
            </a:pPr>
            <a:r>
              <a:rPr sz="600" spc="-10" dirty="0">
                <a:latin typeface="Arial"/>
                <a:cs typeface="Arial"/>
              </a:rPr>
              <a:t>0</a:t>
            </a:r>
            <a:endParaRPr sz="600">
              <a:latin typeface="Arial"/>
              <a:cs typeface="Arial"/>
            </a:endParaRPr>
          </a:p>
          <a:p>
            <a:pPr marL="12700">
              <a:lnSpc>
                <a:spcPts val="994"/>
              </a:lnSpc>
            </a:pPr>
            <a:r>
              <a:rPr sz="850" spc="-5" dirty="0">
                <a:latin typeface="Arial"/>
                <a:cs typeface="Arial"/>
              </a:rPr>
              <a:t>x</a:t>
            </a:r>
            <a:endParaRPr sz="850">
              <a:latin typeface="Arial"/>
              <a:cs typeface="Arial"/>
            </a:endParaRPr>
          </a:p>
        </p:txBody>
      </p:sp>
      <p:sp>
        <p:nvSpPr>
          <p:cNvPr id="66" name="object 66"/>
          <p:cNvSpPr txBox="1"/>
          <p:nvPr/>
        </p:nvSpPr>
        <p:spPr>
          <a:xfrm>
            <a:off x="4543542" y="3263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67" name="object 67"/>
          <p:cNvSpPr txBox="1"/>
          <p:nvPr/>
        </p:nvSpPr>
        <p:spPr>
          <a:xfrm>
            <a:off x="4843364" y="3263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68" name="object 68"/>
          <p:cNvSpPr txBox="1"/>
          <p:nvPr/>
        </p:nvSpPr>
        <p:spPr>
          <a:xfrm>
            <a:off x="5077513" y="3263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69" name="object 69"/>
          <p:cNvSpPr txBox="1"/>
          <p:nvPr/>
        </p:nvSpPr>
        <p:spPr>
          <a:xfrm>
            <a:off x="5377336" y="3263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70" name="object 70"/>
          <p:cNvSpPr txBox="1"/>
          <p:nvPr/>
        </p:nvSpPr>
        <p:spPr>
          <a:xfrm>
            <a:off x="3063162" y="2954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71" name="object 71"/>
          <p:cNvSpPr txBox="1"/>
          <p:nvPr/>
        </p:nvSpPr>
        <p:spPr>
          <a:xfrm>
            <a:off x="3002290" y="2691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72" name="object 72"/>
          <p:cNvSpPr txBox="1"/>
          <p:nvPr/>
        </p:nvSpPr>
        <p:spPr>
          <a:xfrm>
            <a:off x="3063162" y="2424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73" name="object 73"/>
          <p:cNvSpPr txBox="1"/>
          <p:nvPr/>
        </p:nvSpPr>
        <p:spPr>
          <a:xfrm>
            <a:off x="3002290" y="2157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74" name="object 74"/>
          <p:cNvSpPr txBox="1"/>
          <p:nvPr/>
        </p:nvSpPr>
        <p:spPr>
          <a:xfrm>
            <a:off x="3063162" y="1890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75" name="object 75"/>
          <p:cNvSpPr txBox="1"/>
          <p:nvPr/>
        </p:nvSpPr>
        <p:spPr>
          <a:xfrm>
            <a:off x="3002290" y="1623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76" name="object 76"/>
          <p:cNvSpPr txBox="1"/>
          <p:nvPr/>
        </p:nvSpPr>
        <p:spPr>
          <a:xfrm>
            <a:off x="3063162" y="1356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77" name="object 77"/>
          <p:cNvSpPr txBox="1"/>
          <p:nvPr/>
        </p:nvSpPr>
        <p:spPr>
          <a:xfrm>
            <a:off x="2891613" y="2281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78" name="object 78"/>
          <p:cNvSpPr/>
          <p:nvPr/>
        </p:nvSpPr>
        <p:spPr>
          <a:xfrm>
            <a:off x="5498979" y="5684718"/>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79" name="object 79"/>
          <p:cNvSpPr/>
          <p:nvPr/>
        </p:nvSpPr>
        <p:spPr>
          <a:xfrm>
            <a:off x="7852794" y="5686979"/>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80" name="object 80"/>
          <p:cNvSpPr/>
          <p:nvPr/>
        </p:nvSpPr>
        <p:spPr>
          <a:xfrm>
            <a:off x="5498979" y="3834162"/>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81" name="object 81"/>
          <p:cNvSpPr/>
          <p:nvPr/>
        </p:nvSpPr>
        <p:spPr>
          <a:xfrm>
            <a:off x="5501240" y="3836395"/>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82" name="object 82"/>
          <p:cNvSpPr/>
          <p:nvPr/>
        </p:nvSpPr>
        <p:spPr>
          <a:xfrm>
            <a:off x="5638041" y="5661335"/>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83" name="object 83"/>
          <p:cNvSpPr/>
          <p:nvPr/>
        </p:nvSpPr>
        <p:spPr>
          <a:xfrm>
            <a:off x="5905031"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84" name="object 84"/>
          <p:cNvSpPr/>
          <p:nvPr/>
        </p:nvSpPr>
        <p:spPr>
          <a:xfrm>
            <a:off x="6171981"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85" name="object 85"/>
          <p:cNvSpPr/>
          <p:nvPr/>
        </p:nvSpPr>
        <p:spPr>
          <a:xfrm>
            <a:off x="6431150"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86" name="object 86"/>
          <p:cNvSpPr/>
          <p:nvPr/>
        </p:nvSpPr>
        <p:spPr>
          <a:xfrm>
            <a:off x="6433453" y="5663683"/>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87" name="object 87"/>
          <p:cNvSpPr/>
          <p:nvPr/>
        </p:nvSpPr>
        <p:spPr>
          <a:xfrm>
            <a:off x="6698171"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88" name="object 88"/>
          <p:cNvSpPr/>
          <p:nvPr/>
        </p:nvSpPr>
        <p:spPr>
          <a:xfrm>
            <a:off x="6700404" y="5663683"/>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89" name="object 89"/>
          <p:cNvSpPr/>
          <p:nvPr/>
        </p:nvSpPr>
        <p:spPr>
          <a:xfrm>
            <a:off x="6968367"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90" name="object 90"/>
          <p:cNvSpPr/>
          <p:nvPr/>
        </p:nvSpPr>
        <p:spPr>
          <a:xfrm>
            <a:off x="7232073"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91" name="object 91"/>
          <p:cNvSpPr/>
          <p:nvPr/>
        </p:nvSpPr>
        <p:spPr>
          <a:xfrm>
            <a:off x="7234376" y="5663683"/>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92" name="object 92"/>
          <p:cNvSpPr/>
          <p:nvPr/>
        </p:nvSpPr>
        <p:spPr>
          <a:xfrm>
            <a:off x="7502478"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93" name="object 93"/>
          <p:cNvSpPr/>
          <p:nvPr/>
        </p:nvSpPr>
        <p:spPr>
          <a:xfrm>
            <a:off x="7769429"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94" name="object 94"/>
          <p:cNvSpPr/>
          <p:nvPr/>
        </p:nvSpPr>
        <p:spPr>
          <a:xfrm>
            <a:off x="5498979" y="5443196"/>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95" name="object 95"/>
          <p:cNvSpPr txBox="1"/>
          <p:nvPr/>
        </p:nvSpPr>
        <p:spPr>
          <a:xfrm>
            <a:off x="5420536" y="539587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96" name="object 96"/>
          <p:cNvSpPr/>
          <p:nvPr/>
        </p:nvSpPr>
        <p:spPr>
          <a:xfrm>
            <a:off x="5498979" y="5180848"/>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97" name="object 97"/>
          <p:cNvSpPr txBox="1"/>
          <p:nvPr/>
        </p:nvSpPr>
        <p:spPr>
          <a:xfrm>
            <a:off x="5359664" y="5133495"/>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98" name="object 98"/>
          <p:cNvSpPr/>
          <p:nvPr/>
        </p:nvSpPr>
        <p:spPr>
          <a:xfrm>
            <a:off x="5498979" y="491377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99" name="object 99"/>
          <p:cNvSpPr txBox="1"/>
          <p:nvPr/>
        </p:nvSpPr>
        <p:spPr>
          <a:xfrm>
            <a:off x="5420536" y="4866493"/>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00" name="object 100"/>
          <p:cNvSpPr/>
          <p:nvPr/>
        </p:nvSpPr>
        <p:spPr>
          <a:xfrm>
            <a:off x="5498979" y="4646738"/>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01" name="object 101"/>
          <p:cNvSpPr txBox="1"/>
          <p:nvPr/>
        </p:nvSpPr>
        <p:spPr>
          <a:xfrm>
            <a:off x="5359664" y="459942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02" name="object 102"/>
          <p:cNvSpPr/>
          <p:nvPr/>
        </p:nvSpPr>
        <p:spPr>
          <a:xfrm>
            <a:off x="5498979" y="43797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03" name="object 103"/>
          <p:cNvSpPr txBox="1"/>
          <p:nvPr/>
        </p:nvSpPr>
        <p:spPr>
          <a:xfrm>
            <a:off x="5420536" y="433234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04" name="object 104"/>
          <p:cNvSpPr/>
          <p:nvPr/>
        </p:nvSpPr>
        <p:spPr>
          <a:xfrm>
            <a:off x="5498979" y="4112629"/>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05" name="object 105"/>
          <p:cNvSpPr txBox="1"/>
          <p:nvPr/>
        </p:nvSpPr>
        <p:spPr>
          <a:xfrm>
            <a:off x="5359664" y="40653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06" name="object 106"/>
          <p:cNvSpPr/>
          <p:nvPr/>
        </p:nvSpPr>
        <p:spPr>
          <a:xfrm>
            <a:off x="5498979" y="3845592"/>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07" name="object 107"/>
          <p:cNvSpPr txBox="1"/>
          <p:nvPr/>
        </p:nvSpPr>
        <p:spPr>
          <a:xfrm>
            <a:off x="5420536" y="37982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08" name="object 108"/>
          <p:cNvSpPr/>
          <p:nvPr/>
        </p:nvSpPr>
        <p:spPr>
          <a:xfrm>
            <a:off x="6145426" y="5663559"/>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109" name="object 109"/>
          <p:cNvSpPr/>
          <p:nvPr/>
        </p:nvSpPr>
        <p:spPr>
          <a:xfrm>
            <a:off x="6145426" y="5663559"/>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110" name="object 110"/>
          <p:cNvSpPr/>
          <p:nvPr/>
        </p:nvSpPr>
        <p:spPr>
          <a:xfrm>
            <a:off x="5948057" y="5208561"/>
            <a:ext cx="352175" cy="358135"/>
          </a:xfrm>
          <a:prstGeom prst="rect">
            <a:avLst/>
          </a:prstGeom>
          <a:blipFill>
            <a:blip r:embed="rId5" cstate="print"/>
            <a:stretch>
              <a:fillRect/>
            </a:stretch>
          </a:blipFill>
        </p:spPr>
        <p:txBody>
          <a:bodyPr wrap="square" lIns="0" tIns="0" rIns="0" bIns="0" rtlCol="0"/>
          <a:lstStyle/>
          <a:p>
            <a:endParaRPr/>
          </a:p>
        </p:txBody>
      </p:sp>
      <p:sp>
        <p:nvSpPr>
          <p:cNvPr id="111" name="object 111"/>
          <p:cNvSpPr/>
          <p:nvPr/>
        </p:nvSpPr>
        <p:spPr>
          <a:xfrm>
            <a:off x="6370153" y="5401224"/>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112" name="object 112"/>
          <p:cNvSpPr/>
          <p:nvPr/>
        </p:nvSpPr>
        <p:spPr>
          <a:xfrm>
            <a:off x="6370153" y="5401224"/>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113" name="object 113"/>
          <p:cNvSpPr/>
          <p:nvPr/>
        </p:nvSpPr>
        <p:spPr>
          <a:xfrm>
            <a:off x="6304550" y="5091927"/>
            <a:ext cx="46990" cy="43180"/>
          </a:xfrm>
          <a:custGeom>
            <a:avLst/>
            <a:gdLst/>
            <a:ahLst/>
            <a:cxnLst/>
            <a:rect l="l" t="t" r="r" b="b"/>
            <a:pathLst>
              <a:path w="46989"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114" name="object 114"/>
          <p:cNvSpPr/>
          <p:nvPr/>
        </p:nvSpPr>
        <p:spPr>
          <a:xfrm>
            <a:off x="6304550" y="5091927"/>
            <a:ext cx="46990" cy="43180"/>
          </a:xfrm>
          <a:custGeom>
            <a:avLst/>
            <a:gdLst/>
            <a:ahLst/>
            <a:cxnLst/>
            <a:rect l="l" t="t" r="r" b="b"/>
            <a:pathLst>
              <a:path w="46989"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115" name="object 115"/>
          <p:cNvSpPr/>
          <p:nvPr/>
        </p:nvSpPr>
        <p:spPr>
          <a:xfrm>
            <a:off x="6304061" y="3946140"/>
            <a:ext cx="905189" cy="994264"/>
          </a:xfrm>
          <a:prstGeom prst="rect">
            <a:avLst/>
          </a:prstGeom>
          <a:blipFill>
            <a:blip r:embed="rId6" cstate="print"/>
            <a:stretch>
              <a:fillRect/>
            </a:stretch>
          </a:blipFill>
        </p:spPr>
        <p:txBody>
          <a:bodyPr wrap="square" lIns="0" tIns="0" rIns="0" bIns="0" rtlCol="0"/>
          <a:lstStyle/>
          <a:p>
            <a:endParaRPr/>
          </a:p>
        </p:txBody>
      </p:sp>
      <p:sp>
        <p:nvSpPr>
          <p:cNvPr id="116" name="object 116"/>
          <p:cNvSpPr/>
          <p:nvPr/>
        </p:nvSpPr>
        <p:spPr>
          <a:xfrm>
            <a:off x="6154638" y="4382330"/>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00008F"/>
          </a:solidFill>
        </p:spPr>
        <p:txBody>
          <a:bodyPr wrap="square" lIns="0" tIns="0" rIns="0" bIns="0" rtlCol="0"/>
          <a:lstStyle/>
          <a:p>
            <a:endParaRPr/>
          </a:p>
        </p:txBody>
      </p:sp>
      <p:sp>
        <p:nvSpPr>
          <p:cNvPr id="117" name="object 117"/>
          <p:cNvSpPr/>
          <p:nvPr/>
        </p:nvSpPr>
        <p:spPr>
          <a:xfrm>
            <a:off x="6154638" y="4382330"/>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00008F"/>
            </a:solidFill>
          </a:ln>
        </p:spPr>
        <p:txBody>
          <a:bodyPr wrap="square" lIns="0" tIns="0" rIns="0" bIns="0" rtlCol="0"/>
          <a:lstStyle/>
          <a:p>
            <a:endParaRPr/>
          </a:p>
        </p:txBody>
      </p:sp>
      <p:sp>
        <p:nvSpPr>
          <p:cNvPr id="118" name="object 118"/>
          <p:cNvSpPr/>
          <p:nvPr/>
        </p:nvSpPr>
        <p:spPr>
          <a:xfrm>
            <a:off x="6777803" y="3810650"/>
            <a:ext cx="46990" cy="56515"/>
          </a:xfrm>
          <a:custGeom>
            <a:avLst/>
            <a:gdLst/>
            <a:ahLst/>
            <a:cxnLst/>
            <a:rect l="l" t="t" r="r" b="b"/>
            <a:pathLst>
              <a:path w="46990"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119" name="object 119"/>
          <p:cNvSpPr/>
          <p:nvPr/>
        </p:nvSpPr>
        <p:spPr>
          <a:xfrm>
            <a:off x="6777803" y="3810650"/>
            <a:ext cx="46990" cy="56515"/>
          </a:xfrm>
          <a:custGeom>
            <a:avLst/>
            <a:gdLst/>
            <a:ahLst/>
            <a:cxnLst/>
            <a:rect l="l" t="t" r="r" b="b"/>
            <a:pathLst>
              <a:path w="46990"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120" name="object 120"/>
          <p:cNvSpPr/>
          <p:nvPr/>
        </p:nvSpPr>
        <p:spPr>
          <a:xfrm>
            <a:off x="6534162" y="3805976"/>
            <a:ext cx="46990" cy="56515"/>
          </a:xfrm>
          <a:custGeom>
            <a:avLst/>
            <a:gdLst/>
            <a:ahLst/>
            <a:cxnLst/>
            <a:rect l="l" t="t" r="r" b="b"/>
            <a:pathLst>
              <a:path w="46990" h="56514">
                <a:moveTo>
                  <a:pt x="23449" y="0"/>
                </a:moveTo>
                <a:lnTo>
                  <a:pt x="0" y="28186"/>
                </a:lnTo>
                <a:lnTo>
                  <a:pt x="23449" y="56302"/>
                </a:lnTo>
                <a:lnTo>
                  <a:pt x="46760" y="28186"/>
                </a:lnTo>
                <a:lnTo>
                  <a:pt x="23449" y="0"/>
                </a:lnTo>
                <a:close/>
              </a:path>
            </a:pathLst>
          </a:custGeom>
          <a:solidFill>
            <a:srgbClr val="00008F"/>
          </a:solidFill>
        </p:spPr>
        <p:txBody>
          <a:bodyPr wrap="square" lIns="0" tIns="0" rIns="0" bIns="0" rtlCol="0"/>
          <a:lstStyle/>
          <a:p>
            <a:endParaRPr/>
          </a:p>
        </p:txBody>
      </p:sp>
      <p:sp>
        <p:nvSpPr>
          <p:cNvPr id="121" name="object 121"/>
          <p:cNvSpPr/>
          <p:nvPr/>
        </p:nvSpPr>
        <p:spPr>
          <a:xfrm>
            <a:off x="6534162" y="3805976"/>
            <a:ext cx="46990" cy="56515"/>
          </a:xfrm>
          <a:custGeom>
            <a:avLst/>
            <a:gdLst/>
            <a:ahLst/>
            <a:cxnLst/>
            <a:rect l="l" t="t" r="r" b="b"/>
            <a:pathLst>
              <a:path w="46990" h="56514">
                <a:moveTo>
                  <a:pt x="23449" y="56302"/>
                </a:moveTo>
                <a:lnTo>
                  <a:pt x="46760" y="28186"/>
                </a:lnTo>
                <a:lnTo>
                  <a:pt x="23449" y="0"/>
                </a:lnTo>
                <a:lnTo>
                  <a:pt x="0" y="28186"/>
                </a:lnTo>
                <a:lnTo>
                  <a:pt x="23449" y="56302"/>
                </a:lnTo>
                <a:close/>
              </a:path>
            </a:pathLst>
          </a:custGeom>
          <a:ln w="3175">
            <a:solidFill>
              <a:srgbClr val="00008F"/>
            </a:solidFill>
          </a:ln>
        </p:spPr>
        <p:txBody>
          <a:bodyPr wrap="square" lIns="0" tIns="0" rIns="0" bIns="0" rtlCol="0"/>
          <a:lstStyle/>
          <a:p>
            <a:endParaRPr/>
          </a:p>
        </p:txBody>
      </p:sp>
      <p:sp>
        <p:nvSpPr>
          <p:cNvPr id="122" name="object 122"/>
          <p:cNvSpPr/>
          <p:nvPr/>
        </p:nvSpPr>
        <p:spPr>
          <a:xfrm>
            <a:off x="6852758" y="5075685"/>
            <a:ext cx="46990" cy="56515"/>
          </a:xfrm>
          <a:custGeom>
            <a:avLst/>
            <a:gdLst/>
            <a:ahLst/>
            <a:cxnLst/>
            <a:rect l="l" t="t" r="r" b="b"/>
            <a:pathLst>
              <a:path w="46990"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123" name="object 123"/>
          <p:cNvSpPr/>
          <p:nvPr/>
        </p:nvSpPr>
        <p:spPr>
          <a:xfrm>
            <a:off x="6852758" y="5075685"/>
            <a:ext cx="46990" cy="56515"/>
          </a:xfrm>
          <a:custGeom>
            <a:avLst/>
            <a:gdLst/>
            <a:ahLst/>
            <a:cxnLst/>
            <a:rect l="l" t="t" r="r" b="b"/>
            <a:pathLst>
              <a:path w="46990"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124" name="object 124"/>
          <p:cNvSpPr/>
          <p:nvPr/>
        </p:nvSpPr>
        <p:spPr>
          <a:xfrm>
            <a:off x="7199410" y="5492774"/>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25" name="object 125"/>
          <p:cNvSpPr/>
          <p:nvPr/>
        </p:nvSpPr>
        <p:spPr>
          <a:xfrm>
            <a:off x="7194664" y="5380287"/>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26" name="object 126"/>
          <p:cNvSpPr/>
          <p:nvPr/>
        </p:nvSpPr>
        <p:spPr>
          <a:xfrm>
            <a:off x="7358674" y="5605094"/>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27" name="object 127"/>
          <p:cNvSpPr/>
          <p:nvPr/>
        </p:nvSpPr>
        <p:spPr>
          <a:xfrm>
            <a:off x="7307028" y="5394281"/>
            <a:ext cx="80010" cy="0"/>
          </a:xfrm>
          <a:custGeom>
            <a:avLst/>
            <a:gdLst/>
            <a:ahLst/>
            <a:cxnLst/>
            <a:rect l="l" t="t" r="r" b="b"/>
            <a:pathLst>
              <a:path w="80009">
                <a:moveTo>
                  <a:pt x="0" y="0"/>
                </a:moveTo>
                <a:lnTo>
                  <a:pt x="79686" y="0"/>
                </a:lnTo>
              </a:path>
            </a:pathLst>
          </a:custGeom>
          <a:ln w="48041">
            <a:solidFill>
              <a:srgbClr val="8F0000"/>
            </a:solidFill>
          </a:ln>
        </p:spPr>
        <p:txBody>
          <a:bodyPr wrap="square" lIns="0" tIns="0" rIns="0" bIns="0" rtlCol="0"/>
          <a:lstStyle/>
          <a:p>
            <a:endParaRPr/>
          </a:p>
        </p:txBody>
      </p:sp>
      <p:sp>
        <p:nvSpPr>
          <p:cNvPr id="128" name="object 128"/>
          <p:cNvSpPr/>
          <p:nvPr/>
        </p:nvSpPr>
        <p:spPr>
          <a:xfrm>
            <a:off x="7124455" y="5445835"/>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29" name="object 129"/>
          <p:cNvSpPr/>
          <p:nvPr/>
        </p:nvSpPr>
        <p:spPr>
          <a:xfrm>
            <a:off x="7157117" y="5431751"/>
            <a:ext cx="99060" cy="0"/>
          </a:xfrm>
          <a:custGeom>
            <a:avLst/>
            <a:gdLst/>
            <a:ahLst/>
            <a:cxnLst/>
            <a:rect l="l" t="t" r="r" b="b"/>
            <a:pathLst>
              <a:path w="99059">
                <a:moveTo>
                  <a:pt x="0" y="0"/>
                </a:moveTo>
                <a:lnTo>
                  <a:pt x="98459" y="0"/>
                </a:lnTo>
              </a:path>
            </a:pathLst>
          </a:custGeom>
          <a:ln w="38824">
            <a:solidFill>
              <a:srgbClr val="8F0000"/>
            </a:solidFill>
          </a:ln>
        </p:spPr>
        <p:txBody>
          <a:bodyPr wrap="square" lIns="0" tIns="0" rIns="0" bIns="0" rtlCol="0"/>
          <a:lstStyle/>
          <a:p>
            <a:endParaRPr/>
          </a:p>
        </p:txBody>
      </p:sp>
      <p:sp>
        <p:nvSpPr>
          <p:cNvPr id="130" name="object 130"/>
          <p:cNvSpPr/>
          <p:nvPr/>
        </p:nvSpPr>
        <p:spPr>
          <a:xfrm>
            <a:off x="7199410" y="5427053"/>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31" name="object 131"/>
          <p:cNvSpPr/>
          <p:nvPr/>
        </p:nvSpPr>
        <p:spPr>
          <a:xfrm>
            <a:off x="7077625" y="5420099"/>
            <a:ext cx="52069" cy="0"/>
          </a:xfrm>
          <a:custGeom>
            <a:avLst/>
            <a:gdLst/>
            <a:ahLst/>
            <a:cxnLst/>
            <a:rect l="l" t="t" r="r" b="b"/>
            <a:pathLst>
              <a:path w="52070">
                <a:moveTo>
                  <a:pt x="0" y="0"/>
                </a:moveTo>
                <a:lnTo>
                  <a:pt x="51524" y="0"/>
                </a:lnTo>
              </a:path>
            </a:pathLst>
          </a:custGeom>
          <a:ln w="43345">
            <a:solidFill>
              <a:srgbClr val="8F0000"/>
            </a:solidFill>
          </a:ln>
        </p:spPr>
        <p:txBody>
          <a:bodyPr wrap="square" lIns="0" tIns="0" rIns="0" bIns="0" rtlCol="0"/>
          <a:lstStyle/>
          <a:p>
            <a:endParaRPr/>
          </a:p>
        </p:txBody>
      </p:sp>
      <p:sp>
        <p:nvSpPr>
          <p:cNvPr id="132" name="object 132"/>
          <p:cNvSpPr/>
          <p:nvPr/>
        </p:nvSpPr>
        <p:spPr>
          <a:xfrm>
            <a:off x="7189989" y="5365348"/>
            <a:ext cx="159385" cy="0"/>
          </a:xfrm>
          <a:custGeom>
            <a:avLst/>
            <a:gdLst/>
            <a:ahLst/>
            <a:cxnLst/>
            <a:rect l="l" t="t" r="r" b="b"/>
            <a:pathLst>
              <a:path w="159384">
                <a:moveTo>
                  <a:pt x="0" y="0"/>
                </a:moveTo>
                <a:lnTo>
                  <a:pt x="159282" y="0"/>
                </a:lnTo>
              </a:path>
            </a:pathLst>
          </a:custGeom>
          <a:ln w="49925">
            <a:solidFill>
              <a:srgbClr val="8F0000"/>
            </a:solidFill>
          </a:ln>
        </p:spPr>
        <p:txBody>
          <a:bodyPr wrap="square" lIns="0" tIns="0" rIns="0" bIns="0" rtlCol="0"/>
          <a:lstStyle/>
          <a:p>
            <a:endParaRPr/>
          </a:p>
        </p:txBody>
      </p:sp>
      <p:sp>
        <p:nvSpPr>
          <p:cNvPr id="133" name="object 133"/>
          <p:cNvSpPr/>
          <p:nvPr/>
        </p:nvSpPr>
        <p:spPr>
          <a:xfrm>
            <a:off x="7152581" y="5577011"/>
            <a:ext cx="42545" cy="0"/>
          </a:xfrm>
          <a:custGeom>
            <a:avLst/>
            <a:gdLst/>
            <a:ahLst/>
            <a:cxnLst/>
            <a:rect l="l" t="t" r="r" b="b"/>
            <a:pathLst>
              <a:path w="42545">
                <a:moveTo>
                  <a:pt x="0" y="0"/>
                </a:moveTo>
                <a:lnTo>
                  <a:pt x="42102" y="0"/>
                </a:lnTo>
              </a:path>
            </a:pathLst>
          </a:custGeom>
          <a:ln w="38650">
            <a:solidFill>
              <a:srgbClr val="8F0000"/>
            </a:solidFill>
          </a:ln>
        </p:spPr>
        <p:txBody>
          <a:bodyPr wrap="square" lIns="0" tIns="0" rIns="0" bIns="0" rtlCol="0"/>
          <a:lstStyle/>
          <a:p>
            <a:endParaRPr/>
          </a:p>
        </p:txBody>
      </p:sp>
      <p:sp>
        <p:nvSpPr>
          <p:cNvPr id="134" name="object 134"/>
          <p:cNvSpPr/>
          <p:nvPr/>
        </p:nvSpPr>
        <p:spPr>
          <a:xfrm>
            <a:off x="7335224" y="5328652"/>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35" name="object 135"/>
          <p:cNvSpPr/>
          <p:nvPr/>
        </p:nvSpPr>
        <p:spPr>
          <a:xfrm>
            <a:off x="7063527" y="5305356"/>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36" name="object 136"/>
          <p:cNvSpPr/>
          <p:nvPr/>
        </p:nvSpPr>
        <p:spPr>
          <a:xfrm>
            <a:off x="7143229" y="5366207"/>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37" name="object 137"/>
          <p:cNvSpPr/>
          <p:nvPr/>
        </p:nvSpPr>
        <p:spPr>
          <a:xfrm>
            <a:off x="7274366" y="5450530"/>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38" name="object 138"/>
          <p:cNvSpPr/>
          <p:nvPr/>
        </p:nvSpPr>
        <p:spPr>
          <a:xfrm>
            <a:off x="7213438" y="5333347"/>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39" name="object 139"/>
          <p:cNvSpPr/>
          <p:nvPr/>
        </p:nvSpPr>
        <p:spPr>
          <a:xfrm>
            <a:off x="7236748" y="5600398"/>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140" name="object 140"/>
          <p:cNvSpPr txBox="1"/>
          <p:nvPr/>
        </p:nvSpPr>
        <p:spPr>
          <a:xfrm>
            <a:off x="5248987" y="4723249"/>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141" name="object 141"/>
          <p:cNvSpPr txBox="1"/>
          <p:nvPr/>
        </p:nvSpPr>
        <p:spPr>
          <a:xfrm>
            <a:off x="5489828" y="5953535"/>
            <a:ext cx="1472565"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Cluste</a:t>
            </a:r>
            <a:r>
              <a:rPr sz="1800" b="1" spc="-10" dirty="0">
                <a:latin typeface="Arial"/>
                <a:cs typeface="Arial"/>
              </a:rPr>
              <a:t>r</a:t>
            </a:r>
            <a:r>
              <a:rPr sz="1800" b="1" dirty="0">
                <a:latin typeface="Arial"/>
                <a:cs typeface="Arial"/>
              </a:rPr>
              <a:t>i</a:t>
            </a:r>
            <a:r>
              <a:rPr sz="1800" b="1" spc="5" dirty="0">
                <a:latin typeface="Arial"/>
                <a:cs typeface="Arial"/>
              </a:rPr>
              <a:t>n</a:t>
            </a:r>
            <a:r>
              <a:rPr sz="1800" b="1" dirty="0">
                <a:latin typeface="Arial"/>
                <a:cs typeface="Arial"/>
              </a:rPr>
              <a:t>g </a:t>
            </a:r>
            <a:r>
              <a:rPr sz="1800" b="1" spc="-10" dirty="0">
                <a:latin typeface="Arial"/>
                <a:cs typeface="Arial"/>
              </a:rPr>
              <a:t>#</a:t>
            </a:r>
            <a:r>
              <a:rPr sz="1800" b="1" dirty="0">
                <a:latin typeface="Arial"/>
                <a:cs typeface="Arial"/>
              </a:rPr>
              <a:t>2</a:t>
            </a:r>
            <a:endParaRPr sz="1800">
              <a:latin typeface="Arial"/>
              <a:cs typeface="Arial"/>
            </a:endParaRPr>
          </a:p>
        </p:txBody>
      </p:sp>
      <p:sp>
        <p:nvSpPr>
          <p:cNvPr id="142" name="object 142"/>
          <p:cNvSpPr/>
          <p:nvPr/>
        </p:nvSpPr>
        <p:spPr>
          <a:xfrm>
            <a:off x="3737994" y="5686979"/>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43" name="object 143"/>
          <p:cNvSpPr/>
          <p:nvPr/>
        </p:nvSpPr>
        <p:spPr>
          <a:xfrm>
            <a:off x="1384179" y="3834162"/>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144" name="object 144"/>
          <p:cNvSpPr/>
          <p:nvPr/>
        </p:nvSpPr>
        <p:spPr>
          <a:xfrm>
            <a:off x="1386440" y="3836395"/>
            <a:ext cx="5080" cy="0"/>
          </a:xfrm>
          <a:custGeom>
            <a:avLst/>
            <a:gdLst/>
            <a:ahLst/>
            <a:cxnLst/>
            <a:rect l="l" t="t" r="r" b="b"/>
            <a:pathLst>
              <a:path w="5080">
                <a:moveTo>
                  <a:pt x="0" y="0"/>
                </a:moveTo>
                <a:lnTo>
                  <a:pt x="4522" y="0"/>
                </a:lnTo>
              </a:path>
            </a:pathLst>
          </a:custGeom>
          <a:ln w="4694">
            <a:solidFill>
              <a:srgbClr val="000000"/>
            </a:solidFill>
          </a:ln>
        </p:spPr>
        <p:txBody>
          <a:bodyPr wrap="square" lIns="0" tIns="0" rIns="0" bIns="0" rtlCol="0"/>
          <a:lstStyle/>
          <a:p>
            <a:endParaRPr/>
          </a:p>
        </p:txBody>
      </p:sp>
      <p:sp>
        <p:nvSpPr>
          <p:cNvPr id="145" name="object 145"/>
          <p:cNvSpPr/>
          <p:nvPr/>
        </p:nvSpPr>
        <p:spPr>
          <a:xfrm>
            <a:off x="1523241" y="5661335"/>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146" name="object 146"/>
          <p:cNvSpPr/>
          <p:nvPr/>
        </p:nvSpPr>
        <p:spPr>
          <a:xfrm>
            <a:off x="1790231"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47" name="object 147"/>
          <p:cNvSpPr/>
          <p:nvPr/>
        </p:nvSpPr>
        <p:spPr>
          <a:xfrm>
            <a:off x="2057181"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48" name="object 148"/>
          <p:cNvSpPr/>
          <p:nvPr/>
        </p:nvSpPr>
        <p:spPr>
          <a:xfrm>
            <a:off x="2316350"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49" name="object 149"/>
          <p:cNvSpPr/>
          <p:nvPr/>
        </p:nvSpPr>
        <p:spPr>
          <a:xfrm>
            <a:off x="2318654" y="5663683"/>
            <a:ext cx="5080" cy="0"/>
          </a:xfrm>
          <a:custGeom>
            <a:avLst/>
            <a:gdLst/>
            <a:ahLst/>
            <a:cxnLst/>
            <a:rect l="l" t="t" r="r" b="b"/>
            <a:pathLst>
              <a:path w="5080">
                <a:moveTo>
                  <a:pt x="0" y="0"/>
                </a:moveTo>
                <a:lnTo>
                  <a:pt x="4536" y="0"/>
                </a:lnTo>
              </a:path>
            </a:pathLst>
          </a:custGeom>
          <a:ln w="4694">
            <a:solidFill>
              <a:srgbClr val="000000"/>
            </a:solidFill>
          </a:ln>
        </p:spPr>
        <p:txBody>
          <a:bodyPr wrap="square" lIns="0" tIns="0" rIns="0" bIns="0" rtlCol="0"/>
          <a:lstStyle/>
          <a:p>
            <a:endParaRPr/>
          </a:p>
        </p:txBody>
      </p:sp>
      <p:sp>
        <p:nvSpPr>
          <p:cNvPr id="150" name="object 150"/>
          <p:cNvSpPr/>
          <p:nvPr/>
        </p:nvSpPr>
        <p:spPr>
          <a:xfrm>
            <a:off x="2583371"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1" name="object 151"/>
          <p:cNvSpPr/>
          <p:nvPr/>
        </p:nvSpPr>
        <p:spPr>
          <a:xfrm>
            <a:off x="2585604" y="5663683"/>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52" name="object 152"/>
          <p:cNvSpPr/>
          <p:nvPr/>
        </p:nvSpPr>
        <p:spPr>
          <a:xfrm>
            <a:off x="2853567"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53" name="object 153"/>
          <p:cNvSpPr/>
          <p:nvPr/>
        </p:nvSpPr>
        <p:spPr>
          <a:xfrm>
            <a:off x="3117273" y="5661423"/>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4" name="object 154"/>
          <p:cNvSpPr/>
          <p:nvPr/>
        </p:nvSpPr>
        <p:spPr>
          <a:xfrm>
            <a:off x="3119576" y="5663683"/>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55" name="object 155"/>
          <p:cNvSpPr/>
          <p:nvPr/>
        </p:nvSpPr>
        <p:spPr>
          <a:xfrm>
            <a:off x="3387678"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56" name="object 156"/>
          <p:cNvSpPr/>
          <p:nvPr/>
        </p:nvSpPr>
        <p:spPr>
          <a:xfrm>
            <a:off x="3654629" y="5661310"/>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57" name="object 157"/>
          <p:cNvSpPr/>
          <p:nvPr/>
        </p:nvSpPr>
        <p:spPr>
          <a:xfrm>
            <a:off x="1384179" y="5443196"/>
            <a:ext cx="30480" cy="0"/>
          </a:xfrm>
          <a:custGeom>
            <a:avLst/>
            <a:gdLst/>
            <a:ahLst/>
            <a:cxnLst/>
            <a:rect l="l" t="t" r="r" b="b"/>
            <a:pathLst>
              <a:path w="30480">
                <a:moveTo>
                  <a:pt x="0" y="0"/>
                </a:moveTo>
                <a:lnTo>
                  <a:pt x="30261" y="0"/>
                </a:lnTo>
              </a:path>
            </a:pathLst>
          </a:custGeom>
          <a:ln w="5095">
            <a:solidFill>
              <a:srgbClr val="000000"/>
            </a:solidFill>
          </a:ln>
        </p:spPr>
        <p:txBody>
          <a:bodyPr wrap="square" lIns="0" tIns="0" rIns="0" bIns="0" rtlCol="0"/>
          <a:lstStyle/>
          <a:p>
            <a:endParaRPr/>
          </a:p>
        </p:txBody>
      </p:sp>
      <p:sp>
        <p:nvSpPr>
          <p:cNvPr id="158" name="object 158"/>
          <p:cNvSpPr txBox="1"/>
          <p:nvPr/>
        </p:nvSpPr>
        <p:spPr>
          <a:xfrm>
            <a:off x="1305736" y="539587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59" name="object 159"/>
          <p:cNvSpPr/>
          <p:nvPr/>
        </p:nvSpPr>
        <p:spPr>
          <a:xfrm>
            <a:off x="1384179" y="5180848"/>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160" name="object 160"/>
          <p:cNvSpPr txBox="1"/>
          <p:nvPr/>
        </p:nvSpPr>
        <p:spPr>
          <a:xfrm>
            <a:off x="1244864" y="5133495"/>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61" name="object 161"/>
          <p:cNvSpPr/>
          <p:nvPr/>
        </p:nvSpPr>
        <p:spPr>
          <a:xfrm>
            <a:off x="1384179" y="4913776"/>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162" name="object 162"/>
          <p:cNvSpPr txBox="1"/>
          <p:nvPr/>
        </p:nvSpPr>
        <p:spPr>
          <a:xfrm>
            <a:off x="1305736" y="4866493"/>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63" name="object 163"/>
          <p:cNvSpPr/>
          <p:nvPr/>
        </p:nvSpPr>
        <p:spPr>
          <a:xfrm>
            <a:off x="1384179" y="4646738"/>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164" name="object 164"/>
          <p:cNvSpPr txBox="1"/>
          <p:nvPr/>
        </p:nvSpPr>
        <p:spPr>
          <a:xfrm>
            <a:off x="1244864" y="459942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65" name="object 165"/>
          <p:cNvSpPr/>
          <p:nvPr/>
        </p:nvSpPr>
        <p:spPr>
          <a:xfrm>
            <a:off x="1384179" y="4379701"/>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166" name="object 166"/>
          <p:cNvSpPr txBox="1"/>
          <p:nvPr/>
        </p:nvSpPr>
        <p:spPr>
          <a:xfrm>
            <a:off x="1305736" y="433234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67" name="object 167"/>
          <p:cNvSpPr/>
          <p:nvPr/>
        </p:nvSpPr>
        <p:spPr>
          <a:xfrm>
            <a:off x="1384179" y="4112629"/>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168" name="object 168"/>
          <p:cNvSpPr txBox="1"/>
          <p:nvPr/>
        </p:nvSpPr>
        <p:spPr>
          <a:xfrm>
            <a:off x="1244864" y="40653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69" name="object 169"/>
          <p:cNvSpPr/>
          <p:nvPr/>
        </p:nvSpPr>
        <p:spPr>
          <a:xfrm>
            <a:off x="1384179" y="3845592"/>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170" name="object 170"/>
          <p:cNvSpPr txBox="1"/>
          <p:nvPr/>
        </p:nvSpPr>
        <p:spPr>
          <a:xfrm>
            <a:off x="1305736" y="37982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71" name="object 171"/>
          <p:cNvSpPr/>
          <p:nvPr/>
        </p:nvSpPr>
        <p:spPr>
          <a:xfrm>
            <a:off x="2030626" y="5663559"/>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172" name="object 172"/>
          <p:cNvSpPr/>
          <p:nvPr/>
        </p:nvSpPr>
        <p:spPr>
          <a:xfrm>
            <a:off x="2030626" y="5663559"/>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173" name="object 173"/>
          <p:cNvSpPr/>
          <p:nvPr/>
        </p:nvSpPr>
        <p:spPr>
          <a:xfrm>
            <a:off x="1833257" y="5208561"/>
            <a:ext cx="352175" cy="358135"/>
          </a:xfrm>
          <a:prstGeom prst="rect">
            <a:avLst/>
          </a:prstGeom>
          <a:blipFill>
            <a:blip r:embed="rId5" cstate="print"/>
            <a:stretch>
              <a:fillRect/>
            </a:stretch>
          </a:blipFill>
        </p:spPr>
        <p:txBody>
          <a:bodyPr wrap="square" lIns="0" tIns="0" rIns="0" bIns="0" rtlCol="0"/>
          <a:lstStyle/>
          <a:p>
            <a:endParaRPr/>
          </a:p>
        </p:txBody>
      </p:sp>
      <p:sp>
        <p:nvSpPr>
          <p:cNvPr id="174" name="object 174"/>
          <p:cNvSpPr/>
          <p:nvPr/>
        </p:nvSpPr>
        <p:spPr>
          <a:xfrm>
            <a:off x="2255353" y="5401224"/>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175" name="object 175"/>
          <p:cNvSpPr/>
          <p:nvPr/>
        </p:nvSpPr>
        <p:spPr>
          <a:xfrm>
            <a:off x="2255353" y="5401224"/>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176" name="object 176"/>
          <p:cNvSpPr/>
          <p:nvPr/>
        </p:nvSpPr>
        <p:spPr>
          <a:xfrm>
            <a:off x="2189749" y="5091927"/>
            <a:ext cx="46990" cy="43180"/>
          </a:xfrm>
          <a:custGeom>
            <a:avLst/>
            <a:gdLst/>
            <a:ahLst/>
            <a:cxnLst/>
            <a:rect l="l" t="t" r="r" b="b"/>
            <a:pathLst>
              <a:path w="46989"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177" name="object 177"/>
          <p:cNvSpPr/>
          <p:nvPr/>
        </p:nvSpPr>
        <p:spPr>
          <a:xfrm>
            <a:off x="2189749" y="5091927"/>
            <a:ext cx="46990" cy="43180"/>
          </a:xfrm>
          <a:custGeom>
            <a:avLst/>
            <a:gdLst/>
            <a:ahLst/>
            <a:cxnLst/>
            <a:rect l="l" t="t" r="r" b="b"/>
            <a:pathLst>
              <a:path w="46989"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178" name="object 178"/>
          <p:cNvSpPr/>
          <p:nvPr/>
        </p:nvSpPr>
        <p:spPr>
          <a:xfrm>
            <a:off x="2189261" y="3946140"/>
            <a:ext cx="905189" cy="994264"/>
          </a:xfrm>
          <a:prstGeom prst="rect">
            <a:avLst/>
          </a:prstGeom>
          <a:blipFill>
            <a:blip r:embed="rId7" cstate="print"/>
            <a:stretch>
              <a:fillRect/>
            </a:stretch>
          </a:blipFill>
        </p:spPr>
        <p:txBody>
          <a:bodyPr wrap="square" lIns="0" tIns="0" rIns="0" bIns="0" rtlCol="0"/>
          <a:lstStyle/>
          <a:p>
            <a:endParaRPr/>
          </a:p>
        </p:txBody>
      </p:sp>
      <p:sp>
        <p:nvSpPr>
          <p:cNvPr id="179" name="object 179"/>
          <p:cNvSpPr/>
          <p:nvPr/>
        </p:nvSpPr>
        <p:spPr>
          <a:xfrm>
            <a:off x="2039838" y="4382330"/>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180" name="object 180"/>
          <p:cNvSpPr/>
          <p:nvPr/>
        </p:nvSpPr>
        <p:spPr>
          <a:xfrm>
            <a:off x="2039838" y="4382330"/>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181" name="object 181"/>
          <p:cNvSpPr/>
          <p:nvPr/>
        </p:nvSpPr>
        <p:spPr>
          <a:xfrm>
            <a:off x="2663003" y="3810650"/>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182" name="object 182"/>
          <p:cNvSpPr/>
          <p:nvPr/>
        </p:nvSpPr>
        <p:spPr>
          <a:xfrm>
            <a:off x="2663003" y="3810650"/>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183" name="object 183"/>
          <p:cNvSpPr/>
          <p:nvPr/>
        </p:nvSpPr>
        <p:spPr>
          <a:xfrm>
            <a:off x="2419362" y="3805976"/>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184" name="object 184"/>
          <p:cNvSpPr/>
          <p:nvPr/>
        </p:nvSpPr>
        <p:spPr>
          <a:xfrm>
            <a:off x="2419362" y="3805976"/>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185" name="object 185"/>
          <p:cNvSpPr/>
          <p:nvPr/>
        </p:nvSpPr>
        <p:spPr>
          <a:xfrm>
            <a:off x="2737958" y="5075685"/>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186" name="object 186"/>
          <p:cNvSpPr/>
          <p:nvPr/>
        </p:nvSpPr>
        <p:spPr>
          <a:xfrm>
            <a:off x="2737958" y="5075685"/>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187" name="object 187"/>
          <p:cNvSpPr/>
          <p:nvPr/>
        </p:nvSpPr>
        <p:spPr>
          <a:xfrm>
            <a:off x="3084610" y="5492774"/>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88" name="object 188"/>
          <p:cNvSpPr/>
          <p:nvPr/>
        </p:nvSpPr>
        <p:spPr>
          <a:xfrm>
            <a:off x="3028429" y="5391937"/>
            <a:ext cx="88900" cy="0"/>
          </a:xfrm>
          <a:custGeom>
            <a:avLst/>
            <a:gdLst/>
            <a:ahLst/>
            <a:cxnLst/>
            <a:rect l="l" t="t" r="r" b="b"/>
            <a:pathLst>
              <a:path w="88900">
                <a:moveTo>
                  <a:pt x="0" y="0"/>
                </a:moveTo>
                <a:lnTo>
                  <a:pt x="88828" y="0"/>
                </a:lnTo>
              </a:path>
            </a:pathLst>
          </a:custGeom>
          <a:ln w="52729">
            <a:solidFill>
              <a:srgbClr val="00008F"/>
            </a:solidFill>
          </a:ln>
        </p:spPr>
        <p:txBody>
          <a:bodyPr wrap="square" lIns="0" tIns="0" rIns="0" bIns="0" rtlCol="0"/>
          <a:lstStyle/>
          <a:p>
            <a:endParaRPr/>
          </a:p>
        </p:txBody>
      </p:sp>
      <p:sp>
        <p:nvSpPr>
          <p:cNvPr id="189" name="object 189"/>
          <p:cNvSpPr/>
          <p:nvPr/>
        </p:nvSpPr>
        <p:spPr>
          <a:xfrm>
            <a:off x="3243874" y="5605094"/>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90" name="object 190"/>
          <p:cNvSpPr/>
          <p:nvPr/>
        </p:nvSpPr>
        <p:spPr>
          <a:xfrm>
            <a:off x="3192228" y="5394281"/>
            <a:ext cx="80010" cy="0"/>
          </a:xfrm>
          <a:custGeom>
            <a:avLst/>
            <a:gdLst/>
            <a:ahLst/>
            <a:cxnLst/>
            <a:rect l="l" t="t" r="r" b="b"/>
            <a:pathLst>
              <a:path w="80010">
                <a:moveTo>
                  <a:pt x="0" y="0"/>
                </a:moveTo>
                <a:lnTo>
                  <a:pt x="79686" y="0"/>
                </a:lnTo>
              </a:path>
            </a:pathLst>
          </a:custGeom>
          <a:ln w="48041">
            <a:solidFill>
              <a:srgbClr val="00008F"/>
            </a:solidFill>
          </a:ln>
        </p:spPr>
        <p:txBody>
          <a:bodyPr wrap="square" lIns="0" tIns="0" rIns="0" bIns="0" rtlCol="0"/>
          <a:lstStyle/>
          <a:p>
            <a:endParaRPr/>
          </a:p>
        </p:txBody>
      </p:sp>
      <p:sp>
        <p:nvSpPr>
          <p:cNvPr id="191" name="object 191"/>
          <p:cNvSpPr/>
          <p:nvPr/>
        </p:nvSpPr>
        <p:spPr>
          <a:xfrm>
            <a:off x="3009655" y="5445835"/>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92" name="object 192"/>
          <p:cNvSpPr/>
          <p:nvPr/>
        </p:nvSpPr>
        <p:spPr>
          <a:xfrm>
            <a:off x="3042317" y="5431751"/>
            <a:ext cx="99060" cy="0"/>
          </a:xfrm>
          <a:custGeom>
            <a:avLst/>
            <a:gdLst/>
            <a:ahLst/>
            <a:cxnLst/>
            <a:rect l="l" t="t" r="r" b="b"/>
            <a:pathLst>
              <a:path w="99060">
                <a:moveTo>
                  <a:pt x="0" y="0"/>
                </a:moveTo>
                <a:lnTo>
                  <a:pt x="98459" y="0"/>
                </a:lnTo>
              </a:path>
            </a:pathLst>
          </a:custGeom>
          <a:ln w="38824">
            <a:solidFill>
              <a:srgbClr val="00008F"/>
            </a:solidFill>
          </a:ln>
        </p:spPr>
        <p:txBody>
          <a:bodyPr wrap="square" lIns="0" tIns="0" rIns="0" bIns="0" rtlCol="0"/>
          <a:lstStyle/>
          <a:p>
            <a:endParaRPr/>
          </a:p>
        </p:txBody>
      </p:sp>
      <p:sp>
        <p:nvSpPr>
          <p:cNvPr id="193" name="object 193"/>
          <p:cNvSpPr/>
          <p:nvPr/>
        </p:nvSpPr>
        <p:spPr>
          <a:xfrm>
            <a:off x="3084610" y="5427053"/>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94" name="object 194"/>
          <p:cNvSpPr/>
          <p:nvPr/>
        </p:nvSpPr>
        <p:spPr>
          <a:xfrm>
            <a:off x="2962825" y="5399061"/>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95" name="object 195"/>
          <p:cNvSpPr/>
          <p:nvPr/>
        </p:nvSpPr>
        <p:spPr>
          <a:xfrm>
            <a:off x="2976783" y="540358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96" name="object 196"/>
          <p:cNvSpPr/>
          <p:nvPr/>
        </p:nvSpPr>
        <p:spPr>
          <a:xfrm>
            <a:off x="3075189" y="5365348"/>
            <a:ext cx="159385" cy="0"/>
          </a:xfrm>
          <a:custGeom>
            <a:avLst/>
            <a:gdLst/>
            <a:ahLst/>
            <a:cxnLst/>
            <a:rect l="l" t="t" r="r" b="b"/>
            <a:pathLst>
              <a:path w="159385">
                <a:moveTo>
                  <a:pt x="0" y="0"/>
                </a:moveTo>
                <a:lnTo>
                  <a:pt x="159282" y="0"/>
                </a:lnTo>
              </a:path>
            </a:pathLst>
          </a:custGeom>
          <a:ln w="49925">
            <a:solidFill>
              <a:srgbClr val="00008F"/>
            </a:solidFill>
          </a:ln>
        </p:spPr>
        <p:txBody>
          <a:bodyPr wrap="square" lIns="0" tIns="0" rIns="0" bIns="0" rtlCol="0"/>
          <a:lstStyle/>
          <a:p>
            <a:endParaRPr/>
          </a:p>
        </p:txBody>
      </p:sp>
      <p:sp>
        <p:nvSpPr>
          <p:cNvPr id="197" name="object 197"/>
          <p:cNvSpPr/>
          <p:nvPr/>
        </p:nvSpPr>
        <p:spPr>
          <a:xfrm>
            <a:off x="3037781" y="5577011"/>
            <a:ext cx="42545" cy="0"/>
          </a:xfrm>
          <a:custGeom>
            <a:avLst/>
            <a:gdLst/>
            <a:ahLst/>
            <a:cxnLst/>
            <a:rect l="l" t="t" r="r" b="b"/>
            <a:pathLst>
              <a:path w="42544">
                <a:moveTo>
                  <a:pt x="0" y="0"/>
                </a:moveTo>
                <a:lnTo>
                  <a:pt x="42102" y="0"/>
                </a:lnTo>
              </a:path>
            </a:pathLst>
          </a:custGeom>
          <a:ln w="38650">
            <a:solidFill>
              <a:srgbClr val="00008F"/>
            </a:solidFill>
          </a:ln>
        </p:spPr>
        <p:txBody>
          <a:bodyPr wrap="square" lIns="0" tIns="0" rIns="0" bIns="0" rtlCol="0"/>
          <a:lstStyle/>
          <a:p>
            <a:endParaRPr/>
          </a:p>
        </p:txBody>
      </p:sp>
      <p:sp>
        <p:nvSpPr>
          <p:cNvPr id="198" name="object 198"/>
          <p:cNvSpPr/>
          <p:nvPr/>
        </p:nvSpPr>
        <p:spPr>
          <a:xfrm>
            <a:off x="3220424" y="5328652"/>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99" name="object 199"/>
          <p:cNvSpPr/>
          <p:nvPr/>
        </p:nvSpPr>
        <p:spPr>
          <a:xfrm>
            <a:off x="2948727" y="5305356"/>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200" name="object 200"/>
          <p:cNvSpPr/>
          <p:nvPr/>
        </p:nvSpPr>
        <p:spPr>
          <a:xfrm>
            <a:off x="3159566" y="5450530"/>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01" name="object 201"/>
          <p:cNvSpPr/>
          <p:nvPr/>
        </p:nvSpPr>
        <p:spPr>
          <a:xfrm>
            <a:off x="3098638" y="5333347"/>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02" name="object 202"/>
          <p:cNvSpPr/>
          <p:nvPr/>
        </p:nvSpPr>
        <p:spPr>
          <a:xfrm>
            <a:off x="3121948" y="5600398"/>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207" name="object 207"/>
          <p:cNvSpPr txBox="1">
            <a:spLocks noGrp="1"/>
          </p:cNvSpPr>
          <p:nvPr>
            <p:ph type="sldNum" sz="quarter" idx="7"/>
          </p:nvPr>
        </p:nvSpPr>
        <p:spPr>
          <a:xfrm>
            <a:off x="8569045" y="6555482"/>
            <a:ext cx="509168" cy="215444"/>
          </a:xfrm>
          <a:prstGeom prst="rect">
            <a:avLst/>
          </a:prstGeom>
        </p:spPr>
        <p:txBody>
          <a:bodyPr vert="horz" wrap="square" lIns="0" tIns="0" rIns="0" bIns="0" rtlCol="0">
            <a:spAutoFit/>
          </a:bodyPr>
          <a:lstStyle/>
          <a:p>
            <a:pPr marL="124460">
              <a:lnSpc>
                <a:spcPct val="100000"/>
              </a:lnSpc>
            </a:pPr>
            <a:fld id="{81D60167-4931-47E6-BA6A-407CBD079E47}" type="slidenum">
              <a:rPr dirty="0"/>
              <a:t>10</a:t>
            </a:fld>
            <a:endParaRPr dirty="0"/>
          </a:p>
        </p:txBody>
      </p:sp>
      <p:sp>
        <p:nvSpPr>
          <p:cNvPr id="204" name="object 204"/>
          <p:cNvSpPr txBox="1"/>
          <p:nvPr/>
        </p:nvSpPr>
        <p:spPr>
          <a:xfrm>
            <a:off x="1134187" y="4723249"/>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05" name="object 205"/>
          <p:cNvSpPr txBox="1"/>
          <p:nvPr/>
        </p:nvSpPr>
        <p:spPr>
          <a:xfrm>
            <a:off x="1526794" y="5953535"/>
            <a:ext cx="1472565"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Cluste</a:t>
            </a:r>
            <a:r>
              <a:rPr sz="1800" b="1" spc="-10" dirty="0">
                <a:latin typeface="Arial"/>
                <a:cs typeface="Arial"/>
              </a:rPr>
              <a:t>r</a:t>
            </a:r>
            <a:r>
              <a:rPr sz="1800" b="1" dirty="0">
                <a:latin typeface="Arial"/>
                <a:cs typeface="Arial"/>
              </a:rPr>
              <a:t>i</a:t>
            </a:r>
            <a:r>
              <a:rPr sz="1800" b="1" spc="5" dirty="0">
                <a:latin typeface="Arial"/>
                <a:cs typeface="Arial"/>
              </a:rPr>
              <a:t>n</a:t>
            </a:r>
            <a:r>
              <a:rPr sz="1800" b="1" dirty="0">
                <a:latin typeface="Arial"/>
                <a:cs typeface="Arial"/>
              </a:rPr>
              <a:t>g </a:t>
            </a:r>
            <a:r>
              <a:rPr sz="1800" b="1" spc="-10" dirty="0">
                <a:latin typeface="Arial"/>
                <a:cs typeface="Arial"/>
              </a:rPr>
              <a:t>#</a:t>
            </a:r>
            <a:r>
              <a:rPr sz="1800" b="1" dirty="0">
                <a:latin typeface="Arial"/>
                <a:cs typeface="Arial"/>
              </a:rPr>
              <a:t>1</a:t>
            </a:r>
            <a:endParaRPr sz="1800">
              <a:latin typeface="Arial"/>
              <a:cs typeface="Arial"/>
            </a:endParaRPr>
          </a:p>
        </p:txBody>
      </p:sp>
      <p:sp>
        <p:nvSpPr>
          <p:cNvPr id="206" name="object 206"/>
          <p:cNvSpPr txBox="1"/>
          <p:nvPr/>
        </p:nvSpPr>
        <p:spPr>
          <a:xfrm>
            <a:off x="5489828" y="2052121"/>
            <a:ext cx="165100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Ori</a:t>
            </a:r>
            <a:r>
              <a:rPr sz="1800" b="1" spc="5" dirty="0">
                <a:latin typeface="Arial"/>
                <a:cs typeface="Arial"/>
              </a:rPr>
              <a:t>g</a:t>
            </a:r>
            <a:r>
              <a:rPr sz="1800" b="1" dirty="0">
                <a:latin typeface="Arial"/>
                <a:cs typeface="Arial"/>
              </a:rPr>
              <a:t>i</a:t>
            </a:r>
            <a:r>
              <a:rPr sz="1800" b="1" spc="5" dirty="0">
                <a:latin typeface="Arial"/>
                <a:cs typeface="Arial"/>
              </a:rPr>
              <a:t>n</a:t>
            </a:r>
            <a:r>
              <a:rPr sz="1800" b="1" dirty="0">
                <a:latin typeface="Arial"/>
                <a:cs typeface="Arial"/>
              </a:rPr>
              <a:t>al</a:t>
            </a:r>
            <a:r>
              <a:rPr sz="1800" b="1" spc="-25" dirty="0">
                <a:latin typeface="Arial"/>
                <a:cs typeface="Arial"/>
              </a:rPr>
              <a:t> </a:t>
            </a:r>
            <a:r>
              <a:rPr sz="1800" b="1" dirty="0">
                <a:latin typeface="Arial"/>
                <a:cs typeface="Arial"/>
              </a:rPr>
              <a:t>Po</a:t>
            </a:r>
            <a:r>
              <a:rPr sz="1800" b="1" spc="5" dirty="0">
                <a:latin typeface="Arial"/>
                <a:cs typeface="Arial"/>
              </a:rPr>
              <a:t>i</a:t>
            </a:r>
            <a:r>
              <a:rPr sz="1800" b="1" dirty="0">
                <a:latin typeface="Arial"/>
                <a:cs typeface="Arial"/>
              </a:rPr>
              <a:t>nts</a:t>
            </a:r>
            <a:endParaRPr sz="1800">
              <a:latin typeface="Arial"/>
              <a:cs typeface="Arial"/>
            </a:endParaRPr>
          </a:p>
        </p:txBody>
      </p:sp>
      <p:graphicFrame>
        <p:nvGraphicFramePr>
          <p:cNvPr id="203" name="object 203"/>
          <p:cNvGraphicFramePr>
            <a:graphicFrameLocks noGrp="1"/>
          </p:cNvGraphicFramePr>
          <p:nvPr/>
        </p:nvGraphicFramePr>
        <p:xfrm>
          <a:off x="1442823" y="5685206"/>
          <a:ext cx="6407731" cy="255628"/>
        </p:xfrm>
        <a:graphic>
          <a:graphicData uri="http://schemas.openxmlformats.org/drawingml/2006/table">
            <a:tbl>
              <a:tblPr firstRow="1" bandRow="1">
                <a:tableStyleId>{2D5ABB26-0587-4C30-8999-92F81FD0307C}</a:tableStyleId>
              </a:tblPr>
              <a:tblGrid>
                <a:gridCol w="190935">
                  <a:extLst>
                    <a:ext uri="{9D8B030D-6E8A-4147-A177-3AD203B41FA5}">
                      <a16:colId xmlns:a16="http://schemas.microsoft.com/office/drawing/2014/main" val="20000"/>
                    </a:ext>
                  </a:extLst>
                </a:gridCol>
                <a:gridCol w="295813">
                  <a:extLst>
                    <a:ext uri="{9D8B030D-6E8A-4147-A177-3AD203B41FA5}">
                      <a16:colId xmlns:a16="http://schemas.microsoft.com/office/drawing/2014/main" val="20001"/>
                    </a:ext>
                  </a:extLst>
                </a:gridCol>
                <a:gridCol w="235956">
                  <a:extLst>
                    <a:ext uri="{9D8B030D-6E8A-4147-A177-3AD203B41FA5}">
                      <a16:colId xmlns:a16="http://schemas.microsoft.com/office/drawing/2014/main" val="20002"/>
                    </a:ext>
                  </a:extLst>
                </a:gridCol>
                <a:gridCol w="537018">
                  <a:extLst>
                    <a:ext uri="{9D8B030D-6E8A-4147-A177-3AD203B41FA5}">
                      <a16:colId xmlns:a16="http://schemas.microsoft.com/office/drawing/2014/main" val="20003"/>
                    </a:ext>
                  </a:extLst>
                </a:gridCol>
                <a:gridCol w="299704">
                  <a:extLst>
                    <a:ext uri="{9D8B030D-6E8A-4147-A177-3AD203B41FA5}">
                      <a16:colId xmlns:a16="http://schemas.microsoft.com/office/drawing/2014/main" val="20004"/>
                    </a:ext>
                  </a:extLst>
                </a:gridCol>
                <a:gridCol w="234302">
                  <a:extLst>
                    <a:ext uri="{9D8B030D-6E8A-4147-A177-3AD203B41FA5}">
                      <a16:colId xmlns:a16="http://schemas.microsoft.com/office/drawing/2014/main" val="20005"/>
                    </a:ext>
                  </a:extLst>
                </a:gridCol>
                <a:gridCol w="299669">
                  <a:extLst>
                    <a:ext uri="{9D8B030D-6E8A-4147-A177-3AD203B41FA5}">
                      <a16:colId xmlns:a16="http://schemas.microsoft.com/office/drawing/2014/main" val="20006"/>
                    </a:ext>
                  </a:extLst>
                </a:gridCol>
                <a:gridCol w="199538">
                  <a:extLst>
                    <a:ext uri="{9D8B030D-6E8A-4147-A177-3AD203B41FA5}">
                      <a16:colId xmlns:a16="http://schemas.microsoft.com/office/drawing/2014/main" val="20007"/>
                    </a:ext>
                  </a:extLst>
                </a:gridCol>
                <a:gridCol w="1763218">
                  <a:extLst>
                    <a:ext uri="{9D8B030D-6E8A-4147-A177-3AD203B41FA5}">
                      <a16:colId xmlns:a16="http://schemas.microsoft.com/office/drawing/2014/main" val="20008"/>
                    </a:ext>
                  </a:extLst>
                </a:gridCol>
                <a:gridCol w="249578">
                  <a:extLst>
                    <a:ext uri="{9D8B030D-6E8A-4147-A177-3AD203B41FA5}">
                      <a16:colId xmlns:a16="http://schemas.microsoft.com/office/drawing/2014/main" val="20009"/>
                    </a:ext>
                  </a:extLst>
                </a:gridCol>
                <a:gridCol w="295813">
                  <a:extLst>
                    <a:ext uri="{9D8B030D-6E8A-4147-A177-3AD203B41FA5}">
                      <a16:colId xmlns:a16="http://schemas.microsoft.com/office/drawing/2014/main" val="20010"/>
                    </a:ext>
                  </a:extLst>
                </a:gridCol>
                <a:gridCol w="235956">
                  <a:extLst>
                    <a:ext uri="{9D8B030D-6E8A-4147-A177-3AD203B41FA5}">
                      <a16:colId xmlns:a16="http://schemas.microsoft.com/office/drawing/2014/main" val="20011"/>
                    </a:ext>
                  </a:extLst>
                </a:gridCol>
                <a:gridCol w="537018">
                  <a:extLst>
                    <a:ext uri="{9D8B030D-6E8A-4147-A177-3AD203B41FA5}">
                      <a16:colId xmlns:a16="http://schemas.microsoft.com/office/drawing/2014/main" val="20012"/>
                    </a:ext>
                  </a:extLst>
                </a:gridCol>
                <a:gridCol w="299704">
                  <a:extLst>
                    <a:ext uri="{9D8B030D-6E8A-4147-A177-3AD203B41FA5}">
                      <a16:colId xmlns:a16="http://schemas.microsoft.com/office/drawing/2014/main" val="20013"/>
                    </a:ext>
                  </a:extLst>
                </a:gridCol>
                <a:gridCol w="234302">
                  <a:extLst>
                    <a:ext uri="{9D8B030D-6E8A-4147-A177-3AD203B41FA5}">
                      <a16:colId xmlns:a16="http://schemas.microsoft.com/office/drawing/2014/main" val="20014"/>
                    </a:ext>
                  </a:extLst>
                </a:gridCol>
                <a:gridCol w="299669">
                  <a:extLst>
                    <a:ext uri="{9D8B030D-6E8A-4147-A177-3AD203B41FA5}">
                      <a16:colId xmlns:a16="http://schemas.microsoft.com/office/drawing/2014/main" val="20015"/>
                    </a:ext>
                  </a:extLst>
                </a:gridCol>
                <a:gridCol w="199538">
                  <a:extLst>
                    <a:ext uri="{9D8B030D-6E8A-4147-A177-3AD203B41FA5}">
                      <a16:colId xmlns:a16="http://schemas.microsoft.com/office/drawing/2014/main" val="20016"/>
                    </a:ext>
                  </a:extLst>
                </a:gridCol>
              </a:tblGrid>
              <a:tr h="115250">
                <a:tc>
                  <a:txBody>
                    <a:bodyPr/>
                    <a:lstStyle/>
                    <a:p>
                      <a:pPr marL="3492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tabLst>
                          <a:tab pos="398780" algn="l"/>
                        </a:tabLst>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	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endParaRPr sz="600">
                        <a:latin typeface="Arial"/>
                        <a:cs typeface="Arial"/>
                      </a:endParaRPr>
                    </a:p>
                  </a:txBody>
                  <a:tcPr marL="0" marR="0" marT="0" marB="0"/>
                </a:tc>
                <a:tc>
                  <a:txBody>
                    <a:bodyPr/>
                    <a:lstStyle/>
                    <a:p>
                      <a:pPr marL="9334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tabLst>
                          <a:tab pos="398780" algn="l"/>
                        </a:tabLst>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	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extLst>
                  <a:ext uri="{0D108BD9-81ED-4DB2-BD59-A6C34878D82A}">
                    <a16:rowId xmlns:a16="http://schemas.microsoft.com/office/drawing/2014/main" val="10000"/>
                  </a:ext>
                </a:extLst>
              </a:tr>
              <a:tr h="140378">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pPr marR="113664" algn="r">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pPr marR="113664" algn="r">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2218" y="410820"/>
            <a:ext cx="7581900" cy="433070"/>
          </a:xfrm>
          <a:prstGeom prst="rect">
            <a:avLst/>
          </a:prstGeom>
        </p:spPr>
        <p:txBody>
          <a:bodyPr vert="horz" wrap="square" lIns="0" tIns="0" rIns="0" bIns="0" rtlCol="0">
            <a:spAutoFit/>
          </a:bodyPr>
          <a:lstStyle/>
          <a:p>
            <a:pPr marL="12700">
              <a:lnSpc>
                <a:spcPct val="100000"/>
              </a:lnSpc>
            </a:pPr>
            <a:r>
              <a:rPr sz="3200" dirty="0">
                <a:latin typeface="Arial"/>
                <a:cs typeface="Arial"/>
              </a:rPr>
              <a:t>Im</a:t>
            </a:r>
            <a:r>
              <a:rPr sz="3200" spc="-15" dirty="0">
                <a:latin typeface="Arial"/>
                <a:cs typeface="Arial"/>
              </a:rPr>
              <a:t>p</a:t>
            </a:r>
            <a:r>
              <a:rPr sz="3200" dirty="0">
                <a:latin typeface="Arial"/>
                <a:cs typeface="Arial"/>
              </a:rPr>
              <a:t>orta</a:t>
            </a:r>
            <a:r>
              <a:rPr sz="3200" spc="-15" dirty="0">
                <a:latin typeface="Arial"/>
                <a:cs typeface="Arial"/>
              </a:rPr>
              <a:t>n</a:t>
            </a:r>
            <a:r>
              <a:rPr sz="3200" dirty="0">
                <a:latin typeface="Arial"/>
                <a:cs typeface="Arial"/>
              </a:rPr>
              <a:t>ce</a:t>
            </a:r>
            <a:r>
              <a:rPr sz="3200" spc="-25" dirty="0">
                <a:latin typeface="Arial"/>
                <a:cs typeface="Arial"/>
              </a:rPr>
              <a:t> </a:t>
            </a:r>
            <a:r>
              <a:rPr sz="3200" dirty="0">
                <a:latin typeface="Arial"/>
                <a:cs typeface="Arial"/>
              </a:rPr>
              <a:t>of</a:t>
            </a:r>
            <a:r>
              <a:rPr sz="3200" spc="-10" dirty="0">
                <a:latin typeface="Arial"/>
                <a:cs typeface="Arial"/>
              </a:rPr>
              <a:t> </a:t>
            </a:r>
            <a:r>
              <a:rPr sz="3200" dirty="0">
                <a:latin typeface="Arial"/>
                <a:cs typeface="Arial"/>
              </a:rPr>
              <a:t>Cho</a:t>
            </a:r>
            <a:r>
              <a:rPr sz="3200" spc="-10" dirty="0">
                <a:latin typeface="Arial"/>
                <a:cs typeface="Arial"/>
              </a:rPr>
              <a:t>o</a:t>
            </a:r>
            <a:r>
              <a:rPr sz="3200" dirty="0">
                <a:latin typeface="Arial"/>
                <a:cs typeface="Arial"/>
              </a:rPr>
              <a:t>sing</a:t>
            </a:r>
            <a:r>
              <a:rPr sz="3200" spc="-20" dirty="0">
                <a:latin typeface="Arial"/>
                <a:cs typeface="Arial"/>
              </a:rPr>
              <a:t> </a:t>
            </a:r>
            <a:r>
              <a:rPr sz="3200" dirty="0">
                <a:latin typeface="Arial"/>
                <a:cs typeface="Arial"/>
              </a:rPr>
              <a:t>In</a:t>
            </a:r>
            <a:r>
              <a:rPr sz="3200" spc="-15" dirty="0">
                <a:latin typeface="Arial"/>
                <a:cs typeface="Arial"/>
              </a:rPr>
              <a:t>i</a:t>
            </a:r>
            <a:r>
              <a:rPr sz="3200" dirty="0">
                <a:latin typeface="Arial"/>
                <a:cs typeface="Arial"/>
              </a:rPr>
              <a:t>ti</a:t>
            </a:r>
            <a:r>
              <a:rPr sz="3200" spc="-15" dirty="0">
                <a:latin typeface="Arial"/>
                <a:cs typeface="Arial"/>
              </a:rPr>
              <a:t>a</a:t>
            </a:r>
            <a:r>
              <a:rPr sz="3200" dirty="0">
                <a:latin typeface="Arial"/>
                <a:cs typeface="Arial"/>
              </a:rPr>
              <a:t>l Centroi</a:t>
            </a:r>
            <a:r>
              <a:rPr sz="3200" spc="-15" dirty="0">
                <a:latin typeface="Arial"/>
                <a:cs typeface="Arial"/>
              </a:rPr>
              <a:t>d</a:t>
            </a:r>
            <a:r>
              <a:rPr sz="3200" dirty="0">
                <a:latin typeface="Arial"/>
                <a:cs typeface="Arial"/>
              </a:rPr>
              <a:t>s</a:t>
            </a:r>
            <a:r>
              <a:rPr sz="3200" spc="-75" dirty="0">
                <a:latin typeface="Arial"/>
                <a:cs typeface="Arial"/>
              </a:rPr>
              <a:t> </a:t>
            </a:r>
            <a:r>
              <a:rPr sz="3200" dirty="0">
                <a:latin typeface="Arial"/>
                <a:cs typeface="Arial"/>
              </a:rPr>
              <a:t>–</a:t>
            </a:r>
            <a:endParaRPr sz="3200">
              <a:latin typeface="Arial"/>
              <a:cs typeface="Arial"/>
            </a:endParaRPr>
          </a:p>
        </p:txBody>
      </p:sp>
      <p:sp>
        <p:nvSpPr>
          <p:cNvPr id="3" name="object 3"/>
          <p:cNvSpPr txBox="1"/>
          <p:nvPr/>
        </p:nvSpPr>
        <p:spPr>
          <a:xfrm>
            <a:off x="3364229" y="898747"/>
            <a:ext cx="2420620" cy="432434"/>
          </a:xfrm>
          <a:prstGeom prst="rect">
            <a:avLst/>
          </a:prstGeom>
        </p:spPr>
        <p:txBody>
          <a:bodyPr vert="horz" wrap="square" lIns="0" tIns="0" rIns="0" bIns="0" rtlCol="0">
            <a:spAutoFit/>
          </a:bodyPr>
          <a:lstStyle/>
          <a:p>
            <a:pPr marL="12700">
              <a:lnSpc>
                <a:spcPct val="100000"/>
              </a:lnSpc>
            </a:pPr>
            <a:r>
              <a:rPr sz="3200" dirty="0">
                <a:latin typeface="Arial"/>
                <a:cs typeface="Arial"/>
              </a:rPr>
              <a:t>Clustering</a:t>
            </a:r>
            <a:r>
              <a:rPr sz="3200" spc="-20" dirty="0">
                <a:latin typeface="Arial"/>
                <a:cs typeface="Arial"/>
              </a:rPr>
              <a:t> </a:t>
            </a:r>
            <a:r>
              <a:rPr sz="3200" dirty="0">
                <a:latin typeface="Arial"/>
                <a:cs typeface="Arial"/>
              </a:rPr>
              <a:t>#1</a:t>
            </a:r>
            <a:endParaRPr sz="3200">
              <a:latin typeface="Arial"/>
              <a:cs typeface="Arial"/>
            </a:endParaRPr>
          </a:p>
        </p:txBody>
      </p:sp>
      <p:sp>
        <p:nvSpPr>
          <p:cNvPr id="4" name="object 4"/>
          <p:cNvSpPr/>
          <p:nvPr/>
        </p:nvSpPr>
        <p:spPr>
          <a:xfrm>
            <a:off x="233362" y="1524002"/>
            <a:ext cx="2743835" cy="2286635"/>
          </a:xfrm>
          <a:custGeom>
            <a:avLst/>
            <a:gdLst/>
            <a:ahLst/>
            <a:cxnLst/>
            <a:rect l="l" t="t" r="r" b="b"/>
            <a:pathLst>
              <a:path w="2743835" h="2286635">
                <a:moveTo>
                  <a:pt x="0" y="2286299"/>
                </a:moveTo>
                <a:lnTo>
                  <a:pt x="2743263" y="2286299"/>
                </a:lnTo>
                <a:lnTo>
                  <a:pt x="2743263" y="0"/>
                </a:lnTo>
                <a:lnTo>
                  <a:pt x="0" y="0"/>
                </a:lnTo>
                <a:lnTo>
                  <a:pt x="0" y="2286299"/>
                </a:lnTo>
                <a:close/>
              </a:path>
            </a:pathLst>
          </a:custGeom>
          <a:solidFill>
            <a:srgbClr val="FFFFFF"/>
          </a:solidFill>
        </p:spPr>
        <p:txBody>
          <a:bodyPr wrap="square" lIns="0" tIns="0" rIns="0" bIns="0" rtlCol="0"/>
          <a:lstStyle/>
          <a:p>
            <a:endParaRPr/>
          </a:p>
        </p:txBody>
      </p:sp>
      <p:sp>
        <p:nvSpPr>
          <p:cNvPr id="5" name="object 5"/>
          <p:cNvSpPr/>
          <p:nvPr/>
        </p:nvSpPr>
        <p:spPr>
          <a:xfrm>
            <a:off x="626942" y="1697345"/>
            <a:ext cx="2352040" cy="1851025"/>
          </a:xfrm>
          <a:custGeom>
            <a:avLst/>
            <a:gdLst/>
            <a:ahLst/>
            <a:cxnLst/>
            <a:rect l="l" t="t" r="r" b="b"/>
            <a:pathLst>
              <a:path w="2352040" h="1851025">
                <a:moveTo>
                  <a:pt x="0" y="1850597"/>
                </a:moveTo>
                <a:lnTo>
                  <a:pt x="2351539" y="1850597"/>
                </a:lnTo>
                <a:lnTo>
                  <a:pt x="2351539" y="0"/>
                </a:lnTo>
                <a:lnTo>
                  <a:pt x="0" y="0"/>
                </a:lnTo>
                <a:lnTo>
                  <a:pt x="0" y="1850597"/>
                </a:lnTo>
                <a:close/>
              </a:path>
            </a:pathLst>
          </a:custGeom>
          <a:solidFill>
            <a:srgbClr val="FFFFFF"/>
          </a:solidFill>
        </p:spPr>
        <p:txBody>
          <a:bodyPr wrap="square" lIns="0" tIns="0" rIns="0" bIns="0" rtlCol="0"/>
          <a:lstStyle/>
          <a:p>
            <a:endParaRPr/>
          </a:p>
        </p:txBody>
      </p:sp>
      <p:sp>
        <p:nvSpPr>
          <p:cNvPr id="6" name="object 6"/>
          <p:cNvSpPr/>
          <p:nvPr/>
        </p:nvSpPr>
        <p:spPr>
          <a:xfrm>
            <a:off x="626942" y="1697387"/>
            <a:ext cx="2352040" cy="1851025"/>
          </a:xfrm>
          <a:custGeom>
            <a:avLst/>
            <a:gdLst/>
            <a:ahLst/>
            <a:cxnLst/>
            <a:rect l="l" t="t" r="r" b="b"/>
            <a:pathLst>
              <a:path w="2352040" h="1851025">
                <a:moveTo>
                  <a:pt x="0" y="1850556"/>
                </a:moveTo>
                <a:lnTo>
                  <a:pt x="0" y="0"/>
                </a:lnTo>
                <a:lnTo>
                  <a:pt x="2351581" y="0"/>
                </a:lnTo>
                <a:lnTo>
                  <a:pt x="2351581" y="1850556"/>
                </a:lnTo>
                <a:lnTo>
                  <a:pt x="0" y="1850556"/>
                </a:lnTo>
              </a:path>
            </a:pathLst>
          </a:custGeom>
          <a:ln w="3175">
            <a:solidFill>
              <a:srgbClr val="FFFFFF"/>
            </a:solidFill>
          </a:ln>
        </p:spPr>
        <p:txBody>
          <a:bodyPr wrap="square" lIns="0" tIns="0" rIns="0" bIns="0" rtlCol="0"/>
          <a:lstStyle/>
          <a:p>
            <a:endParaRPr/>
          </a:p>
        </p:txBody>
      </p:sp>
      <p:sp>
        <p:nvSpPr>
          <p:cNvPr id="7" name="object 7"/>
          <p:cNvSpPr/>
          <p:nvPr/>
        </p:nvSpPr>
        <p:spPr>
          <a:xfrm>
            <a:off x="626942" y="35479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8" name="object 8"/>
          <p:cNvSpPr/>
          <p:nvPr/>
        </p:nvSpPr>
        <p:spPr>
          <a:xfrm>
            <a:off x="2980757" y="3550204"/>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9" name="object 9"/>
          <p:cNvSpPr/>
          <p:nvPr/>
        </p:nvSpPr>
        <p:spPr>
          <a:xfrm>
            <a:off x="626942" y="1697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10" name="object 10"/>
          <p:cNvSpPr/>
          <p:nvPr/>
        </p:nvSpPr>
        <p:spPr>
          <a:xfrm>
            <a:off x="629203" y="1699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11" name="object 11"/>
          <p:cNvSpPr/>
          <p:nvPr/>
        </p:nvSpPr>
        <p:spPr>
          <a:xfrm>
            <a:off x="766004" y="3524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12" name="object 12"/>
          <p:cNvSpPr/>
          <p:nvPr/>
        </p:nvSpPr>
        <p:spPr>
          <a:xfrm>
            <a:off x="1032993"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3" name="object 13"/>
          <p:cNvSpPr/>
          <p:nvPr/>
        </p:nvSpPr>
        <p:spPr>
          <a:xfrm>
            <a:off x="1299944"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4" name="object 14"/>
          <p:cNvSpPr/>
          <p:nvPr/>
        </p:nvSpPr>
        <p:spPr>
          <a:xfrm>
            <a:off x="1559113"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 name="object 15"/>
          <p:cNvSpPr/>
          <p:nvPr/>
        </p:nvSpPr>
        <p:spPr>
          <a:xfrm>
            <a:off x="1561416" y="3526908"/>
            <a:ext cx="5080" cy="0"/>
          </a:xfrm>
          <a:custGeom>
            <a:avLst/>
            <a:gdLst/>
            <a:ahLst/>
            <a:cxnLst/>
            <a:rect l="l" t="t" r="r" b="b"/>
            <a:pathLst>
              <a:path w="5080">
                <a:moveTo>
                  <a:pt x="0" y="0"/>
                </a:moveTo>
                <a:lnTo>
                  <a:pt x="4536" y="0"/>
                </a:lnTo>
              </a:path>
            </a:pathLst>
          </a:custGeom>
          <a:ln w="4694">
            <a:solidFill>
              <a:srgbClr val="000000"/>
            </a:solidFill>
          </a:ln>
        </p:spPr>
        <p:txBody>
          <a:bodyPr wrap="square" lIns="0" tIns="0" rIns="0" bIns="0" rtlCol="0"/>
          <a:lstStyle/>
          <a:p>
            <a:endParaRPr/>
          </a:p>
        </p:txBody>
      </p:sp>
      <p:sp>
        <p:nvSpPr>
          <p:cNvPr id="16" name="object 16"/>
          <p:cNvSpPr/>
          <p:nvPr/>
        </p:nvSpPr>
        <p:spPr>
          <a:xfrm>
            <a:off x="1826133"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1828367" y="35269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8" name="object 18"/>
          <p:cNvSpPr/>
          <p:nvPr/>
        </p:nvSpPr>
        <p:spPr>
          <a:xfrm>
            <a:off x="2096329"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9" name="object 19"/>
          <p:cNvSpPr/>
          <p:nvPr/>
        </p:nvSpPr>
        <p:spPr>
          <a:xfrm>
            <a:off x="2360035"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0" name="object 20"/>
          <p:cNvSpPr/>
          <p:nvPr/>
        </p:nvSpPr>
        <p:spPr>
          <a:xfrm>
            <a:off x="2362338" y="35269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21" name="object 21"/>
          <p:cNvSpPr/>
          <p:nvPr/>
        </p:nvSpPr>
        <p:spPr>
          <a:xfrm>
            <a:off x="2630440"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2" name="object 22"/>
          <p:cNvSpPr/>
          <p:nvPr/>
        </p:nvSpPr>
        <p:spPr>
          <a:xfrm>
            <a:off x="2897391"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3" name="object 23"/>
          <p:cNvSpPr/>
          <p:nvPr/>
        </p:nvSpPr>
        <p:spPr>
          <a:xfrm>
            <a:off x="626942" y="33064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24" name="object 24"/>
          <p:cNvSpPr/>
          <p:nvPr/>
        </p:nvSpPr>
        <p:spPr>
          <a:xfrm>
            <a:off x="626942" y="3044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5" name="object 25"/>
          <p:cNvSpPr/>
          <p:nvPr/>
        </p:nvSpPr>
        <p:spPr>
          <a:xfrm>
            <a:off x="626942" y="2777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6" name="object 26"/>
          <p:cNvSpPr/>
          <p:nvPr/>
        </p:nvSpPr>
        <p:spPr>
          <a:xfrm>
            <a:off x="626942" y="2509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27" name="object 27"/>
          <p:cNvSpPr/>
          <p:nvPr/>
        </p:nvSpPr>
        <p:spPr>
          <a:xfrm>
            <a:off x="626942" y="2242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8" name="object 28"/>
          <p:cNvSpPr/>
          <p:nvPr/>
        </p:nvSpPr>
        <p:spPr>
          <a:xfrm>
            <a:off x="626942" y="1975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9" name="object 29"/>
          <p:cNvSpPr/>
          <p:nvPr/>
        </p:nvSpPr>
        <p:spPr>
          <a:xfrm>
            <a:off x="626942" y="1708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30" name="object 30"/>
          <p:cNvSpPr/>
          <p:nvPr/>
        </p:nvSpPr>
        <p:spPr>
          <a:xfrm>
            <a:off x="1273388" y="35267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31" name="object 31"/>
          <p:cNvSpPr/>
          <p:nvPr/>
        </p:nvSpPr>
        <p:spPr>
          <a:xfrm>
            <a:off x="1273388" y="35267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32" name="object 32"/>
          <p:cNvSpPr/>
          <p:nvPr/>
        </p:nvSpPr>
        <p:spPr>
          <a:xfrm>
            <a:off x="1076019" y="3071786"/>
            <a:ext cx="352175" cy="358135"/>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1498116" y="32644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34" name="object 34"/>
          <p:cNvSpPr/>
          <p:nvPr/>
        </p:nvSpPr>
        <p:spPr>
          <a:xfrm>
            <a:off x="1498116" y="32644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35" name="object 35"/>
          <p:cNvSpPr/>
          <p:nvPr/>
        </p:nvSpPr>
        <p:spPr>
          <a:xfrm>
            <a:off x="1432512" y="2955152"/>
            <a:ext cx="46990" cy="43180"/>
          </a:xfrm>
          <a:custGeom>
            <a:avLst/>
            <a:gdLst/>
            <a:ahLst/>
            <a:cxnLst/>
            <a:rect l="l" t="t" r="r" b="b"/>
            <a:pathLst>
              <a:path w="46990"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36" name="object 36"/>
          <p:cNvSpPr/>
          <p:nvPr/>
        </p:nvSpPr>
        <p:spPr>
          <a:xfrm>
            <a:off x="1432512" y="2955152"/>
            <a:ext cx="46990" cy="43180"/>
          </a:xfrm>
          <a:custGeom>
            <a:avLst/>
            <a:gdLst/>
            <a:ahLst/>
            <a:cxnLst/>
            <a:rect l="l" t="t" r="r" b="b"/>
            <a:pathLst>
              <a:path w="46990"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37" name="object 37"/>
          <p:cNvSpPr/>
          <p:nvPr/>
        </p:nvSpPr>
        <p:spPr>
          <a:xfrm>
            <a:off x="1432023" y="1739108"/>
            <a:ext cx="905189" cy="1064521"/>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1282601" y="22455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39" name="object 39"/>
          <p:cNvSpPr/>
          <p:nvPr/>
        </p:nvSpPr>
        <p:spPr>
          <a:xfrm>
            <a:off x="1282601" y="22455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40" name="object 40"/>
          <p:cNvSpPr/>
          <p:nvPr/>
        </p:nvSpPr>
        <p:spPr>
          <a:xfrm>
            <a:off x="1905765" y="16738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41" name="object 41"/>
          <p:cNvSpPr/>
          <p:nvPr/>
        </p:nvSpPr>
        <p:spPr>
          <a:xfrm>
            <a:off x="1905765" y="16738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42" name="object 42"/>
          <p:cNvSpPr/>
          <p:nvPr/>
        </p:nvSpPr>
        <p:spPr>
          <a:xfrm>
            <a:off x="1662124" y="16692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43" name="object 43"/>
          <p:cNvSpPr/>
          <p:nvPr/>
        </p:nvSpPr>
        <p:spPr>
          <a:xfrm>
            <a:off x="1662124" y="16692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44" name="object 44"/>
          <p:cNvSpPr/>
          <p:nvPr/>
        </p:nvSpPr>
        <p:spPr>
          <a:xfrm>
            <a:off x="1980721" y="29389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8FFF80"/>
          </a:solidFill>
        </p:spPr>
        <p:txBody>
          <a:bodyPr wrap="square" lIns="0" tIns="0" rIns="0" bIns="0" rtlCol="0"/>
          <a:lstStyle/>
          <a:p>
            <a:endParaRPr/>
          </a:p>
        </p:txBody>
      </p:sp>
      <p:sp>
        <p:nvSpPr>
          <p:cNvPr id="45" name="object 45"/>
          <p:cNvSpPr/>
          <p:nvPr/>
        </p:nvSpPr>
        <p:spPr>
          <a:xfrm>
            <a:off x="1980721" y="29389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8FFF7E"/>
            </a:solidFill>
          </a:ln>
        </p:spPr>
        <p:txBody>
          <a:bodyPr wrap="square" lIns="0" tIns="0" rIns="0" bIns="0" rtlCol="0"/>
          <a:lstStyle/>
          <a:p>
            <a:endParaRPr/>
          </a:p>
        </p:txBody>
      </p:sp>
      <p:sp>
        <p:nvSpPr>
          <p:cNvPr id="46" name="object 46"/>
          <p:cNvSpPr/>
          <p:nvPr/>
        </p:nvSpPr>
        <p:spPr>
          <a:xfrm>
            <a:off x="2327373" y="3355999"/>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47" name="object 47"/>
          <p:cNvSpPr/>
          <p:nvPr/>
        </p:nvSpPr>
        <p:spPr>
          <a:xfrm>
            <a:off x="2322627" y="324351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48" name="object 48"/>
          <p:cNvSpPr/>
          <p:nvPr/>
        </p:nvSpPr>
        <p:spPr>
          <a:xfrm>
            <a:off x="2486636" y="3468319"/>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49" name="object 49"/>
          <p:cNvSpPr/>
          <p:nvPr/>
        </p:nvSpPr>
        <p:spPr>
          <a:xfrm>
            <a:off x="2434991" y="3257506"/>
            <a:ext cx="80010" cy="0"/>
          </a:xfrm>
          <a:custGeom>
            <a:avLst/>
            <a:gdLst/>
            <a:ahLst/>
            <a:cxnLst/>
            <a:rect l="l" t="t" r="r" b="b"/>
            <a:pathLst>
              <a:path w="80010">
                <a:moveTo>
                  <a:pt x="0" y="0"/>
                </a:moveTo>
                <a:lnTo>
                  <a:pt x="79686" y="0"/>
                </a:lnTo>
              </a:path>
            </a:pathLst>
          </a:custGeom>
          <a:ln w="48041">
            <a:solidFill>
              <a:srgbClr val="00008F"/>
            </a:solidFill>
          </a:ln>
        </p:spPr>
        <p:txBody>
          <a:bodyPr wrap="square" lIns="0" tIns="0" rIns="0" bIns="0" rtlCol="0"/>
          <a:lstStyle/>
          <a:p>
            <a:endParaRPr/>
          </a:p>
        </p:txBody>
      </p:sp>
      <p:sp>
        <p:nvSpPr>
          <p:cNvPr id="50" name="object 50"/>
          <p:cNvSpPr/>
          <p:nvPr/>
        </p:nvSpPr>
        <p:spPr>
          <a:xfrm>
            <a:off x="2252417" y="3309060"/>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51" name="object 51"/>
          <p:cNvSpPr/>
          <p:nvPr/>
        </p:nvSpPr>
        <p:spPr>
          <a:xfrm>
            <a:off x="2285079" y="3294976"/>
            <a:ext cx="99060" cy="0"/>
          </a:xfrm>
          <a:custGeom>
            <a:avLst/>
            <a:gdLst/>
            <a:ahLst/>
            <a:cxnLst/>
            <a:rect l="l" t="t" r="r" b="b"/>
            <a:pathLst>
              <a:path w="99060">
                <a:moveTo>
                  <a:pt x="0" y="0"/>
                </a:moveTo>
                <a:lnTo>
                  <a:pt x="98459" y="0"/>
                </a:lnTo>
              </a:path>
            </a:pathLst>
          </a:custGeom>
          <a:ln w="38824">
            <a:solidFill>
              <a:srgbClr val="00008F"/>
            </a:solidFill>
          </a:ln>
        </p:spPr>
        <p:txBody>
          <a:bodyPr wrap="square" lIns="0" tIns="0" rIns="0" bIns="0" rtlCol="0"/>
          <a:lstStyle/>
          <a:p>
            <a:endParaRPr/>
          </a:p>
        </p:txBody>
      </p:sp>
      <p:sp>
        <p:nvSpPr>
          <p:cNvPr id="52" name="object 52"/>
          <p:cNvSpPr/>
          <p:nvPr/>
        </p:nvSpPr>
        <p:spPr>
          <a:xfrm>
            <a:off x="2327373" y="3290278"/>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53" name="object 53"/>
          <p:cNvSpPr/>
          <p:nvPr/>
        </p:nvSpPr>
        <p:spPr>
          <a:xfrm>
            <a:off x="2205587" y="3283324"/>
            <a:ext cx="52069" cy="0"/>
          </a:xfrm>
          <a:custGeom>
            <a:avLst/>
            <a:gdLst/>
            <a:ahLst/>
            <a:cxnLst/>
            <a:rect l="l" t="t" r="r" b="b"/>
            <a:pathLst>
              <a:path w="52069">
                <a:moveTo>
                  <a:pt x="0" y="0"/>
                </a:moveTo>
                <a:lnTo>
                  <a:pt x="51524" y="0"/>
                </a:lnTo>
              </a:path>
            </a:pathLst>
          </a:custGeom>
          <a:ln w="43345">
            <a:solidFill>
              <a:srgbClr val="00008F"/>
            </a:solidFill>
          </a:ln>
        </p:spPr>
        <p:txBody>
          <a:bodyPr wrap="square" lIns="0" tIns="0" rIns="0" bIns="0" rtlCol="0"/>
          <a:lstStyle/>
          <a:p>
            <a:endParaRPr/>
          </a:p>
        </p:txBody>
      </p:sp>
      <p:sp>
        <p:nvSpPr>
          <p:cNvPr id="54" name="object 54"/>
          <p:cNvSpPr/>
          <p:nvPr/>
        </p:nvSpPr>
        <p:spPr>
          <a:xfrm>
            <a:off x="2317951" y="3228573"/>
            <a:ext cx="159385" cy="0"/>
          </a:xfrm>
          <a:custGeom>
            <a:avLst/>
            <a:gdLst/>
            <a:ahLst/>
            <a:cxnLst/>
            <a:rect l="l" t="t" r="r" b="b"/>
            <a:pathLst>
              <a:path w="159385">
                <a:moveTo>
                  <a:pt x="0" y="0"/>
                </a:moveTo>
                <a:lnTo>
                  <a:pt x="159282" y="0"/>
                </a:lnTo>
              </a:path>
            </a:pathLst>
          </a:custGeom>
          <a:ln w="49925">
            <a:solidFill>
              <a:srgbClr val="00008F"/>
            </a:solidFill>
          </a:ln>
        </p:spPr>
        <p:txBody>
          <a:bodyPr wrap="square" lIns="0" tIns="0" rIns="0" bIns="0" rtlCol="0"/>
          <a:lstStyle/>
          <a:p>
            <a:endParaRPr/>
          </a:p>
        </p:txBody>
      </p:sp>
      <p:sp>
        <p:nvSpPr>
          <p:cNvPr id="55" name="object 55"/>
          <p:cNvSpPr/>
          <p:nvPr/>
        </p:nvSpPr>
        <p:spPr>
          <a:xfrm>
            <a:off x="2280543" y="3440236"/>
            <a:ext cx="42545" cy="0"/>
          </a:xfrm>
          <a:custGeom>
            <a:avLst/>
            <a:gdLst/>
            <a:ahLst/>
            <a:cxnLst/>
            <a:rect l="l" t="t" r="r" b="b"/>
            <a:pathLst>
              <a:path w="42544">
                <a:moveTo>
                  <a:pt x="0" y="0"/>
                </a:moveTo>
                <a:lnTo>
                  <a:pt x="42102" y="0"/>
                </a:lnTo>
              </a:path>
            </a:pathLst>
          </a:custGeom>
          <a:ln w="38650">
            <a:solidFill>
              <a:srgbClr val="00008F"/>
            </a:solidFill>
          </a:ln>
        </p:spPr>
        <p:txBody>
          <a:bodyPr wrap="square" lIns="0" tIns="0" rIns="0" bIns="0" rtlCol="0"/>
          <a:lstStyle/>
          <a:p>
            <a:endParaRPr/>
          </a:p>
        </p:txBody>
      </p:sp>
      <p:sp>
        <p:nvSpPr>
          <p:cNvPr id="56" name="object 56"/>
          <p:cNvSpPr/>
          <p:nvPr/>
        </p:nvSpPr>
        <p:spPr>
          <a:xfrm>
            <a:off x="2463186" y="3191877"/>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57" name="object 57"/>
          <p:cNvSpPr/>
          <p:nvPr/>
        </p:nvSpPr>
        <p:spPr>
          <a:xfrm>
            <a:off x="2191490" y="3168581"/>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58" name="object 58"/>
          <p:cNvSpPr/>
          <p:nvPr/>
        </p:nvSpPr>
        <p:spPr>
          <a:xfrm>
            <a:off x="2271191" y="322943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59" name="object 59"/>
          <p:cNvSpPr/>
          <p:nvPr/>
        </p:nvSpPr>
        <p:spPr>
          <a:xfrm>
            <a:off x="2402328" y="3313755"/>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60" name="object 60"/>
          <p:cNvSpPr/>
          <p:nvPr/>
        </p:nvSpPr>
        <p:spPr>
          <a:xfrm>
            <a:off x="2341401" y="3196572"/>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61" name="object 61"/>
          <p:cNvSpPr/>
          <p:nvPr/>
        </p:nvSpPr>
        <p:spPr>
          <a:xfrm>
            <a:off x="2364711" y="34636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62" name="object 62"/>
          <p:cNvSpPr/>
          <p:nvPr/>
        </p:nvSpPr>
        <p:spPr>
          <a:xfrm>
            <a:off x="2976625" y="1524002"/>
            <a:ext cx="2895600" cy="2286635"/>
          </a:xfrm>
          <a:custGeom>
            <a:avLst/>
            <a:gdLst/>
            <a:ahLst/>
            <a:cxnLst/>
            <a:rect l="l" t="t" r="r" b="b"/>
            <a:pathLst>
              <a:path w="2895600" h="2286635">
                <a:moveTo>
                  <a:pt x="0" y="2286299"/>
                </a:moveTo>
                <a:lnTo>
                  <a:pt x="2895473" y="2286299"/>
                </a:lnTo>
                <a:lnTo>
                  <a:pt x="2895473" y="0"/>
                </a:lnTo>
                <a:lnTo>
                  <a:pt x="0" y="0"/>
                </a:lnTo>
                <a:lnTo>
                  <a:pt x="0" y="2286299"/>
                </a:lnTo>
                <a:close/>
              </a:path>
            </a:pathLst>
          </a:custGeom>
          <a:solidFill>
            <a:srgbClr val="FFFFFF"/>
          </a:solidFill>
        </p:spPr>
        <p:txBody>
          <a:bodyPr wrap="square" lIns="0" tIns="0" rIns="0" bIns="0" rtlCol="0"/>
          <a:lstStyle/>
          <a:p>
            <a:endParaRPr/>
          </a:p>
        </p:txBody>
      </p:sp>
      <p:sp>
        <p:nvSpPr>
          <p:cNvPr id="63" name="object 63"/>
          <p:cNvSpPr/>
          <p:nvPr/>
        </p:nvSpPr>
        <p:spPr>
          <a:xfrm>
            <a:off x="3370205" y="1697345"/>
            <a:ext cx="2352040" cy="1851025"/>
          </a:xfrm>
          <a:custGeom>
            <a:avLst/>
            <a:gdLst/>
            <a:ahLst/>
            <a:cxnLst/>
            <a:rect l="l" t="t" r="r" b="b"/>
            <a:pathLst>
              <a:path w="2352040" h="1851025">
                <a:moveTo>
                  <a:pt x="0" y="1850597"/>
                </a:moveTo>
                <a:lnTo>
                  <a:pt x="2351539" y="1850597"/>
                </a:lnTo>
                <a:lnTo>
                  <a:pt x="2351539" y="0"/>
                </a:lnTo>
                <a:lnTo>
                  <a:pt x="0" y="0"/>
                </a:lnTo>
                <a:lnTo>
                  <a:pt x="0" y="1850597"/>
                </a:lnTo>
                <a:close/>
              </a:path>
            </a:pathLst>
          </a:custGeom>
          <a:solidFill>
            <a:srgbClr val="FFFFFF"/>
          </a:solidFill>
        </p:spPr>
        <p:txBody>
          <a:bodyPr wrap="square" lIns="0" tIns="0" rIns="0" bIns="0" rtlCol="0"/>
          <a:lstStyle/>
          <a:p>
            <a:endParaRPr/>
          </a:p>
        </p:txBody>
      </p:sp>
      <p:sp>
        <p:nvSpPr>
          <p:cNvPr id="64" name="object 64"/>
          <p:cNvSpPr/>
          <p:nvPr/>
        </p:nvSpPr>
        <p:spPr>
          <a:xfrm>
            <a:off x="3370205" y="1697387"/>
            <a:ext cx="2352040" cy="1851025"/>
          </a:xfrm>
          <a:custGeom>
            <a:avLst/>
            <a:gdLst/>
            <a:ahLst/>
            <a:cxnLst/>
            <a:rect l="l" t="t" r="r" b="b"/>
            <a:pathLst>
              <a:path w="2352040" h="1851025">
                <a:moveTo>
                  <a:pt x="0" y="1850556"/>
                </a:moveTo>
                <a:lnTo>
                  <a:pt x="0" y="0"/>
                </a:lnTo>
                <a:lnTo>
                  <a:pt x="2351581" y="0"/>
                </a:lnTo>
                <a:lnTo>
                  <a:pt x="2351581" y="1850556"/>
                </a:lnTo>
                <a:lnTo>
                  <a:pt x="0" y="1850556"/>
                </a:lnTo>
              </a:path>
            </a:pathLst>
          </a:custGeom>
          <a:ln w="3175">
            <a:solidFill>
              <a:srgbClr val="FFFFFF"/>
            </a:solidFill>
          </a:ln>
        </p:spPr>
        <p:txBody>
          <a:bodyPr wrap="square" lIns="0" tIns="0" rIns="0" bIns="0" rtlCol="0"/>
          <a:lstStyle/>
          <a:p>
            <a:endParaRPr/>
          </a:p>
        </p:txBody>
      </p:sp>
      <p:sp>
        <p:nvSpPr>
          <p:cNvPr id="65" name="object 65"/>
          <p:cNvSpPr/>
          <p:nvPr/>
        </p:nvSpPr>
        <p:spPr>
          <a:xfrm>
            <a:off x="5724020" y="35502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66" name="object 66"/>
          <p:cNvSpPr/>
          <p:nvPr/>
        </p:nvSpPr>
        <p:spPr>
          <a:xfrm>
            <a:off x="3370205" y="1697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67" name="object 67"/>
          <p:cNvSpPr/>
          <p:nvPr/>
        </p:nvSpPr>
        <p:spPr>
          <a:xfrm>
            <a:off x="3372467" y="1699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68" name="object 68"/>
          <p:cNvSpPr/>
          <p:nvPr/>
        </p:nvSpPr>
        <p:spPr>
          <a:xfrm>
            <a:off x="3509267" y="3524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69" name="object 69"/>
          <p:cNvSpPr/>
          <p:nvPr/>
        </p:nvSpPr>
        <p:spPr>
          <a:xfrm>
            <a:off x="3776257"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0" name="object 70"/>
          <p:cNvSpPr/>
          <p:nvPr/>
        </p:nvSpPr>
        <p:spPr>
          <a:xfrm>
            <a:off x="4043207"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1" name="object 71"/>
          <p:cNvSpPr/>
          <p:nvPr/>
        </p:nvSpPr>
        <p:spPr>
          <a:xfrm>
            <a:off x="4302376"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72" name="object 72"/>
          <p:cNvSpPr/>
          <p:nvPr/>
        </p:nvSpPr>
        <p:spPr>
          <a:xfrm>
            <a:off x="4304679" y="35269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73" name="object 73"/>
          <p:cNvSpPr/>
          <p:nvPr/>
        </p:nvSpPr>
        <p:spPr>
          <a:xfrm>
            <a:off x="4569397"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74" name="object 74"/>
          <p:cNvSpPr/>
          <p:nvPr/>
        </p:nvSpPr>
        <p:spPr>
          <a:xfrm>
            <a:off x="4571630" y="3526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75" name="object 75"/>
          <p:cNvSpPr/>
          <p:nvPr/>
        </p:nvSpPr>
        <p:spPr>
          <a:xfrm>
            <a:off x="4839593"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6" name="object 76"/>
          <p:cNvSpPr/>
          <p:nvPr/>
        </p:nvSpPr>
        <p:spPr>
          <a:xfrm>
            <a:off x="5103298"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77" name="object 77"/>
          <p:cNvSpPr/>
          <p:nvPr/>
        </p:nvSpPr>
        <p:spPr>
          <a:xfrm>
            <a:off x="5105602" y="3526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78" name="object 78"/>
          <p:cNvSpPr/>
          <p:nvPr/>
        </p:nvSpPr>
        <p:spPr>
          <a:xfrm>
            <a:off x="5373704"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9" name="object 79"/>
          <p:cNvSpPr/>
          <p:nvPr/>
        </p:nvSpPr>
        <p:spPr>
          <a:xfrm>
            <a:off x="5640655"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80" name="object 80"/>
          <p:cNvSpPr/>
          <p:nvPr/>
        </p:nvSpPr>
        <p:spPr>
          <a:xfrm>
            <a:off x="3370205" y="33064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81" name="object 81"/>
          <p:cNvSpPr/>
          <p:nvPr/>
        </p:nvSpPr>
        <p:spPr>
          <a:xfrm>
            <a:off x="3370205" y="3044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2" name="object 82"/>
          <p:cNvSpPr/>
          <p:nvPr/>
        </p:nvSpPr>
        <p:spPr>
          <a:xfrm>
            <a:off x="3370205" y="2777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3" name="object 83"/>
          <p:cNvSpPr/>
          <p:nvPr/>
        </p:nvSpPr>
        <p:spPr>
          <a:xfrm>
            <a:off x="3370205" y="2509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84" name="object 84"/>
          <p:cNvSpPr/>
          <p:nvPr/>
        </p:nvSpPr>
        <p:spPr>
          <a:xfrm>
            <a:off x="3370205" y="2242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5" name="object 85"/>
          <p:cNvSpPr/>
          <p:nvPr/>
        </p:nvSpPr>
        <p:spPr>
          <a:xfrm>
            <a:off x="3370205" y="1975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6" name="object 86"/>
          <p:cNvSpPr/>
          <p:nvPr/>
        </p:nvSpPr>
        <p:spPr>
          <a:xfrm>
            <a:off x="3370205" y="1708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87" name="object 87"/>
          <p:cNvSpPr/>
          <p:nvPr/>
        </p:nvSpPr>
        <p:spPr>
          <a:xfrm>
            <a:off x="4016652" y="35267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88" name="object 88"/>
          <p:cNvSpPr/>
          <p:nvPr/>
        </p:nvSpPr>
        <p:spPr>
          <a:xfrm>
            <a:off x="4016652" y="35267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89" name="object 89"/>
          <p:cNvSpPr/>
          <p:nvPr/>
        </p:nvSpPr>
        <p:spPr>
          <a:xfrm>
            <a:off x="3819283" y="3071786"/>
            <a:ext cx="352175" cy="358135"/>
          </a:xfrm>
          <a:prstGeom prst="rect">
            <a:avLst/>
          </a:prstGeom>
          <a:blipFill>
            <a:blip r:embed="rId5" cstate="print"/>
            <a:stretch>
              <a:fillRect/>
            </a:stretch>
          </a:blipFill>
        </p:spPr>
        <p:txBody>
          <a:bodyPr wrap="square" lIns="0" tIns="0" rIns="0" bIns="0" rtlCol="0"/>
          <a:lstStyle/>
          <a:p>
            <a:endParaRPr/>
          </a:p>
        </p:txBody>
      </p:sp>
      <p:sp>
        <p:nvSpPr>
          <p:cNvPr id="90" name="object 90"/>
          <p:cNvSpPr/>
          <p:nvPr/>
        </p:nvSpPr>
        <p:spPr>
          <a:xfrm>
            <a:off x="4241379" y="3264449"/>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91" name="object 91"/>
          <p:cNvSpPr/>
          <p:nvPr/>
        </p:nvSpPr>
        <p:spPr>
          <a:xfrm>
            <a:off x="4241379" y="3264449"/>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92" name="object 92"/>
          <p:cNvSpPr/>
          <p:nvPr/>
        </p:nvSpPr>
        <p:spPr>
          <a:xfrm>
            <a:off x="4175775" y="2955152"/>
            <a:ext cx="46990" cy="43180"/>
          </a:xfrm>
          <a:custGeom>
            <a:avLst/>
            <a:gdLst/>
            <a:ahLst/>
            <a:cxnLst/>
            <a:rect l="l" t="t" r="r" b="b"/>
            <a:pathLst>
              <a:path w="46989"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93" name="object 93"/>
          <p:cNvSpPr/>
          <p:nvPr/>
        </p:nvSpPr>
        <p:spPr>
          <a:xfrm>
            <a:off x="4175775" y="2955152"/>
            <a:ext cx="46990" cy="43180"/>
          </a:xfrm>
          <a:custGeom>
            <a:avLst/>
            <a:gdLst/>
            <a:ahLst/>
            <a:cxnLst/>
            <a:rect l="l" t="t" r="r" b="b"/>
            <a:pathLst>
              <a:path w="46989"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94" name="object 94"/>
          <p:cNvSpPr/>
          <p:nvPr/>
        </p:nvSpPr>
        <p:spPr>
          <a:xfrm>
            <a:off x="4156723" y="1809365"/>
            <a:ext cx="923754" cy="1035751"/>
          </a:xfrm>
          <a:prstGeom prst="rect">
            <a:avLst/>
          </a:prstGeom>
          <a:blipFill>
            <a:blip r:embed="rId6" cstate="print"/>
            <a:stretch>
              <a:fillRect/>
            </a:stretch>
          </a:blipFill>
        </p:spPr>
        <p:txBody>
          <a:bodyPr wrap="square" lIns="0" tIns="0" rIns="0" bIns="0" rtlCol="0"/>
          <a:lstStyle/>
          <a:p>
            <a:endParaRPr/>
          </a:p>
        </p:txBody>
      </p:sp>
      <p:sp>
        <p:nvSpPr>
          <p:cNvPr id="95" name="object 95"/>
          <p:cNvSpPr/>
          <p:nvPr/>
        </p:nvSpPr>
        <p:spPr>
          <a:xfrm>
            <a:off x="4025864" y="22455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96" name="object 96"/>
          <p:cNvSpPr/>
          <p:nvPr/>
        </p:nvSpPr>
        <p:spPr>
          <a:xfrm>
            <a:off x="4025864" y="22455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97" name="object 97"/>
          <p:cNvSpPr/>
          <p:nvPr/>
        </p:nvSpPr>
        <p:spPr>
          <a:xfrm>
            <a:off x="4649029" y="16738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98" name="object 98"/>
          <p:cNvSpPr/>
          <p:nvPr/>
        </p:nvSpPr>
        <p:spPr>
          <a:xfrm>
            <a:off x="4649029" y="16738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99" name="object 99"/>
          <p:cNvSpPr/>
          <p:nvPr/>
        </p:nvSpPr>
        <p:spPr>
          <a:xfrm>
            <a:off x="4405388" y="16692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100" name="object 100"/>
          <p:cNvSpPr/>
          <p:nvPr/>
        </p:nvSpPr>
        <p:spPr>
          <a:xfrm>
            <a:off x="4405388" y="16692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101" name="object 101"/>
          <p:cNvSpPr/>
          <p:nvPr/>
        </p:nvSpPr>
        <p:spPr>
          <a:xfrm>
            <a:off x="4723984" y="29389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102" name="object 102"/>
          <p:cNvSpPr/>
          <p:nvPr/>
        </p:nvSpPr>
        <p:spPr>
          <a:xfrm>
            <a:off x="4723984" y="29389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103" name="object 103"/>
          <p:cNvSpPr/>
          <p:nvPr/>
        </p:nvSpPr>
        <p:spPr>
          <a:xfrm>
            <a:off x="5070637" y="3355999"/>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04" name="object 104"/>
          <p:cNvSpPr/>
          <p:nvPr/>
        </p:nvSpPr>
        <p:spPr>
          <a:xfrm>
            <a:off x="5065891" y="324351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05" name="object 105"/>
          <p:cNvSpPr/>
          <p:nvPr/>
        </p:nvSpPr>
        <p:spPr>
          <a:xfrm>
            <a:off x="5229900" y="3468319"/>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06" name="object 106"/>
          <p:cNvSpPr/>
          <p:nvPr/>
        </p:nvSpPr>
        <p:spPr>
          <a:xfrm>
            <a:off x="5182930" y="32334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107" name="object 107"/>
          <p:cNvSpPr/>
          <p:nvPr/>
        </p:nvSpPr>
        <p:spPr>
          <a:xfrm>
            <a:off x="4995681" y="3309060"/>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08" name="object 108"/>
          <p:cNvSpPr/>
          <p:nvPr/>
        </p:nvSpPr>
        <p:spPr>
          <a:xfrm>
            <a:off x="5028343" y="3294976"/>
            <a:ext cx="99060" cy="0"/>
          </a:xfrm>
          <a:custGeom>
            <a:avLst/>
            <a:gdLst/>
            <a:ahLst/>
            <a:cxnLst/>
            <a:rect l="l" t="t" r="r" b="b"/>
            <a:pathLst>
              <a:path w="99060">
                <a:moveTo>
                  <a:pt x="0" y="0"/>
                </a:moveTo>
                <a:lnTo>
                  <a:pt x="98459" y="0"/>
                </a:lnTo>
              </a:path>
            </a:pathLst>
          </a:custGeom>
          <a:ln w="38824">
            <a:solidFill>
              <a:srgbClr val="00008F"/>
            </a:solidFill>
          </a:ln>
        </p:spPr>
        <p:txBody>
          <a:bodyPr wrap="square" lIns="0" tIns="0" rIns="0" bIns="0" rtlCol="0"/>
          <a:lstStyle/>
          <a:p>
            <a:endParaRPr/>
          </a:p>
        </p:txBody>
      </p:sp>
      <p:sp>
        <p:nvSpPr>
          <p:cNvPr id="109" name="object 109"/>
          <p:cNvSpPr/>
          <p:nvPr/>
        </p:nvSpPr>
        <p:spPr>
          <a:xfrm>
            <a:off x="5061215" y="3203611"/>
            <a:ext cx="84455" cy="0"/>
          </a:xfrm>
          <a:custGeom>
            <a:avLst/>
            <a:gdLst/>
            <a:ahLst/>
            <a:cxnLst/>
            <a:rect l="l" t="t" r="r" b="b"/>
            <a:pathLst>
              <a:path w="84454">
                <a:moveTo>
                  <a:pt x="0" y="0"/>
                </a:moveTo>
                <a:lnTo>
                  <a:pt x="84326" y="0"/>
                </a:lnTo>
              </a:path>
            </a:pathLst>
          </a:custGeom>
          <a:ln w="52910">
            <a:solidFill>
              <a:srgbClr val="00008F"/>
            </a:solidFill>
          </a:ln>
        </p:spPr>
        <p:txBody>
          <a:bodyPr wrap="square" lIns="0" tIns="0" rIns="0" bIns="0" rtlCol="0"/>
          <a:lstStyle/>
          <a:p>
            <a:endParaRPr/>
          </a:p>
        </p:txBody>
      </p:sp>
      <p:sp>
        <p:nvSpPr>
          <p:cNvPr id="110" name="object 110"/>
          <p:cNvSpPr/>
          <p:nvPr/>
        </p:nvSpPr>
        <p:spPr>
          <a:xfrm>
            <a:off x="5178254" y="32381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111" name="object 111"/>
          <p:cNvSpPr/>
          <p:nvPr/>
        </p:nvSpPr>
        <p:spPr>
          <a:xfrm>
            <a:off x="5070637" y="3290278"/>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12" name="object 112"/>
          <p:cNvSpPr/>
          <p:nvPr/>
        </p:nvSpPr>
        <p:spPr>
          <a:xfrm>
            <a:off x="4948851" y="3262286"/>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13" name="object 113"/>
          <p:cNvSpPr/>
          <p:nvPr/>
        </p:nvSpPr>
        <p:spPr>
          <a:xfrm>
            <a:off x="4962809" y="3266808"/>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14" name="object 114"/>
          <p:cNvSpPr/>
          <p:nvPr/>
        </p:nvSpPr>
        <p:spPr>
          <a:xfrm>
            <a:off x="5145592" y="3245772"/>
            <a:ext cx="112395" cy="0"/>
          </a:xfrm>
          <a:custGeom>
            <a:avLst/>
            <a:gdLst/>
            <a:ahLst/>
            <a:cxnLst/>
            <a:rect l="l" t="t" r="r" b="b"/>
            <a:pathLst>
              <a:path w="112395">
                <a:moveTo>
                  <a:pt x="0" y="0"/>
                </a:moveTo>
                <a:lnTo>
                  <a:pt x="112348" y="0"/>
                </a:lnTo>
              </a:path>
            </a:pathLst>
          </a:custGeom>
          <a:ln w="71510">
            <a:solidFill>
              <a:srgbClr val="00008F"/>
            </a:solidFill>
          </a:ln>
        </p:spPr>
        <p:txBody>
          <a:bodyPr wrap="square" lIns="0" tIns="0" rIns="0" bIns="0" rtlCol="0"/>
          <a:lstStyle/>
          <a:p>
            <a:endParaRPr/>
          </a:p>
        </p:txBody>
      </p:sp>
      <p:sp>
        <p:nvSpPr>
          <p:cNvPr id="115" name="object 115"/>
          <p:cNvSpPr/>
          <p:nvPr/>
        </p:nvSpPr>
        <p:spPr>
          <a:xfrm>
            <a:off x="5023806" y="3440236"/>
            <a:ext cx="42545" cy="0"/>
          </a:xfrm>
          <a:custGeom>
            <a:avLst/>
            <a:gdLst/>
            <a:ahLst/>
            <a:cxnLst/>
            <a:rect l="l" t="t" r="r" b="b"/>
            <a:pathLst>
              <a:path w="42545">
                <a:moveTo>
                  <a:pt x="0" y="0"/>
                </a:moveTo>
                <a:lnTo>
                  <a:pt x="42102" y="0"/>
                </a:lnTo>
              </a:path>
            </a:pathLst>
          </a:custGeom>
          <a:ln w="38650">
            <a:solidFill>
              <a:srgbClr val="00008F"/>
            </a:solidFill>
          </a:ln>
        </p:spPr>
        <p:txBody>
          <a:bodyPr wrap="square" lIns="0" tIns="0" rIns="0" bIns="0" rtlCol="0"/>
          <a:lstStyle/>
          <a:p>
            <a:endParaRPr/>
          </a:p>
        </p:txBody>
      </p:sp>
      <p:sp>
        <p:nvSpPr>
          <p:cNvPr id="116" name="object 116"/>
          <p:cNvSpPr/>
          <p:nvPr/>
        </p:nvSpPr>
        <p:spPr>
          <a:xfrm>
            <a:off x="5206450" y="3191877"/>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17" name="object 117"/>
          <p:cNvSpPr/>
          <p:nvPr/>
        </p:nvSpPr>
        <p:spPr>
          <a:xfrm>
            <a:off x="4934753" y="3168581"/>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18" name="object 118"/>
          <p:cNvSpPr/>
          <p:nvPr/>
        </p:nvSpPr>
        <p:spPr>
          <a:xfrm>
            <a:off x="5014455" y="322943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119" name="object 119"/>
          <p:cNvSpPr/>
          <p:nvPr/>
        </p:nvSpPr>
        <p:spPr>
          <a:xfrm>
            <a:off x="5145592" y="3313755"/>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20" name="object 120"/>
          <p:cNvSpPr/>
          <p:nvPr/>
        </p:nvSpPr>
        <p:spPr>
          <a:xfrm>
            <a:off x="5084664" y="3196572"/>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121" name="object 121"/>
          <p:cNvSpPr/>
          <p:nvPr/>
        </p:nvSpPr>
        <p:spPr>
          <a:xfrm>
            <a:off x="5107975" y="34636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22" name="object 122"/>
          <p:cNvSpPr/>
          <p:nvPr/>
        </p:nvSpPr>
        <p:spPr>
          <a:xfrm>
            <a:off x="6265678" y="35479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123" name="object 123"/>
          <p:cNvSpPr/>
          <p:nvPr/>
        </p:nvSpPr>
        <p:spPr>
          <a:xfrm>
            <a:off x="8619494" y="35502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24" name="object 124"/>
          <p:cNvSpPr/>
          <p:nvPr/>
        </p:nvSpPr>
        <p:spPr>
          <a:xfrm>
            <a:off x="6265678" y="1697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125" name="object 125"/>
          <p:cNvSpPr/>
          <p:nvPr/>
        </p:nvSpPr>
        <p:spPr>
          <a:xfrm>
            <a:off x="6267939" y="1699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126" name="object 126"/>
          <p:cNvSpPr/>
          <p:nvPr/>
        </p:nvSpPr>
        <p:spPr>
          <a:xfrm>
            <a:off x="6404740" y="3524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127" name="object 127"/>
          <p:cNvSpPr/>
          <p:nvPr/>
        </p:nvSpPr>
        <p:spPr>
          <a:xfrm>
            <a:off x="6671729"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28" name="object 128"/>
          <p:cNvSpPr/>
          <p:nvPr/>
        </p:nvSpPr>
        <p:spPr>
          <a:xfrm>
            <a:off x="6938681"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29" name="object 129"/>
          <p:cNvSpPr/>
          <p:nvPr/>
        </p:nvSpPr>
        <p:spPr>
          <a:xfrm>
            <a:off x="7197849"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30" name="object 130"/>
          <p:cNvSpPr/>
          <p:nvPr/>
        </p:nvSpPr>
        <p:spPr>
          <a:xfrm>
            <a:off x="7200152" y="35269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131" name="object 131"/>
          <p:cNvSpPr/>
          <p:nvPr/>
        </p:nvSpPr>
        <p:spPr>
          <a:xfrm>
            <a:off x="7464870"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32" name="object 132"/>
          <p:cNvSpPr/>
          <p:nvPr/>
        </p:nvSpPr>
        <p:spPr>
          <a:xfrm>
            <a:off x="7467103" y="3526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33" name="object 133"/>
          <p:cNvSpPr/>
          <p:nvPr/>
        </p:nvSpPr>
        <p:spPr>
          <a:xfrm>
            <a:off x="7735066"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34" name="object 134"/>
          <p:cNvSpPr/>
          <p:nvPr/>
        </p:nvSpPr>
        <p:spPr>
          <a:xfrm>
            <a:off x="7998772" y="3524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35" name="object 135"/>
          <p:cNvSpPr/>
          <p:nvPr/>
        </p:nvSpPr>
        <p:spPr>
          <a:xfrm>
            <a:off x="8001075" y="3526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36" name="object 136"/>
          <p:cNvSpPr/>
          <p:nvPr/>
        </p:nvSpPr>
        <p:spPr>
          <a:xfrm>
            <a:off x="8269177"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37" name="object 137"/>
          <p:cNvSpPr/>
          <p:nvPr/>
        </p:nvSpPr>
        <p:spPr>
          <a:xfrm>
            <a:off x="8536128" y="3524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38" name="object 138"/>
          <p:cNvSpPr/>
          <p:nvPr/>
        </p:nvSpPr>
        <p:spPr>
          <a:xfrm>
            <a:off x="6265678" y="3304362"/>
            <a:ext cx="23495" cy="0"/>
          </a:xfrm>
          <a:custGeom>
            <a:avLst/>
            <a:gdLst/>
            <a:ahLst/>
            <a:cxnLst/>
            <a:rect l="l" t="t" r="r" b="b"/>
            <a:pathLst>
              <a:path w="23495">
                <a:moveTo>
                  <a:pt x="0" y="0"/>
                </a:moveTo>
                <a:lnTo>
                  <a:pt x="23303" y="0"/>
                </a:lnTo>
              </a:path>
            </a:pathLst>
          </a:custGeom>
          <a:ln w="3175">
            <a:solidFill>
              <a:srgbClr val="000000"/>
            </a:solidFill>
          </a:ln>
        </p:spPr>
        <p:txBody>
          <a:bodyPr wrap="square" lIns="0" tIns="0" rIns="0" bIns="0" rtlCol="0"/>
          <a:lstStyle/>
          <a:p>
            <a:endParaRPr/>
          </a:p>
        </p:txBody>
      </p:sp>
      <p:sp>
        <p:nvSpPr>
          <p:cNvPr id="139" name="object 139"/>
          <p:cNvSpPr/>
          <p:nvPr/>
        </p:nvSpPr>
        <p:spPr>
          <a:xfrm>
            <a:off x="6291243" y="3306622"/>
            <a:ext cx="5080" cy="0"/>
          </a:xfrm>
          <a:custGeom>
            <a:avLst/>
            <a:gdLst/>
            <a:ahLst/>
            <a:cxnLst/>
            <a:rect l="l" t="t" r="r" b="b"/>
            <a:pathLst>
              <a:path w="5079">
                <a:moveTo>
                  <a:pt x="0" y="0"/>
                </a:moveTo>
                <a:lnTo>
                  <a:pt x="4696" y="0"/>
                </a:lnTo>
              </a:path>
            </a:pathLst>
          </a:custGeom>
          <a:ln w="4694">
            <a:solidFill>
              <a:srgbClr val="000000"/>
            </a:solidFill>
          </a:ln>
        </p:spPr>
        <p:txBody>
          <a:bodyPr wrap="square" lIns="0" tIns="0" rIns="0" bIns="0" rtlCol="0"/>
          <a:lstStyle/>
          <a:p>
            <a:endParaRPr/>
          </a:p>
        </p:txBody>
      </p:sp>
      <p:sp>
        <p:nvSpPr>
          <p:cNvPr id="140" name="object 140"/>
          <p:cNvSpPr/>
          <p:nvPr/>
        </p:nvSpPr>
        <p:spPr>
          <a:xfrm>
            <a:off x="6265678" y="3044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41" name="object 141"/>
          <p:cNvSpPr/>
          <p:nvPr/>
        </p:nvSpPr>
        <p:spPr>
          <a:xfrm>
            <a:off x="6265678" y="2777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42" name="object 142"/>
          <p:cNvSpPr/>
          <p:nvPr/>
        </p:nvSpPr>
        <p:spPr>
          <a:xfrm>
            <a:off x="6265678" y="2509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43" name="object 143"/>
          <p:cNvSpPr/>
          <p:nvPr/>
        </p:nvSpPr>
        <p:spPr>
          <a:xfrm>
            <a:off x="6265678" y="2242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44" name="object 144"/>
          <p:cNvSpPr/>
          <p:nvPr/>
        </p:nvSpPr>
        <p:spPr>
          <a:xfrm>
            <a:off x="6265678" y="1975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45" name="object 145"/>
          <p:cNvSpPr/>
          <p:nvPr/>
        </p:nvSpPr>
        <p:spPr>
          <a:xfrm>
            <a:off x="6265678" y="1708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46" name="object 146"/>
          <p:cNvSpPr/>
          <p:nvPr/>
        </p:nvSpPr>
        <p:spPr>
          <a:xfrm>
            <a:off x="6912125" y="35267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147" name="object 147"/>
          <p:cNvSpPr/>
          <p:nvPr/>
        </p:nvSpPr>
        <p:spPr>
          <a:xfrm>
            <a:off x="6912125" y="35267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148" name="object 148"/>
          <p:cNvSpPr/>
          <p:nvPr/>
        </p:nvSpPr>
        <p:spPr>
          <a:xfrm>
            <a:off x="6714756" y="3071786"/>
            <a:ext cx="352175" cy="358135"/>
          </a:xfrm>
          <a:prstGeom prst="rect">
            <a:avLst/>
          </a:prstGeom>
          <a:blipFill>
            <a:blip r:embed="rId3" cstate="print"/>
            <a:stretch>
              <a:fillRect/>
            </a:stretch>
          </a:blipFill>
        </p:spPr>
        <p:txBody>
          <a:bodyPr wrap="square" lIns="0" tIns="0" rIns="0" bIns="0" rtlCol="0"/>
          <a:lstStyle/>
          <a:p>
            <a:endParaRPr/>
          </a:p>
        </p:txBody>
      </p:sp>
      <p:sp>
        <p:nvSpPr>
          <p:cNvPr id="149" name="object 149"/>
          <p:cNvSpPr/>
          <p:nvPr/>
        </p:nvSpPr>
        <p:spPr>
          <a:xfrm>
            <a:off x="7136852" y="32644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150" name="object 150"/>
          <p:cNvSpPr/>
          <p:nvPr/>
        </p:nvSpPr>
        <p:spPr>
          <a:xfrm>
            <a:off x="7136852" y="32644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151" name="object 151"/>
          <p:cNvSpPr/>
          <p:nvPr/>
        </p:nvSpPr>
        <p:spPr>
          <a:xfrm>
            <a:off x="7071248" y="2955152"/>
            <a:ext cx="46990" cy="43180"/>
          </a:xfrm>
          <a:custGeom>
            <a:avLst/>
            <a:gdLst/>
            <a:ahLst/>
            <a:cxnLst/>
            <a:rect l="l" t="t" r="r" b="b"/>
            <a:pathLst>
              <a:path w="46990"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152" name="object 152"/>
          <p:cNvSpPr/>
          <p:nvPr/>
        </p:nvSpPr>
        <p:spPr>
          <a:xfrm>
            <a:off x="7071248" y="2955152"/>
            <a:ext cx="46990" cy="43180"/>
          </a:xfrm>
          <a:custGeom>
            <a:avLst/>
            <a:gdLst/>
            <a:ahLst/>
            <a:cxnLst/>
            <a:rect l="l" t="t" r="r" b="b"/>
            <a:pathLst>
              <a:path w="46990"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153" name="object 153"/>
          <p:cNvSpPr/>
          <p:nvPr/>
        </p:nvSpPr>
        <p:spPr>
          <a:xfrm>
            <a:off x="6963142" y="1809365"/>
            <a:ext cx="1012807" cy="1241916"/>
          </a:xfrm>
          <a:prstGeom prst="rect">
            <a:avLst/>
          </a:prstGeom>
          <a:blipFill>
            <a:blip r:embed="rId7" cstate="print"/>
            <a:stretch>
              <a:fillRect/>
            </a:stretch>
          </a:blipFill>
        </p:spPr>
        <p:txBody>
          <a:bodyPr wrap="square" lIns="0" tIns="0" rIns="0" bIns="0" rtlCol="0"/>
          <a:lstStyle/>
          <a:p>
            <a:endParaRPr/>
          </a:p>
        </p:txBody>
      </p:sp>
      <p:sp>
        <p:nvSpPr>
          <p:cNvPr id="154" name="object 154"/>
          <p:cNvSpPr/>
          <p:nvPr/>
        </p:nvSpPr>
        <p:spPr>
          <a:xfrm>
            <a:off x="6921337" y="22455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0000"/>
          </a:solidFill>
        </p:spPr>
        <p:txBody>
          <a:bodyPr wrap="square" lIns="0" tIns="0" rIns="0" bIns="0" rtlCol="0"/>
          <a:lstStyle/>
          <a:p>
            <a:endParaRPr/>
          </a:p>
        </p:txBody>
      </p:sp>
      <p:sp>
        <p:nvSpPr>
          <p:cNvPr id="155" name="object 155"/>
          <p:cNvSpPr/>
          <p:nvPr/>
        </p:nvSpPr>
        <p:spPr>
          <a:xfrm>
            <a:off x="6921337" y="22455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0000"/>
            </a:solidFill>
          </a:ln>
        </p:spPr>
        <p:txBody>
          <a:bodyPr wrap="square" lIns="0" tIns="0" rIns="0" bIns="0" rtlCol="0"/>
          <a:lstStyle/>
          <a:p>
            <a:endParaRPr/>
          </a:p>
        </p:txBody>
      </p:sp>
      <p:sp>
        <p:nvSpPr>
          <p:cNvPr id="156" name="object 156"/>
          <p:cNvSpPr/>
          <p:nvPr/>
        </p:nvSpPr>
        <p:spPr>
          <a:xfrm>
            <a:off x="7544502" y="1673875"/>
            <a:ext cx="46990" cy="56515"/>
          </a:xfrm>
          <a:custGeom>
            <a:avLst/>
            <a:gdLst/>
            <a:ahLst/>
            <a:cxnLst/>
            <a:rect l="l" t="t" r="r" b="b"/>
            <a:pathLst>
              <a:path w="46990"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157" name="object 157"/>
          <p:cNvSpPr/>
          <p:nvPr/>
        </p:nvSpPr>
        <p:spPr>
          <a:xfrm>
            <a:off x="7544502" y="1673875"/>
            <a:ext cx="46990" cy="56515"/>
          </a:xfrm>
          <a:custGeom>
            <a:avLst/>
            <a:gdLst/>
            <a:ahLst/>
            <a:cxnLst/>
            <a:rect l="l" t="t" r="r" b="b"/>
            <a:pathLst>
              <a:path w="46990"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158" name="object 158"/>
          <p:cNvSpPr/>
          <p:nvPr/>
        </p:nvSpPr>
        <p:spPr>
          <a:xfrm>
            <a:off x="7300861" y="1669201"/>
            <a:ext cx="46990" cy="56515"/>
          </a:xfrm>
          <a:custGeom>
            <a:avLst/>
            <a:gdLst/>
            <a:ahLst/>
            <a:cxnLst/>
            <a:rect l="l" t="t" r="r" b="b"/>
            <a:pathLst>
              <a:path w="46990"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159" name="object 159"/>
          <p:cNvSpPr/>
          <p:nvPr/>
        </p:nvSpPr>
        <p:spPr>
          <a:xfrm>
            <a:off x="7300861" y="1669201"/>
            <a:ext cx="46990" cy="56515"/>
          </a:xfrm>
          <a:custGeom>
            <a:avLst/>
            <a:gdLst/>
            <a:ahLst/>
            <a:cxnLst/>
            <a:rect l="l" t="t" r="r" b="b"/>
            <a:pathLst>
              <a:path w="46990"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160" name="object 160"/>
          <p:cNvSpPr/>
          <p:nvPr/>
        </p:nvSpPr>
        <p:spPr>
          <a:xfrm>
            <a:off x="7619457" y="2938910"/>
            <a:ext cx="46990" cy="56515"/>
          </a:xfrm>
          <a:custGeom>
            <a:avLst/>
            <a:gdLst/>
            <a:ahLst/>
            <a:cxnLst/>
            <a:rect l="l" t="t" r="r" b="b"/>
            <a:pathLst>
              <a:path w="46990"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161" name="object 161"/>
          <p:cNvSpPr/>
          <p:nvPr/>
        </p:nvSpPr>
        <p:spPr>
          <a:xfrm>
            <a:off x="7619457" y="2938910"/>
            <a:ext cx="46990" cy="56515"/>
          </a:xfrm>
          <a:custGeom>
            <a:avLst/>
            <a:gdLst/>
            <a:ahLst/>
            <a:cxnLst/>
            <a:rect l="l" t="t" r="r" b="b"/>
            <a:pathLst>
              <a:path w="46990"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162" name="object 162"/>
          <p:cNvSpPr/>
          <p:nvPr/>
        </p:nvSpPr>
        <p:spPr>
          <a:xfrm>
            <a:off x="7966109" y="3355999"/>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163" name="object 163"/>
          <p:cNvSpPr/>
          <p:nvPr/>
        </p:nvSpPr>
        <p:spPr>
          <a:xfrm>
            <a:off x="7961363" y="3243512"/>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164" name="object 164"/>
          <p:cNvSpPr/>
          <p:nvPr/>
        </p:nvSpPr>
        <p:spPr>
          <a:xfrm>
            <a:off x="8125373" y="3468319"/>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65" name="object 165"/>
          <p:cNvSpPr/>
          <p:nvPr/>
        </p:nvSpPr>
        <p:spPr>
          <a:xfrm>
            <a:off x="8078403" y="32334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166" name="object 166"/>
          <p:cNvSpPr/>
          <p:nvPr/>
        </p:nvSpPr>
        <p:spPr>
          <a:xfrm>
            <a:off x="7891153" y="3309060"/>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67" name="object 167"/>
          <p:cNvSpPr/>
          <p:nvPr/>
        </p:nvSpPr>
        <p:spPr>
          <a:xfrm>
            <a:off x="7923816" y="3294976"/>
            <a:ext cx="99060" cy="0"/>
          </a:xfrm>
          <a:custGeom>
            <a:avLst/>
            <a:gdLst/>
            <a:ahLst/>
            <a:cxnLst/>
            <a:rect l="l" t="t" r="r" b="b"/>
            <a:pathLst>
              <a:path w="99059">
                <a:moveTo>
                  <a:pt x="0" y="0"/>
                </a:moveTo>
                <a:lnTo>
                  <a:pt x="98459" y="0"/>
                </a:lnTo>
              </a:path>
            </a:pathLst>
          </a:custGeom>
          <a:ln w="38824">
            <a:solidFill>
              <a:srgbClr val="00008F"/>
            </a:solidFill>
          </a:ln>
        </p:spPr>
        <p:txBody>
          <a:bodyPr wrap="square" lIns="0" tIns="0" rIns="0" bIns="0" rtlCol="0"/>
          <a:lstStyle/>
          <a:p>
            <a:endParaRPr/>
          </a:p>
        </p:txBody>
      </p:sp>
      <p:sp>
        <p:nvSpPr>
          <p:cNvPr id="168" name="object 168"/>
          <p:cNvSpPr/>
          <p:nvPr/>
        </p:nvSpPr>
        <p:spPr>
          <a:xfrm>
            <a:off x="8003447" y="3177791"/>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69" name="object 169"/>
          <p:cNvSpPr/>
          <p:nvPr/>
        </p:nvSpPr>
        <p:spPr>
          <a:xfrm>
            <a:off x="8073727" y="32381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170" name="object 170"/>
          <p:cNvSpPr/>
          <p:nvPr/>
        </p:nvSpPr>
        <p:spPr>
          <a:xfrm>
            <a:off x="7966109" y="3290278"/>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71" name="object 171"/>
          <p:cNvSpPr/>
          <p:nvPr/>
        </p:nvSpPr>
        <p:spPr>
          <a:xfrm>
            <a:off x="7844324" y="3262286"/>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172" name="object 172"/>
          <p:cNvSpPr/>
          <p:nvPr/>
        </p:nvSpPr>
        <p:spPr>
          <a:xfrm>
            <a:off x="7858282" y="3266808"/>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73" name="object 173"/>
          <p:cNvSpPr/>
          <p:nvPr/>
        </p:nvSpPr>
        <p:spPr>
          <a:xfrm>
            <a:off x="8041065" y="3245772"/>
            <a:ext cx="112395" cy="0"/>
          </a:xfrm>
          <a:custGeom>
            <a:avLst/>
            <a:gdLst/>
            <a:ahLst/>
            <a:cxnLst/>
            <a:rect l="l" t="t" r="r" b="b"/>
            <a:pathLst>
              <a:path w="112395">
                <a:moveTo>
                  <a:pt x="0" y="0"/>
                </a:moveTo>
                <a:lnTo>
                  <a:pt x="112348" y="0"/>
                </a:lnTo>
              </a:path>
            </a:pathLst>
          </a:custGeom>
          <a:ln w="71510">
            <a:solidFill>
              <a:srgbClr val="00008F"/>
            </a:solidFill>
          </a:ln>
        </p:spPr>
        <p:txBody>
          <a:bodyPr wrap="square" lIns="0" tIns="0" rIns="0" bIns="0" rtlCol="0"/>
          <a:lstStyle/>
          <a:p>
            <a:endParaRPr/>
          </a:p>
        </p:txBody>
      </p:sp>
      <p:sp>
        <p:nvSpPr>
          <p:cNvPr id="174" name="object 174"/>
          <p:cNvSpPr/>
          <p:nvPr/>
        </p:nvSpPr>
        <p:spPr>
          <a:xfrm>
            <a:off x="7956687" y="3191877"/>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75" name="object 175"/>
          <p:cNvSpPr/>
          <p:nvPr/>
        </p:nvSpPr>
        <p:spPr>
          <a:xfrm>
            <a:off x="7919280" y="3440236"/>
            <a:ext cx="42545" cy="0"/>
          </a:xfrm>
          <a:custGeom>
            <a:avLst/>
            <a:gdLst/>
            <a:ahLst/>
            <a:cxnLst/>
            <a:rect l="l" t="t" r="r" b="b"/>
            <a:pathLst>
              <a:path w="42545">
                <a:moveTo>
                  <a:pt x="0" y="0"/>
                </a:moveTo>
                <a:lnTo>
                  <a:pt x="42102" y="0"/>
                </a:lnTo>
              </a:path>
            </a:pathLst>
          </a:custGeom>
          <a:ln w="38650">
            <a:solidFill>
              <a:srgbClr val="00008F"/>
            </a:solidFill>
          </a:ln>
        </p:spPr>
        <p:txBody>
          <a:bodyPr wrap="square" lIns="0" tIns="0" rIns="0" bIns="0" rtlCol="0"/>
          <a:lstStyle/>
          <a:p>
            <a:endParaRPr/>
          </a:p>
        </p:txBody>
      </p:sp>
      <p:sp>
        <p:nvSpPr>
          <p:cNvPr id="176" name="object 176"/>
          <p:cNvSpPr/>
          <p:nvPr/>
        </p:nvSpPr>
        <p:spPr>
          <a:xfrm>
            <a:off x="8101923" y="3191877"/>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77" name="object 177"/>
          <p:cNvSpPr/>
          <p:nvPr/>
        </p:nvSpPr>
        <p:spPr>
          <a:xfrm>
            <a:off x="7830226" y="3168581"/>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178" name="object 178"/>
          <p:cNvSpPr/>
          <p:nvPr/>
        </p:nvSpPr>
        <p:spPr>
          <a:xfrm>
            <a:off x="7909928" y="3229432"/>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179" name="object 179"/>
          <p:cNvSpPr/>
          <p:nvPr/>
        </p:nvSpPr>
        <p:spPr>
          <a:xfrm>
            <a:off x="8041065" y="3313755"/>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80" name="object 180"/>
          <p:cNvSpPr/>
          <p:nvPr/>
        </p:nvSpPr>
        <p:spPr>
          <a:xfrm>
            <a:off x="7980137" y="3196572"/>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181" name="object 181"/>
          <p:cNvSpPr/>
          <p:nvPr/>
        </p:nvSpPr>
        <p:spPr>
          <a:xfrm>
            <a:off x="8003447" y="34636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183" name="object 183"/>
          <p:cNvSpPr txBox="1"/>
          <p:nvPr/>
        </p:nvSpPr>
        <p:spPr>
          <a:xfrm>
            <a:off x="548499" y="3259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84" name="object 184"/>
          <p:cNvSpPr txBox="1"/>
          <p:nvPr/>
        </p:nvSpPr>
        <p:spPr>
          <a:xfrm>
            <a:off x="487627" y="2996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85" name="object 185"/>
          <p:cNvSpPr txBox="1"/>
          <p:nvPr/>
        </p:nvSpPr>
        <p:spPr>
          <a:xfrm>
            <a:off x="548499" y="2729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86" name="object 186"/>
          <p:cNvSpPr txBox="1"/>
          <p:nvPr/>
        </p:nvSpPr>
        <p:spPr>
          <a:xfrm>
            <a:off x="487627" y="2462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87" name="object 187"/>
          <p:cNvSpPr txBox="1"/>
          <p:nvPr/>
        </p:nvSpPr>
        <p:spPr>
          <a:xfrm>
            <a:off x="548499" y="2195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88" name="object 188"/>
          <p:cNvSpPr txBox="1"/>
          <p:nvPr/>
        </p:nvSpPr>
        <p:spPr>
          <a:xfrm>
            <a:off x="487627" y="1928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89" name="object 189"/>
          <p:cNvSpPr txBox="1"/>
          <p:nvPr/>
        </p:nvSpPr>
        <p:spPr>
          <a:xfrm>
            <a:off x="548499" y="1661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90" name="object 190"/>
          <p:cNvSpPr txBox="1"/>
          <p:nvPr/>
        </p:nvSpPr>
        <p:spPr>
          <a:xfrm>
            <a:off x="376950" y="2586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191" name="object 191"/>
          <p:cNvSpPr txBox="1"/>
          <p:nvPr/>
        </p:nvSpPr>
        <p:spPr>
          <a:xfrm>
            <a:off x="1527639" y="1520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1</a:t>
            </a:r>
            <a:endParaRPr sz="950">
              <a:latin typeface="Arial"/>
              <a:cs typeface="Arial"/>
            </a:endParaRPr>
          </a:p>
        </p:txBody>
      </p:sp>
      <p:sp>
        <p:nvSpPr>
          <p:cNvPr id="192" name="object 192"/>
          <p:cNvSpPr txBox="1"/>
          <p:nvPr/>
        </p:nvSpPr>
        <p:spPr>
          <a:xfrm>
            <a:off x="3291762" y="3259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93" name="object 193"/>
          <p:cNvSpPr txBox="1"/>
          <p:nvPr/>
        </p:nvSpPr>
        <p:spPr>
          <a:xfrm>
            <a:off x="3230890" y="2996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94" name="object 194"/>
          <p:cNvSpPr txBox="1"/>
          <p:nvPr/>
        </p:nvSpPr>
        <p:spPr>
          <a:xfrm>
            <a:off x="3291762" y="2729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95" name="object 195"/>
          <p:cNvSpPr txBox="1"/>
          <p:nvPr/>
        </p:nvSpPr>
        <p:spPr>
          <a:xfrm>
            <a:off x="3230890" y="2462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96" name="object 196"/>
          <p:cNvSpPr txBox="1"/>
          <p:nvPr/>
        </p:nvSpPr>
        <p:spPr>
          <a:xfrm>
            <a:off x="3291762" y="2195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97" name="object 197"/>
          <p:cNvSpPr txBox="1"/>
          <p:nvPr/>
        </p:nvSpPr>
        <p:spPr>
          <a:xfrm>
            <a:off x="3230890" y="1928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98" name="object 198"/>
          <p:cNvSpPr txBox="1"/>
          <p:nvPr/>
        </p:nvSpPr>
        <p:spPr>
          <a:xfrm>
            <a:off x="3291762" y="1661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99" name="object 199"/>
          <p:cNvSpPr txBox="1"/>
          <p:nvPr/>
        </p:nvSpPr>
        <p:spPr>
          <a:xfrm>
            <a:off x="3120213" y="2586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00" name="object 200"/>
          <p:cNvSpPr txBox="1"/>
          <p:nvPr/>
        </p:nvSpPr>
        <p:spPr>
          <a:xfrm>
            <a:off x="4270903" y="1520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2</a:t>
            </a:r>
            <a:endParaRPr sz="950">
              <a:latin typeface="Arial"/>
              <a:cs typeface="Arial"/>
            </a:endParaRPr>
          </a:p>
        </p:txBody>
      </p:sp>
      <p:sp>
        <p:nvSpPr>
          <p:cNvPr id="201" name="object 201"/>
          <p:cNvSpPr txBox="1"/>
          <p:nvPr/>
        </p:nvSpPr>
        <p:spPr>
          <a:xfrm>
            <a:off x="6187235" y="3259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202" name="object 202"/>
          <p:cNvSpPr txBox="1"/>
          <p:nvPr/>
        </p:nvSpPr>
        <p:spPr>
          <a:xfrm>
            <a:off x="6126363" y="2996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203" name="object 203"/>
          <p:cNvSpPr txBox="1"/>
          <p:nvPr/>
        </p:nvSpPr>
        <p:spPr>
          <a:xfrm>
            <a:off x="6187235" y="2729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204" name="object 204"/>
          <p:cNvSpPr txBox="1"/>
          <p:nvPr/>
        </p:nvSpPr>
        <p:spPr>
          <a:xfrm>
            <a:off x="6126363" y="2462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205" name="object 205"/>
          <p:cNvSpPr txBox="1"/>
          <p:nvPr/>
        </p:nvSpPr>
        <p:spPr>
          <a:xfrm>
            <a:off x="6187235" y="2195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206" name="object 206"/>
          <p:cNvSpPr txBox="1"/>
          <p:nvPr/>
        </p:nvSpPr>
        <p:spPr>
          <a:xfrm>
            <a:off x="6126363" y="1928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207" name="object 207"/>
          <p:cNvSpPr txBox="1"/>
          <p:nvPr/>
        </p:nvSpPr>
        <p:spPr>
          <a:xfrm>
            <a:off x="6187235" y="1661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208" name="object 208"/>
          <p:cNvSpPr txBox="1"/>
          <p:nvPr/>
        </p:nvSpPr>
        <p:spPr>
          <a:xfrm>
            <a:off x="6015686" y="2586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09" name="object 209"/>
          <p:cNvSpPr txBox="1"/>
          <p:nvPr/>
        </p:nvSpPr>
        <p:spPr>
          <a:xfrm>
            <a:off x="7166376" y="1520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3</a:t>
            </a:r>
            <a:endParaRPr sz="950">
              <a:latin typeface="Arial"/>
              <a:cs typeface="Arial"/>
            </a:endParaRPr>
          </a:p>
        </p:txBody>
      </p:sp>
      <p:sp>
        <p:nvSpPr>
          <p:cNvPr id="210" name="object 210"/>
          <p:cNvSpPr/>
          <p:nvPr/>
        </p:nvSpPr>
        <p:spPr>
          <a:xfrm>
            <a:off x="626942" y="62911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211" name="object 211"/>
          <p:cNvSpPr/>
          <p:nvPr/>
        </p:nvSpPr>
        <p:spPr>
          <a:xfrm>
            <a:off x="2980757" y="6293404"/>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212" name="object 212"/>
          <p:cNvSpPr/>
          <p:nvPr/>
        </p:nvSpPr>
        <p:spPr>
          <a:xfrm>
            <a:off x="626942" y="4440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213" name="object 213"/>
          <p:cNvSpPr/>
          <p:nvPr/>
        </p:nvSpPr>
        <p:spPr>
          <a:xfrm>
            <a:off x="629203" y="44428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214" name="object 214"/>
          <p:cNvSpPr/>
          <p:nvPr/>
        </p:nvSpPr>
        <p:spPr>
          <a:xfrm>
            <a:off x="766004" y="62677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215" name="object 215"/>
          <p:cNvSpPr txBox="1"/>
          <p:nvPr/>
        </p:nvSpPr>
        <p:spPr>
          <a:xfrm>
            <a:off x="707811"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216" name="object 216"/>
          <p:cNvSpPr/>
          <p:nvPr/>
        </p:nvSpPr>
        <p:spPr>
          <a:xfrm>
            <a:off x="1032993"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17" name="object 217"/>
          <p:cNvSpPr txBox="1"/>
          <p:nvPr/>
        </p:nvSpPr>
        <p:spPr>
          <a:xfrm>
            <a:off x="946768"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218" name="object 218"/>
          <p:cNvSpPr/>
          <p:nvPr/>
        </p:nvSpPr>
        <p:spPr>
          <a:xfrm>
            <a:off x="1299944"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19" name="object 219"/>
          <p:cNvSpPr txBox="1"/>
          <p:nvPr/>
        </p:nvSpPr>
        <p:spPr>
          <a:xfrm>
            <a:off x="1241915"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220" name="object 220"/>
          <p:cNvSpPr/>
          <p:nvPr/>
        </p:nvSpPr>
        <p:spPr>
          <a:xfrm>
            <a:off x="1559113"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21" name="object 221"/>
          <p:cNvSpPr/>
          <p:nvPr/>
        </p:nvSpPr>
        <p:spPr>
          <a:xfrm>
            <a:off x="1561416" y="6270108"/>
            <a:ext cx="5080" cy="0"/>
          </a:xfrm>
          <a:custGeom>
            <a:avLst/>
            <a:gdLst/>
            <a:ahLst/>
            <a:cxnLst/>
            <a:rect l="l" t="t" r="r" b="b"/>
            <a:pathLst>
              <a:path w="5080">
                <a:moveTo>
                  <a:pt x="0" y="0"/>
                </a:moveTo>
                <a:lnTo>
                  <a:pt x="4536" y="0"/>
                </a:lnTo>
              </a:path>
            </a:pathLst>
          </a:custGeom>
          <a:ln w="4694">
            <a:solidFill>
              <a:srgbClr val="000000"/>
            </a:solidFill>
          </a:ln>
        </p:spPr>
        <p:txBody>
          <a:bodyPr wrap="square" lIns="0" tIns="0" rIns="0" bIns="0" rtlCol="0"/>
          <a:lstStyle/>
          <a:p>
            <a:endParaRPr/>
          </a:p>
        </p:txBody>
      </p:sp>
      <p:sp>
        <p:nvSpPr>
          <p:cNvPr id="222" name="object 222"/>
          <p:cNvSpPr txBox="1"/>
          <p:nvPr/>
        </p:nvSpPr>
        <p:spPr>
          <a:xfrm>
            <a:off x="1476203"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223" name="object 223"/>
          <p:cNvSpPr/>
          <p:nvPr/>
        </p:nvSpPr>
        <p:spPr>
          <a:xfrm>
            <a:off x="1826133"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24" name="object 224"/>
          <p:cNvSpPr/>
          <p:nvPr/>
        </p:nvSpPr>
        <p:spPr>
          <a:xfrm>
            <a:off x="1828367" y="62701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225" name="object 225"/>
          <p:cNvSpPr txBox="1"/>
          <p:nvPr/>
        </p:nvSpPr>
        <p:spPr>
          <a:xfrm>
            <a:off x="1794660"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226" name="object 226"/>
          <p:cNvSpPr/>
          <p:nvPr/>
        </p:nvSpPr>
        <p:spPr>
          <a:xfrm>
            <a:off x="2096329"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27" name="object 227"/>
          <p:cNvSpPr txBox="1"/>
          <p:nvPr/>
        </p:nvSpPr>
        <p:spPr>
          <a:xfrm>
            <a:off x="2028879"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228" name="object 228"/>
          <p:cNvSpPr/>
          <p:nvPr/>
        </p:nvSpPr>
        <p:spPr>
          <a:xfrm>
            <a:off x="2360035"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29" name="object 229"/>
          <p:cNvSpPr/>
          <p:nvPr/>
        </p:nvSpPr>
        <p:spPr>
          <a:xfrm>
            <a:off x="2362338" y="62701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230" name="object 230"/>
          <p:cNvSpPr txBox="1"/>
          <p:nvPr/>
        </p:nvSpPr>
        <p:spPr>
          <a:xfrm>
            <a:off x="2328701"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231" name="object 231"/>
          <p:cNvSpPr/>
          <p:nvPr/>
        </p:nvSpPr>
        <p:spPr>
          <a:xfrm>
            <a:off x="2630440"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32" name="object 232"/>
          <p:cNvSpPr txBox="1"/>
          <p:nvPr/>
        </p:nvSpPr>
        <p:spPr>
          <a:xfrm>
            <a:off x="2562850"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233" name="object 233"/>
          <p:cNvSpPr/>
          <p:nvPr/>
        </p:nvSpPr>
        <p:spPr>
          <a:xfrm>
            <a:off x="2897391"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34" name="object 234"/>
          <p:cNvSpPr txBox="1"/>
          <p:nvPr/>
        </p:nvSpPr>
        <p:spPr>
          <a:xfrm>
            <a:off x="2862672"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235" name="object 235"/>
          <p:cNvSpPr/>
          <p:nvPr/>
        </p:nvSpPr>
        <p:spPr>
          <a:xfrm>
            <a:off x="626942" y="60496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236" name="object 236"/>
          <p:cNvSpPr txBox="1"/>
          <p:nvPr/>
        </p:nvSpPr>
        <p:spPr>
          <a:xfrm>
            <a:off x="548499" y="6002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237" name="object 237"/>
          <p:cNvSpPr/>
          <p:nvPr/>
        </p:nvSpPr>
        <p:spPr>
          <a:xfrm>
            <a:off x="626942" y="57872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38" name="object 238"/>
          <p:cNvSpPr txBox="1"/>
          <p:nvPr/>
        </p:nvSpPr>
        <p:spPr>
          <a:xfrm>
            <a:off x="487627" y="5739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239" name="object 239"/>
          <p:cNvSpPr/>
          <p:nvPr/>
        </p:nvSpPr>
        <p:spPr>
          <a:xfrm>
            <a:off x="626942" y="55202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40" name="object 240"/>
          <p:cNvSpPr txBox="1"/>
          <p:nvPr/>
        </p:nvSpPr>
        <p:spPr>
          <a:xfrm>
            <a:off x="548499" y="5472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241" name="object 241"/>
          <p:cNvSpPr/>
          <p:nvPr/>
        </p:nvSpPr>
        <p:spPr>
          <a:xfrm>
            <a:off x="626942" y="52531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242" name="object 242"/>
          <p:cNvSpPr txBox="1"/>
          <p:nvPr/>
        </p:nvSpPr>
        <p:spPr>
          <a:xfrm>
            <a:off x="487627" y="5205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243" name="object 243"/>
          <p:cNvSpPr/>
          <p:nvPr/>
        </p:nvSpPr>
        <p:spPr>
          <a:xfrm>
            <a:off x="626942" y="49861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44" name="object 244"/>
          <p:cNvSpPr txBox="1"/>
          <p:nvPr/>
        </p:nvSpPr>
        <p:spPr>
          <a:xfrm>
            <a:off x="548499" y="4938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245" name="object 245"/>
          <p:cNvSpPr/>
          <p:nvPr/>
        </p:nvSpPr>
        <p:spPr>
          <a:xfrm>
            <a:off x="626942" y="47190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46" name="object 246"/>
          <p:cNvSpPr txBox="1"/>
          <p:nvPr/>
        </p:nvSpPr>
        <p:spPr>
          <a:xfrm>
            <a:off x="487627" y="4671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247" name="object 247"/>
          <p:cNvSpPr/>
          <p:nvPr/>
        </p:nvSpPr>
        <p:spPr>
          <a:xfrm>
            <a:off x="626942" y="44520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248" name="object 248"/>
          <p:cNvSpPr txBox="1"/>
          <p:nvPr/>
        </p:nvSpPr>
        <p:spPr>
          <a:xfrm>
            <a:off x="548499" y="4404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249" name="object 249"/>
          <p:cNvSpPr/>
          <p:nvPr/>
        </p:nvSpPr>
        <p:spPr>
          <a:xfrm>
            <a:off x="1273388" y="62699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250" name="object 250"/>
          <p:cNvSpPr/>
          <p:nvPr/>
        </p:nvSpPr>
        <p:spPr>
          <a:xfrm>
            <a:off x="1273388" y="62699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251" name="object 251"/>
          <p:cNvSpPr/>
          <p:nvPr/>
        </p:nvSpPr>
        <p:spPr>
          <a:xfrm>
            <a:off x="1076019" y="5814986"/>
            <a:ext cx="379916" cy="358135"/>
          </a:xfrm>
          <a:prstGeom prst="rect">
            <a:avLst/>
          </a:prstGeom>
          <a:blipFill>
            <a:blip r:embed="rId8" cstate="print"/>
            <a:stretch>
              <a:fillRect/>
            </a:stretch>
          </a:blipFill>
        </p:spPr>
        <p:txBody>
          <a:bodyPr wrap="square" lIns="0" tIns="0" rIns="0" bIns="0" rtlCol="0"/>
          <a:lstStyle/>
          <a:p>
            <a:endParaRPr/>
          </a:p>
        </p:txBody>
      </p:sp>
      <p:sp>
        <p:nvSpPr>
          <p:cNvPr id="252" name="object 252"/>
          <p:cNvSpPr/>
          <p:nvPr/>
        </p:nvSpPr>
        <p:spPr>
          <a:xfrm>
            <a:off x="1498116" y="60076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253" name="object 253"/>
          <p:cNvSpPr/>
          <p:nvPr/>
        </p:nvSpPr>
        <p:spPr>
          <a:xfrm>
            <a:off x="1498116" y="60076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254" name="object 254"/>
          <p:cNvSpPr/>
          <p:nvPr/>
        </p:nvSpPr>
        <p:spPr>
          <a:xfrm>
            <a:off x="1432512" y="5698352"/>
            <a:ext cx="46990" cy="43180"/>
          </a:xfrm>
          <a:custGeom>
            <a:avLst/>
            <a:gdLst/>
            <a:ahLst/>
            <a:cxnLst/>
            <a:rect l="l" t="t" r="r" b="b"/>
            <a:pathLst>
              <a:path w="46990"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255" name="object 255"/>
          <p:cNvSpPr/>
          <p:nvPr/>
        </p:nvSpPr>
        <p:spPr>
          <a:xfrm>
            <a:off x="1432512" y="5698352"/>
            <a:ext cx="46990" cy="43180"/>
          </a:xfrm>
          <a:custGeom>
            <a:avLst/>
            <a:gdLst/>
            <a:ahLst/>
            <a:cxnLst/>
            <a:rect l="l" t="t" r="r" b="b"/>
            <a:pathLst>
              <a:path w="46990"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256" name="object 256"/>
          <p:cNvSpPr/>
          <p:nvPr/>
        </p:nvSpPr>
        <p:spPr>
          <a:xfrm>
            <a:off x="1432023" y="4552565"/>
            <a:ext cx="905189" cy="994264"/>
          </a:xfrm>
          <a:prstGeom prst="rect">
            <a:avLst/>
          </a:prstGeom>
          <a:blipFill>
            <a:blip r:embed="rId9" cstate="print"/>
            <a:stretch>
              <a:fillRect/>
            </a:stretch>
          </a:blipFill>
        </p:spPr>
        <p:txBody>
          <a:bodyPr wrap="square" lIns="0" tIns="0" rIns="0" bIns="0" rtlCol="0"/>
          <a:lstStyle/>
          <a:p>
            <a:endParaRPr/>
          </a:p>
        </p:txBody>
      </p:sp>
      <p:sp>
        <p:nvSpPr>
          <p:cNvPr id="257" name="object 257"/>
          <p:cNvSpPr/>
          <p:nvPr/>
        </p:nvSpPr>
        <p:spPr>
          <a:xfrm>
            <a:off x="1282601" y="49887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0000"/>
          </a:solidFill>
        </p:spPr>
        <p:txBody>
          <a:bodyPr wrap="square" lIns="0" tIns="0" rIns="0" bIns="0" rtlCol="0"/>
          <a:lstStyle/>
          <a:p>
            <a:endParaRPr/>
          </a:p>
        </p:txBody>
      </p:sp>
      <p:sp>
        <p:nvSpPr>
          <p:cNvPr id="258" name="object 258"/>
          <p:cNvSpPr/>
          <p:nvPr/>
        </p:nvSpPr>
        <p:spPr>
          <a:xfrm>
            <a:off x="1282601" y="49887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0000"/>
            </a:solidFill>
          </a:ln>
        </p:spPr>
        <p:txBody>
          <a:bodyPr wrap="square" lIns="0" tIns="0" rIns="0" bIns="0" rtlCol="0"/>
          <a:lstStyle/>
          <a:p>
            <a:endParaRPr/>
          </a:p>
        </p:txBody>
      </p:sp>
      <p:sp>
        <p:nvSpPr>
          <p:cNvPr id="259" name="object 259"/>
          <p:cNvSpPr/>
          <p:nvPr/>
        </p:nvSpPr>
        <p:spPr>
          <a:xfrm>
            <a:off x="1905765" y="44170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260" name="object 260"/>
          <p:cNvSpPr/>
          <p:nvPr/>
        </p:nvSpPr>
        <p:spPr>
          <a:xfrm>
            <a:off x="1905765" y="44170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261" name="object 261"/>
          <p:cNvSpPr/>
          <p:nvPr/>
        </p:nvSpPr>
        <p:spPr>
          <a:xfrm>
            <a:off x="1662124" y="44124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262" name="object 262"/>
          <p:cNvSpPr/>
          <p:nvPr/>
        </p:nvSpPr>
        <p:spPr>
          <a:xfrm>
            <a:off x="1662124" y="44124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263" name="object 263"/>
          <p:cNvSpPr/>
          <p:nvPr/>
        </p:nvSpPr>
        <p:spPr>
          <a:xfrm>
            <a:off x="1980721" y="56821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264" name="object 264"/>
          <p:cNvSpPr/>
          <p:nvPr/>
        </p:nvSpPr>
        <p:spPr>
          <a:xfrm>
            <a:off x="1980721" y="56821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265" name="object 265"/>
          <p:cNvSpPr/>
          <p:nvPr/>
        </p:nvSpPr>
        <p:spPr>
          <a:xfrm>
            <a:off x="2327373" y="6099199"/>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266" name="object 266"/>
          <p:cNvSpPr/>
          <p:nvPr/>
        </p:nvSpPr>
        <p:spPr>
          <a:xfrm>
            <a:off x="2322627" y="598671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267" name="object 267"/>
          <p:cNvSpPr/>
          <p:nvPr/>
        </p:nvSpPr>
        <p:spPr>
          <a:xfrm>
            <a:off x="2486636" y="6211519"/>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68" name="object 268"/>
          <p:cNvSpPr/>
          <p:nvPr/>
        </p:nvSpPr>
        <p:spPr>
          <a:xfrm>
            <a:off x="2434991" y="6000706"/>
            <a:ext cx="80010" cy="0"/>
          </a:xfrm>
          <a:custGeom>
            <a:avLst/>
            <a:gdLst/>
            <a:ahLst/>
            <a:cxnLst/>
            <a:rect l="l" t="t" r="r" b="b"/>
            <a:pathLst>
              <a:path w="80010">
                <a:moveTo>
                  <a:pt x="0" y="0"/>
                </a:moveTo>
                <a:lnTo>
                  <a:pt x="79686" y="0"/>
                </a:lnTo>
              </a:path>
            </a:pathLst>
          </a:custGeom>
          <a:ln w="48041">
            <a:solidFill>
              <a:srgbClr val="00008F"/>
            </a:solidFill>
          </a:ln>
        </p:spPr>
        <p:txBody>
          <a:bodyPr wrap="square" lIns="0" tIns="0" rIns="0" bIns="0" rtlCol="0"/>
          <a:lstStyle/>
          <a:p>
            <a:endParaRPr/>
          </a:p>
        </p:txBody>
      </p:sp>
      <p:sp>
        <p:nvSpPr>
          <p:cNvPr id="269" name="object 269"/>
          <p:cNvSpPr/>
          <p:nvPr/>
        </p:nvSpPr>
        <p:spPr>
          <a:xfrm>
            <a:off x="2252417" y="6052260"/>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70" name="object 270"/>
          <p:cNvSpPr/>
          <p:nvPr/>
        </p:nvSpPr>
        <p:spPr>
          <a:xfrm>
            <a:off x="2285079" y="6038176"/>
            <a:ext cx="99060" cy="0"/>
          </a:xfrm>
          <a:custGeom>
            <a:avLst/>
            <a:gdLst/>
            <a:ahLst/>
            <a:cxnLst/>
            <a:rect l="l" t="t" r="r" b="b"/>
            <a:pathLst>
              <a:path w="99060">
                <a:moveTo>
                  <a:pt x="0" y="0"/>
                </a:moveTo>
                <a:lnTo>
                  <a:pt x="98459" y="0"/>
                </a:lnTo>
              </a:path>
            </a:pathLst>
          </a:custGeom>
          <a:ln w="38824">
            <a:solidFill>
              <a:srgbClr val="00008F"/>
            </a:solidFill>
          </a:ln>
        </p:spPr>
        <p:txBody>
          <a:bodyPr wrap="square" lIns="0" tIns="0" rIns="0" bIns="0" rtlCol="0"/>
          <a:lstStyle/>
          <a:p>
            <a:endParaRPr/>
          </a:p>
        </p:txBody>
      </p:sp>
      <p:sp>
        <p:nvSpPr>
          <p:cNvPr id="271" name="object 271"/>
          <p:cNvSpPr/>
          <p:nvPr/>
        </p:nvSpPr>
        <p:spPr>
          <a:xfrm>
            <a:off x="2327373" y="6033478"/>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72" name="object 272"/>
          <p:cNvSpPr/>
          <p:nvPr/>
        </p:nvSpPr>
        <p:spPr>
          <a:xfrm>
            <a:off x="2205587" y="6026524"/>
            <a:ext cx="52069" cy="0"/>
          </a:xfrm>
          <a:custGeom>
            <a:avLst/>
            <a:gdLst/>
            <a:ahLst/>
            <a:cxnLst/>
            <a:rect l="l" t="t" r="r" b="b"/>
            <a:pathLst>
              <a:path w="52069">
                <a:moveTo>
                  <a:pt x="0" y="0"/>
                </a:moveTo>
                <a:lnTo>
                  <a:pt x="51524" y="0"/>
                </a:lnTo>
              </a:path>
            </a:pathLst>
          </a:custGeom>
          <a:ln w="43345">
            <a:solidFill>
              <a:srgbClr val="00008F"/>
            </a:solidFill>
          </a:ln>
        </p:spPr>
        <p:txBody>
          <a:bodyPr wrap="square" lIns="0" tIns="0" rIns="0" bIns="0" rtlCol="0"/>
          <a:lstStyle/>
          <a:p>
            <a:endParaRPr/>
          </a:p>
        </p:txBody>
      </p:sp>
      <p:sp>
        <p:nvSpPr>
          <p:cNvPr id="273" name="object 273"/>
          <p:cNvSpPr/>
          <p:nvPr/>
        </p:nvSpPr>
        <p:spPr>
          <a:xfrm>
            <a:off x="2317951" y="5971773"/>
            <a:ext cx="159385" cy="0"/>
          </a:xfrm>
          <a:custGeom>
            <a:avLst/>
            <a:gdLst/>
            <a:ahLst/>
            <a:cxnLst/>
            <a:rect l="l" t="t" r="r" b="b"/>
            <a:pathLst>
              <a:path w="159385">
                <a:moveTo>
                  <a:pt x="0" y="0"/>
                </a:moveTo>
                <a:lnTo>
                  <a:pt x="159282" y="0"/>
                </a:lnTo>
              </a:path>
            </a:pathLst>
          </a:custGeom>
          <a:ln w="49925">
            <a:solidFill>
              <a:srgbClr val="00008F"/>
            </a:solidFill>
          </a:ln>
        </p:spPr>
        <p:txBody>
          <a:bodyPr wrap="square" lIns="0" tIns="0" rIns="0" bIns="0" rtlCol="0"/>
          <a:lstStyle/>
          <a:p>
            <a:endParaRPr/>
          </a:p>
        </p:txBody>
      </p:sp>
      <p:sp>
        <p:nvSpPr>
          <p:cNvPr id="274" name="object 274"/>
          <p:cNvSpPr/>
          <p:nvPr/>
        </p:nvSpPr>
        <p:spPr>
          <a:xfrm>
            <a:off x="2280543" y="6183436"/>
            <a:ext cx="42545" cy="0"/>
          </a:xfrm>
          <a:custGeom>
            <a:avLst/>
            <a:gdLst/>
            <a:ahLst/>
            <a:cxnLst/>
            <a:rect l="l" t="t" r="r" b="b"/>
            <a:pathLst>
              <a:path w="42544">
                <a:moveTo>
                  <a:pt x="0" y="0"/>
                </a:moveTo>
                <a:lnTo>
                  <a:pt x="42102" y="0"/>
                </a:lnTo>
              </a:path>
            </a:pathLst>
          </a:custGeom>
          <a:ln w="38650">
            <a:solidFill>
              <a:srgbClr val="00008F"/>
            </a:solidFill>
          </a:ln>
        </p:spPr>
        <p:txBody>
          <a:bodyPr wrap="square" lIns="0" tIns="0" rIns="0" bIns="0" rtlCol="0"/>
          <a:lstStyle/>
          <a:p>
            <a:endParaRPr/>
          </a:p>
        </p:txBody>
      </p:sp>
      <p:sp>
        <p:nvSpPr>
          <p:cNvPr id="275" name="object 275"/>
          <p:cNvSpPr/>
          <p:nvPr/>
        </p:nvSpPr>
        <p:spPr>
          <a:xfrm>
            <a:off x="2463186" y="5935077"/>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76" name="object 276"/>
          <p:cNvSpPr/>
          <p:nvPr/>
        </p:nvSpPr>
        <p:spPr>
          <a:xfrm>
            <a:off x="2191490" y="5911781"/>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277" name="object 277"/>
          <p:cNvSpPr/>
          <p:nvPr/>
        </p:nvSpPr>
        <p:spPr>
          <a:xfrm>
            <a:off x="2271191" y="597263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278" name="object 278"/>
          <p:cNvSpPr/>
          <p:nvPr/>
        </p:nvSpPr>
        <p:spPr>
          <a:xfrm>
            <a:off x="2402328" y="6056955"/>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79" name="object 279"/>
          <p:cNvSpPr/>
          <p:nvPr/>
        </p:nvSpPr>
        <p:spPr>
          <a:xfrm>
            <a:off x="2341401" y="5939772"/>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280" name="object 280"/>
          <p:cNvSpPr/>
          <p:nvPr/>
        </p:nvSpPr>
        <p:spPr>
          <a:xfrm>
            <a:off x="2364711" y="62068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281" name="object 281"/>
          <p:cNvSpPr txBox="1"/>
          <p:nvPr/>
        </p:nvSpPr>
        <p:spPr>
          <a:xfrm>
            <a:off x="376950" y="5329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82" name="object 282"/>
          <p:cNvSpPr/>
          <p:nvPr/>
        </p:nvSpPr>
        <p:spPr>
          <a:xfrm>
            <a:off x="2182138" y="5773180"/>
            <a:ext cx="213360" cy="0"/>
          </a:xfrm>
          <a:custGeom>
            <a:avLst/>
            <a:gdLst/>
            <a:ahLst/>
            <a:cxnLst/>
            <a:rect l="l" t="t" r="r" b="b"/>
            <a:pathLst>
              <a:path w="213360">
                <a:moveTo>
                  <a:pt x="0" y="0"/>
                </a:moveTo>
                <a:lnTo>
                  <a:pt x="213072" y="0"/>
                </a:lnTo>
              </a:path>
            </a:pathLst>
          </a:custGeom>
          <a:ln w="5068">
            <a:solidFill>
              <a:srgbClr val="000000"/>
            </a:solidFill>
          </a:ln>
        </p:spPr>
        <p:txBody>
          <a:bodyPr wrap="square" lIns="0" tIns="0" rIns="0" bIns="0" rtlCol="0"/>
          <a:lstStyle/>
          <a:p>
            <a:endParaRPr/>
          </a:p>
        </p:txBody>
      </p:sp>
      <p:sp>
        <p:nvSpPr>
          <p:cNvPr id="283" name="object 283"/>
          <p:cNvSpPr/>
          <p:nvPr/>
        </p:nvSpPr>
        <p:spPr>
          <a:xfrm>
            <a:off x="2288325" y="5668017"/>
            <a:ext cx="0" cy="211454"/>
          </a:xfrm>
          <a:custGeom>
            <a:avLst/>
            <a:gdLst/>
            <a:ahLst/>
            <a:cxnLst/>
            <a:rect l="l" t="t" r="r" b="b"/>
            <a:pathLst>
              <a:path h="211454">
                <a:moveTo>
                  <a:pt x="0" y="0"/>
                </a:moveTo>
                <a:lnTo>
                  <a:pt x="0" y="210839"/>
                </a:lnTo>
              </a:path>
            </a:pathLst>
          </a:custGeom>
          <a:ln w="7467">
            <a:solidFill>
              <a:srgbClr val="000000"/>
            </a:solidFill>
          </a:ln>
        </p:spPr>
        <p:txBody>
          <a:bodyPr wrap="square" lIns="0" tIns="0" rIns="0" bIns="0" rtlCol="0"/>
          <a:lstStyle/>
          <a:p>
            <a:endParaRPr/>
          </a:p>
        </p:txBody>
      </p:sp>
      <p:sp>
        <p:nvSpPr>
          <p:cNvPr id="284" name="object 284"/>
          <p:cNvSpPr txBox="1"/>
          <p:nvPr/>
        </p:nvSpPr>
        <p:spPr>
          <a:xfrm>
            <a:off x="1527639" y="42635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4</a:t>
            </a:r>
            <a:endParaRPr sz="950">
              <a:latin typeface="Arial"/>
              <a:cs typeface="Arial"/>
            </a:endParaRPr>
          </a:p>
        </p:txBody>
      </p:sp>
      <p:sp>
        <p:nvSpPr>
          <p:cNvPr id="285" name="object 285"/>
          <p:cNvSpPr/>
          <p:nvPr/>
        </p:nvSpPr>
        <p:spPr>
          <a:xfrm>
            <a:off x="2976625" y="4267202"/>
            <a:ext cx="2895600" cy="2286635"/>
          </a:xfrm>
          <a:custGeom>
            <a:avLst/>
            <a:gdLst/>
            <a:ahLst/>
            <a:cxnLst/>
            <a:rect l="l" t="t" r="r" b="b"/>
            <a:pathLst>
              <a:path w="2895600" h="2286634">
                <a:moveTo>
                  <a:pt x="0" y="2286299"/>
                </a:moveTo>
                <a:lnTo>
                  <a:pt x="2895473" y="2286299"/>
                </a:lnTo>
                <a:lnTo>
                  <a:pt x="2895473" y="0"/>
                </a:lnTo>
                <a:lnTo>
                  <a:pt x="0" y="0"/>
                </a:lnTo>
                <a:lnTo>
                  <a:pt x="0" y="2286299"/>
                </a:lnTo>
                <a:close/>
              </a:path>
            </a:pathLst>
          </a:custGeom>
          <a:solidFill>
            <a:srgbClr val="FFFFFF"/>
          </a:solidFill>
        </p:spPr>
        <p:txBody>
          <a:bodyPr wrap="square" lIns="0" tIns="0" rIns="0" bIns="0" rtlCol="0"/>
          <a:lstStyle/>
          <a:p>
            <a:endParaRPr/>
          </a:p>
        </p:txBody>
      </p:sp>
      <p:sp>
        <p:nvSpPr>
          <p:cNvPr id="286" name="object 286"/>
          <p:cNvSpPr/>
          <p:nvPr/>
        </p:nvSpPr>
        <p:spPr>
          <a:xfrm>
            <a:off x="3370205" y="4440545"/>
            <a:ext cx="2352040" cy="1851025"/>
          </a:xfrm>
          <a:custGeom>
            <a:avLst/>
            <a:gdLst/>
            <a:ahLst/>
            <a:cxnLst/>
            <a:rect l="l" t="t" r="r" b="b"/>
            <a:pathLst>
              <a:path w="2352040" h="1851025">
                <a:moveTo>
                  <a:pt x="0" y="1850597"/>
                </a:moveTo>
                <a:lnTo>
                  <a:pt x="2351539" y="1850597"/>
                </a:lnTo>
                <a:lnTo>
                  <a:pt x="2351539" y="0"/>
                </a:lnTo>
                <a:lnTo>
                  <a:pt x="0" y="0"/>
                </a:lnTo>
                <a:lnTo>
                  <a:pt x="0" y="1850597"/>
                </a:lnTo>
                <a:close/>
              </a:path>
            </a:pathLst>
          </a:custGeom>
          <a:solidFill>
            <a:srgbClr val="FFFFFF"/>
          </a:solidFill>
        </p:spPr>
        <p:txBody>
          <a:bodyPr wrap="square" lIns="0" tIns="0" rIns="0" bIns="0" rtlCol="0"/>
          <a:lstStyle/>
          <a:p>
            <a:endParaRPr/>
          </a:p>
        </p:txBody>
      </p:sp>
      <p:sp>
        <p:nvSpPr>
          <p:cNvPr id="287" name="object 287"/>
          <p:cNvSpPr/>
          <p:nvPr/>
        </p:nvSpPr>
        <p:spPr>
          <a:xfrm>
            <a:off x="3370205" y="4440587"/>
            <a:ext cx="2352040" cy="1851025"/>
          </a:xfrm>
          <a:custGeom>
            <a:avLst/>
            <a:gdLst/>
            <a:ahLst/>
            <a:cxnLst/>
            <a:rect l="l" t="t" r="r" b="b"/>
            <a:pathLst>
              <a:path w="2352040" h="1851025">
                <a:moveTo>
                  <a:pt x="0" y="1850556"/>
                </a:moveTo>
                <a:lnTo>
                  <a:pt x="0" y="0"/>
                </a:lnTo>
                <a:lnTo>
                  <a:pt x="2351581" y="0"/>
                </a:lnTo>
                <a:lnTo>
                  <a:pt x="2351581" y="1850556"/>
                </a:lnTo>
                <a:lnTo>
                  <a:pt x="0" y="1850556"/>
                </a:lnTo>
              </a:path>
            </a:pathLst>
          </a:custGeom>
          <a:ln w="3175">
            <a:solidFill>
              <a:srgbClr val="FFFFFF"/>
            </a:solidFill>
          </a:ln>
        </p:spPr>
        <p:txBody>
          <a:bodyPr wrap="square" lIns="0" tIns="0" rIns="0" bIns="0" rtlCol="0"/>
          <a:lstStyle/>
          <a:p>
            <a:endParaRPr/>
          </a:p>
        </p:txBody>
      </p:sp>
      <p:sp>
        <p:nvSpPr>
          <p:cNvPr id="288" name="object 288"/>
          <p:cNvSpPr/>
          <p:nvPr/>
        </p:nvSpPr>
        <p:spPr>
          <a:xfrm>
            <a:off x="3370205" y="62911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289" name="object 289"/>
          <p:cNvSpPr/>
          <p:nvPr/>
        </p:nvSpPr>
        <p:spPr>
          <a:xfrm>
            <a:off x="5724020" y="62934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90" name="object 290"/>
          <p:cNvSpPr/>
          <p:nvPr/>
        </p:nvSpPr>
        <p:spPr>
          <a:xfrm>
            <a:off x="3370205" y="4440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291" name="object 291"/>
          <p:cNvSpPr/>
          <p:nvPr/>
        </p:nvSpPr>
        <p:spPr>
          <a:xfrm>
            <a:off x="3372467" y="44428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292" name="object 292"/>
          <p:cNvSpPr/>
          <p:nvPr/>
        </p:nvSpPr>
        <p:spPr>
          <a:xfrm>
            <a:off x="3509267" y="62677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293" name="object 293"/>
          <p:cNvSpPr txBox="1"/>
          <p:nvPr/>
        </p:nvSpPr>
        <p:spPr>
          <a:xfrm>
            <a:off x="3451074"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294" name="object 294"/>
          <p:cNvSpPr/>
          <p:nvPr/>
        </p:nvSpPr>
        <p:spPr>
          <a:xfrm>
            <a:off x="3776257"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95" name="object 295"/>
          <p:cNvSpPr txBox="1"/>
          <p:nvPr/>
        </p:nvSpPr>
        <p:spPr>
          <a:xfrm>
            <a:off x="3690032"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296" name="object 296"/>
          <p:cNvSpPr/>
          <p:nvPr/>
        </p:nvSpPr>
        <p:spPr>
          <a:xfrm>
            <a:off x="4043207"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97" name="object 297"/>
          <p:cNvSpPr txBox="1"/>
          <p:nvPr/>
        </p:nvSpPr>
        <p:spPr>
          <a:xfrm>
            <a:off x="3985178"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298" name="object 298"/>
          <p:cNvSpPr/>
          <p:nvPr/>
        </p:nvSpPr>
        <p:spPr>
          <a:xfrm>
            <a:off x="4302376"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99" name="object 299"/>
          <p:cNvSpPr/>
          <p:nvPr/>
        </p:nvSpPr>
        <p:spPr>
          <a:xfrm>
            <a:off x="4304679" y="62701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300" name="object 300"/>
          <p:cNvSpPr txBox="1"/>
          <p:nvPr/>
        </p:nvSpPr>
        <p:spPr>
          <a:xfrm>
            <a:off x="4219467"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301" name="object 301"/>
          <p:cNvSpPr/>
          <p:nvPr/>
        </p:nvSpPr>
        <p:spPr>
          <a:xfrm>
            <a:off x="4569397"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02" name="object 302"/>
          <p:cNvSpPr/>
          <p:nvPr/>
        </p:nvSpPr>
        <p:spPr>
          <a:xfrm>
            <a:off x="4571630" y="6270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03" name="object 303"/>
          <p:cNvSpPr txBox="1"/>
          <p:nvPr/>
        </p:nvSpPr>
        <p:spPr>
          <a:xfrm>
            <a:off x="4537923"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04" name="object 304"/>
          <p:cNvSpPr/>
          <p:nvPr/>
        </p:nvSpPr>
        <p:spPr>
          <a:xfrm>
            <a:off x="4839593"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05" name="object 305"/>
          <p:cNvSpPr txBox="1"/>
          <p:nvPr/>
        </p:nvSpPr>
        <p:spPr>
          <a:xfrm>
            <a:off x="4772142"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06" name="object 306"/>
          <p:cNvSpPr/>
          <p:nvPr/>
        </p:nvSpPr>
        <p:spPr>
          <a:xfrm>
            <a:off x="5103298"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07" name="object 307"/>
          <p:cNvSpPr/>
          <p:nvPr/>
        </p:nvSpPr>
        <p:spPr>
          <a:xfrm>
            <a:off x="5105602" y="6270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08" name="object 308"/>
          <p:cNvSpPr txBox="1"/>
          <p:nvPr/>
        </p:nvSpPr>
        <p:spPr>
          <a:xfrm>
            <a:off x="5071964"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309" name="object 309"/>
          <p:cNvSpPr/>
          <p:nvPr/>
        </p:nvSpPr>
        <p:spPr>
          <a:xfrm>
            <a:off x="5373704"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10" name="object 310"/>
          <p:cNvSpPr txBox="1"/>
          <p:nvPr/>
        </p:nvSpPr>
        <p:spPr>
          <a:xfrm>
            <a:off x="5306113"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311" name="object 311"/>
          <p:cNvSpPr/>
          <p:nvPr/>
        </p:nvSpPr>
        <p:spPr>
          <a:xfrm>
            <a:off x="5640655"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12" name="object 312"/>
          <p:cNvSpPr txBox="1"/>
          <p:nvPr/>
        </p:nvSpPr>
        <p:spPr>
          <a:xfrm>
            <a:off x="5605936"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313" name="object 313"/>
          <p:cNvSpPr/>
          <p:nvPr/>
        </p:nvSpPr>
        <p:spPr>
          <a:xfrm>
            <a:off x="3370205" y="60496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314" name="object 314"/>
          <p:cNvSpPr txBox="1"/>
          <p:nvPr/>
        </p:nvSpPr>
        <p:spPr>
          <a:xfrm>
            <a:off x="3291762" y="6002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15" name="object 315"/>
          <p:cNvSpPr/>
          <p:nvPr/>
        </p:nvSpPr>
        <p:spPr>
          <a:xfrm>
            <a:off x="3370205" y="57872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16" name="object 316"/>
          <p:cNvSpPr txBox="1"/>
          <p:nvPr/>
        </p:nvSpPr>
        <p:spPr>
          <a:xfrm>
            <a:off x="3230890" y="5739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17" name="object 317"/>
          <p:cNvSpPr/>
          <p:nvPr/>
        </p:nvSpPr>
        <p:spPr>
          <a:xfrm>
            <a:off x="3370205" y="55202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18" name="object 318"/>
          <p:cNvSpPr txBox="1"/>
          <p:nvPr/>
        </p:nvSpPr>
        <p:spPr>
          <a:xfrm>
            <a:off x="3291762" y="5472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319" name="object 319"/>
          <p:cNvSpPr/>
          <p:nvPr/>
        </p:nvSpPr>
        <p:spPr>
          <a:xfrm>
            <a:off x="3370205" y="52531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320" name="object 320"/>
          <p:cNvSpPr txBox="1"/>
          <p:nvPr/>
        </p:nvSpPr>
        <p:spPr>
          <a:xfrm>
            <a:off x="3230890" y="5205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321" name="object 321"/>
          <p:cNvSpPr/>
          <p:nvPr/>
        </p:nvSpPr>
        <p:spPr>
          <a:xfrm>
            <a:off x="3370205" y="49861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22" name="object 322"/>
          <p:cNvSpPr txBox="1"/>
          <p:nvPr/>
        </p:nvSpPr>
        <p:spPr>
          <a:xfrm>
            <a:off x="3291762" y="4938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323" name="object 323"/>
          <p:cNvSpPr/>
          <p:nvPr/>
        </p:nvSpPr>
        <p:spPr>
          <a:xfrm>
            <a:off x="3370205" y="47190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24" name="object 324"/>
          <p:cNvSpPr txBox="1"/>
          <p:nvPr/>
        </p:nvSpPr>
        <p:spPr>
          <a:xfrm>
            <a:off x="3230890" y="4671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325" name="object 325"/>
          <p:cNvSpPr/>
          <p:nvPr/>
        </p:nvSpPr>
        <p:spPr>
          <a:xfrm>
            <a:off x="3370205" y="44520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326" name="object 326"/>
          <p:cNvSpPr txBox="1"/>
          <p:nvPr/>
        </p:nvSpPr>
        <p:spPr>
          <a:xfrm>
            <a:off x="3291762" y="4404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327" name="object 327"/>
          <p:cNvSpPr/>
          <p:nvPr/>
        </p:nvSpPr>
        <p:spPr>
          <a:xfrm>
            <a:off x="4016652" y="62699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328" name="object 328"/>
          <p:cNvSpPr/>
          <p:nvPr/>
        </p:nvSpPr>
        <p:spPr>
          <a:xfrm>
            <a:off x="4016652" y="62699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329" name="object 329"/>
          <p:cNvSpPr/>
          <p:nvPr/>
        </p:nvSpPr>
        <p:spPr>
          <a:xfrm>
            <a:off x="3819283" y="5814986"/>
            <a:ext cx="352175" cy="358135"/>
          </a:xfrm>
          <a:prstGeom prst="rect">
            <a:avLst/>
          </a:prstGeom>
          <a:blipFill>
            <a:blip r:embed="rId10" cstate="print"/>
            <a:stretch>
              <a:fillRect/>
            </a:stretch>
          </a:blipFill>
        </p:spPr>
        <p:txBody>
          <a:bodyPr wrap="square" lIns="0" tIns="0" rIns="0" bIns="0" rtlCol="0"/>
          <a:lstStyle/>
          <a:p>
            <a:endParaRPr/>
          </a:p>
        </p:txBody>
      </p:sp>
      <p:sp>
        <p:nvSpPr>
          <p:cNvPr id="330" name="object 330"/>
          <p:cNvSpPr/>
          <p:nvPr/>
        </p:nvSpPr>
        <p:spPr>
          <a:xfrm>
            <a:off x="4241379" y="6007649"/>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331" name="object 331"/>
          <p:cNvSpPr/>
          <p:nvPr/>
        </p:nvSpPr>
        <p:spPr>
          <a:xfrm>
            <a:off x="4241379" y="6007649"/>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332" name="object 332"/>
          <p:cNvSpPr/>
          <p:nvPr/>
        </p:nvSpPr>
        <p:spPr>
          <a:xfrm>
            <a:off x="4175775" y="5698352"/>
            <a:ext cx="46990" cy="43180"/>
          </a:xfrm>
          <a:custGeom>
            <a:avLst/>
            <a:gdLst/>
            <a:ahLst/>
            <a:cxnLst/>
            <a:rect l="l" t="t" r="r" b="b"/>
            <a:pathLst>
              <a:path w="46989"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333" name="object 333"/>
          <p:cNvSpPr/>
          <p:nvPr/>
        </p:nvSpPr>
        <p:spPr>
          <a:xfrm>
            <a:off x="4175775" y="5698352"/>
            <a:ext cx="46990" cy="43180"/>
          </a:xfrm>
          <a:custGeom>
            <a:avLst/>
            <a:gdLst/>
            <a:ahLst/>
            <a:cxnLst/>
            <a:rect l="l" t="t" r="r" b="b"/>
            <a:pathLst>
              <a:path w="46989"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334" name="object 334"/>
          <p:cNvSpPr/>
          <p:nvPr/>
        </p:nvSpPr>
        <p:spPr>
          <a:xfrm>
            <a:off x="4175287" y="4552565"/>
            <a:ext cx="905189" cy="994264"/>
          </a:xfrm>
          <a:prstGeom prst="rect">
            <a:avLst/>
          </a:prstGeom>
          <a:blipFill>
            <a:blip r:embed="rId11" cstate="print"/>
            <a:stretch>
              <a:fillRect/>
            </a:stretch>
          </a:blipFill>
        </p:spPr>
        <p:txBody>
          <a:bodyPr wrap="square" lIns="0" tIns="0" rIns="0" bIns="0" rtlCol="0"/>
          <a:lstStyle/>
          <a:p>
            <a:endParaRPr/>
          </a:p>
        </p:txBody>
      </p:sp>
      <p:sp>
        <p:nvSpPr>
          <p:cNvPr id="335" name="object 335"/>
          <p:cNvSpPr/>
          <p:nvPr/>
        </p:nvSpPr>
        <p:spPr>
          <a:xfrm>
            <a:off x="4025864" y="49887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0000"/>
          </a:solidFill>
        </p:spPr>
        <p:txBody>
          <a:bodyPr wrap="square" lIns="0" tIns="0" rIns="0" bIns="0" rtlCol="0"/>
          <a:lstStyle/>
          <a:p>
            <a:endParaRPr/>
          </a:p>
        </p:txBody>
      </p:sp>
      <p:sp>
        <p:nvSpPr>
          <p:cNvPr id="336" name="object 336"/>
          <p:cNvSpPr/>
          <p:nvPr/>
        </p:nvSpPr>
        <p:spPr>
          <a:xfrm>
            <a:off x="4025864" y="49887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0000"/>
            </a:solidFill>
          </a:ln>
        </p:spPr>
        <p:txBody>
          <a:bodyPr wrap="square" lIns="0" tIns="0" rIns="0" bIns="0" rtlCol="0"/>
          <a:lstStyle/>
          <a:p>
            <a:endParaRPr/>
          </a:p>
        </p:txBody>
      </p:sp>
      <p:sp>
        <p:nvSpPr>
          <p:cNvPr id="337" name="object 337"/>
          <p:cNvSpPr/>
          <p:nvPr/>
        </p:nvSpPr>
        <p:spPr>
          <a:xfrm>
            <a:off x="4649029" y="44170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338" name="object 338"/>
          <p:cNvSpPr/>
          <p:nvPr/>
        </p:nvSpPr>
        <p:spPr>
          <a:xfrm>
            <a:off x="4649029" y="44170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339" name="object 339"/>
          <p:cNvSpPr/>
          <p:nvPr/>
        </p:nvSpPr>
        <p:spPr>
          <a:xfrm>
            <a:off x="4405388" y="44124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340" name="object 340"/>
          <p:cNvSpPr/>
          <p:nvPr/>
        </p:nvSpPr>
        <p:spPr>
          <a:xfrm>
            <a:off x="4405388" y="44124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341" name="object 341"/>
          <p:cNvSpPr/>
          <p:nvPr/>
        </p:nvSpPr>
        <p:spPr>
          <a:xfrm>
            <a:off x="4723984" y="56821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342" name="object 342"/>
          <p:cNvSpPr/>
          <p:nvPr/>
        </p:nvSpPr>
        <p:spPr>
          <a:xfrm>
            <a:off x="4723984" y="56821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343" name="object 343"/>
          <p:cNvSpPr/>
          <p:nvPr/>
        </p:nvSpPr>
        <p:spPr>
          <a:xfrm>
            <a:off x="5070637" y="6099199"/>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344" name="object 344"/>
          <p:cNvSpPr/>
          <p:nvPr/>
        </p:nvSpPr>
        <p:spPr>
          <a:xfrm>
            <a:off x="5065891" y="598671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345" name="object 345"/>
          <p:cNvSpPr/>
          <p:nvPr/>
        </p:nvSpPr>
        <p:spPr>
          <a:xfrm>
            <a:off x="5229900" y="6211519"/>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46" name="object 346"/>
          <p:cNvSpPr/>
          <p:nvPr/>
        </p:nvSpPr>
        <p:spPr>
          <a:xfrm>
            <a:off x="5182930" y="59766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347" name="object 347"/>
          <p:cNvSpPr/>
          <p:nvPr/>
        </p:nvSpPr>
        <p:spPr>
          <a:xfrm>
            <a:off x="4995681" y="6052260"/>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48" name="object 348"/>
          <p:cNvSpPr/>
          <p:nvPr/>
        </p:nvSpPr>
        <p:spPr>
          <a:xfrm>
            <a:off x="5028343" y="6038176"/>
            <a:ext cx="99060" cy="0"/>
          </a:xfrm>
          <a:custGeom>
            <a:avLst/>
            <a:gdLst/>
            <a:ahLst/>
            <a:cxnLst/>
            <a:rect l="l" t="t" r="r" b="b"/>
            <a:pathLst>
              <a:path w="99060">
                <a:moveTo>
                  <a:pt x="0" y="0"/>
                </a:moveTo>
                <a:lnTo>
                  <a:pt x="98459" y="0"/>
                </a:lnTo>
              </a:path>
            </a:pathLst>
          </a:custGeom>
          <a:ln w="38824">
            <a:solidFill>
              <a:srgbClr val="00008F"/>
            </a:solidFill>
          </a:ln>
        </p:spPr>
        <p:txBody>
          <a:bodyPr wrap="square" lIns="0" tIns="0" rIns="0" bIns="0" rtlCol="0"/>
          <a:lstStyle/>
          <a:p>
            <a:endParaRPr/>
          </a:p>
        </p:txBody>
      </p:sp>
      <p:sp>
        <p:nvSpPr>
          <p:cNvPr id="349" name="object 349"/>
          <p:cNvSpPr/>
          <p:nvPr/>
        </p:nvSpPr>
        <p:spPr>
          <a:xfrm>
            <a:off x="5061215" y="5946811"/>
            <a:ext cx="84455" cy="0"/>
          </a:xfrm>
          <a:custGeom>
            <a:avLst/>
            <a:gdLst/>
            <a:ahLst/>
            <a:cxnLst/>
            <a:rect l="l" t="t" r="r" b="b"/>
            <a:pathLst>
              <a:path w="84454">
                <a:moveTo>
                  <a:pt x="0" y="0"/>
                </a:moveTo>
                <a:lnTo>
                  <a:pt x="84326" y="0"/>
                </a:lnTo>
              </a:path>
            </a:pathLst>
          </a:custGeom>
          <a:ln w="52910">
            <a:solidFill>
              <a:srgbClr val="00008F"/>
            </a:solidFill>
          </a:ln>
        </p:spPr>
        <p:txBody>
          <a:bodyPr wrap="square" lIns="0" tIns="0" rIns="0" bIns="0" rtlCol="0"/>
          <a:lstStyle/>
          <a:p>
            <a:endParaRPr/>
          </a:p>
        </p:txBody>
      </p:sp>
      <p:sp>
        <p:nvSpPr>
          <p:cNvPr id="350" name="object 350"/>
          <p:cNvSpPr/>
          <p:nvPr/>
        </p:nvSpPr>
        <p:spPr>
          <a:xfrm>
            <a:off x="5178254" y="59813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351" name="object 351"/>
          <p:cNvSpPr/>
          <p:nvPr/>
        </p:nvSpPr>
        <p:spPr>
          <a:xfrm>
            <a:off x="5070637" y="6033478"/>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52" name="object 352"/>
          <p:cNvSpPr/>
          <p:nvPr/>
        </p:nvSpPr>
        <p:spPr>
          <a:xfrm>
            <a:off x="4948851" y="6005486"/>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353" name="object 353"/>
          <p:cNvSpPr/>
          <p:nvPr/>
        </p:nvSpPr>
        <p:spPr>
          <a:xfrm>
            <a:off x="4962809" y="6010008"/>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354" name="object 354"/>
          <p:cNvSpPr/>
          <p:nvPr/>
        </p:nvSpPr>
        <p:spPr>
          <a:xfrm>
            <a:off x="5145592" y="5988972"/>
            <a:ext cx="112395" cy="0"/>
          </a:xfrm>
          <a:custGeom>
            <a:avLst/>
            <a:gdLst/>
            <a:ahLst/>
            <a:cxnLst/>
            <a:rect l="l" t="t" r="r" b="b"/>
            <a:pathLst>
              <a:path w="112395">
                <a:moveTo>
                  <a:pt x="0" y="0"/>
                </a:moveTo>
                <a:lnTo>
                  <a:pt x="112348" y="0"/>
                </a:lnTo>
              </a:path>
            </a:pathLst>
          </a:custGeom>
          <a:ln w="71510">
            <a:solidFill>
              <a:srgbClr val="00008F"/>
            </a:solidFill>
          </a:ln>
        </p:spPr>
        <p:txBody>
          <a:bodyPr wrap="square" lIns="0" tIns="0" rIns="0" bIns="0" rtlCol="0"/>
          <a:lstStyle/>
          <a:p>
            <a:endParaRPr/>
          </a:p>
        </p:txBody>
      </p:sp>
      <p:sp>
        <p:nvSpPr>
          <p:cNvPr id="355" name="object 355"/>
          <p:cNvSpPr/>
          <p:nvPr/>
        </p:nvSpPr>
        <p:spPr>
          <a:xfrm>
            <a:off x="5023806" y="6183436"/>
            <a:ext cx="42545" cy="0"/>
          </a:xfrm>
          <a:custGeom>
            <a:avLst/>
            <a:gdLst/>
            <a:ahLst/>
            <a:cxnLst/>
            <a:rect l="l" t="t" r="r" b="b"/>
            <a:pathLst>
              <a:path w="42545">
                <a:moveTo>
                  <a:pt x="0" y="0"/>
                </a:moveTo>
                <a:lnTo>
                  <a:pt x="42102" y="0"/>
                </a:lnTo>
              </a:path>
            </a:pathLst>
          </a:custGeom>
          <a:ln w="38650">
            <a:solidFill>
              <a:srgbClr val="00008F"/>
            </a:solidFill>
          </a:ln>
        </p:spPr>
        <p:txBody>
          <a:bodyPr wrap="square" lIns="0" tIns="0" rIns="0" bIns="0" rtlCol="0"/>
          <a:lstStyle/>
          <a:p>
            <a:endParaRPr/>
          </a:p>
        </p:txBody>
      </p:sp>
      <p:sp>
        <p:nvSpPr>
          <p:cNvPr id="356" name="object 356"/>
          <p:cNvSpPr/>
          <p:nvPr/>
        </p:nvSpPr>
        <p:spPr>
          <a:xfrm>
            <a:off x="5206450" y="5935077"/>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57" name="object 357"/>
          <p:cNvSpPr/>
          <p:nvPr/>
        </p:nvSpPr>
        <p:spPr>
          <a:xfrm>
            <a:off x="4934753" y="5911781"/>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358" name="object 358"/>
          <p:cNvSpPr/>
          <p:nvPr/>
        </p:nvSpPr>
        <p:spPr>
          <a:xfrm>
            <a:off x="5014455" y="5972632"/>
            <a:ext cx="37465" cy="37465"/>
          </a:xfrm>
          <a:custGeom>
            <a:avLst/>
            <a:gdLst/>
            <a:ahLst/>
            <a:cxnLst/>
            <a:rect l="l" t="t" r="r" b="b"/>
            <a:pathLst>
              <a:path w="37464" h="37464">
                <a:moveTo>
                  <a:pt x="0" y="18690"/>
                </a:moveTo>
                <a:lnTo>
                  <a:pt x="37392" y="18690"/>
                </a:lnTo>
              </a:path>
            </a:pathLst>
          </a:custGeom>
          <a:ln w="38650">
            <a:solidFill>
              <a:srgbClr val="00008F"/>
            </a:solidFill>
          </a:ln>
        </p:spPr>
        <p:txBody>
          <a:bodyPr wrap="square" lIns="0" tIns="0" rIns="0" bIns="0" rtlCol="0"/>
          <a:lstStyle/>
          <a:p>
            <a:endParaRPr/>
          </a:p>
        </p:txBody>
      </p:sp>
      <p:sp>
        <p:nvSpPr>
          <p:cNvPr id="359" name="object 359"/>
          <p:cNvSpPr/>
          <p:nvPr/>
        </p:nvSpPr>
        <p:spPr>
          <a:xfrm>
            <a:off x="5145592" y="6056955"/>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60" name="object 360"/>
          <p:cNvSpPr/>
          <p:nvPr/>
        </p:nvSpPr>
        <p:spPr>
          <a:xfrm>
            <a:off x="5084664" y="5939772"/>
            <a:ext cx="37465" cy="38100"/>
          </a:xfrm>
          <a:custGeom>
            <a:avLst/>
            <a:gdLst/>
            <a:ahLst/>
            <a:cxnLst/>
            <a:rect l="l" t="t" r="r" b="b"/>
            <a:pathLst>
              <a:path w="37464" h="38100">
                <a:moveTo>
                  <a:pt x="0" y="18777"/>
                </a:moveTo>
                <a:lnTo>
                  <a:pt x="37392" y="18777"/>
                </a:lnTo>
              </a:path>
            </a:pathLst>
          </a:custGeom>
          <a:ln w="38824">
            <a:solidFill>
              <a:srgbClr val="00008F"/>
            </a:solidFill>
          </a:ln>
        </p:spPr>
        <p:txBody>
          <a:bodyPr wrap="square" lIns="0" tIns="0" rIns="0" bIns="0" rtlCol="0"/>
          <a:lstStyle/>
          <a:p>
            <a:endParaRPr/>
          </a:p>
        </p:txBody>
      </p:sp>
      <p:sp>
        <p:nvSpPr>
          <p:cNvPr id="361" name="object 361"/>
          <p:cNvSpPr/>
          <p:nvPr/>
        </p:nvSpPr>
        <p:spPr>
          <a:xfrm>
            <a:off x="5107975" y="62068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362" name="object 362"/>
          <p:cNvSpPr txBox="1"/>
          <p:nvPr/>
        </p:nvSpPr>
        <p:spPr>
          <a:xfrm>
            <a:off x="3120213" y="5329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363" name="object 363"/>
          <p:cNvSpPr/>
          <p:nvPr/>
        </p:nvSpPr>
        <p:spPr>
          <a:xfrm>
            <a:off x="4976837" y="5977327"/>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364" name="object 364"/>
          <p:cNvSpPr/>
          <p:nvPr/>
        </p:nvSpPr>
        <p:spPr>
          <a:xfrm>
            <a:off x="5185233" y="5979587"/>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65" name="object 365"/>
          <p:cNvSpPr/>
          <p:nvPr/>
        </p:nvSpPr>
        <p:spPr>
          <a:xfrm>
            <a:off x="5079988" y="5874223"/>
            <a:ext cx="0" cy="206375"/>
          </a:xfrm>
          <a:custGeom>
            <a:avLst/>
            <a:gdLst/>
            <a:ahLst/>
            <a:cxnLst/>
            <a:rect l="l" t="t" r="r" b="b"/>
            <a:pathLst>
              <a:path h="206375">
                <a:moveTo>
                  <a:pt x="0" y="0"/>
                </a:moveTo>
                <a:lnTo>
                  <a:pt x="0" y="206199"/>
                </a:lnTo>
              </a:path>
            </a:pathLst>
          </a:custGeom>
          <a:ln w="3175">
            <a:solidFill>
              <a:srgbClr val="000000"/>
            </a:solidFill>
          </a:ln>
        </p:spPr>
        <p:txBody>
          <a:bodyPr wrap="square" lIns="0" tIns="0" rIns="0" bIns="0" rtlCol="0"/>
          <a:lstStyle/>
          <a:p>
            <a:endParaRPr/>
          </a:p>
        </p:txBody>
      </p:sp>
      <p:sp>
        <p:nvSpPr>
          <p:cNvPr id="366" name="object 366"/>
          <p:cNvSpPr/>
          <p:nvPr/>
        </p:nvSpPr>
        <p:spPr>
          <a:xfrm>
            <a:off x="5082292" y="6082683"/>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67" name="object 367"/>
          <p:cNvSpPr txBox="1"/>
          <p:nvPr/>
        </p:nvSpPr>
        <p:spPr>
          <a:xfrm>
            <a:off x="4270903" y="42635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5</a:t>
            </a:r>
            <a:endParaRPr sz="950">
              <a:latin typeface="Arial"/>
              <a:cs typeface="Arial"/>
            </a:endParaRPr>
          </a:p>
        </p:txBody>
      </p:sp>
      <p:sp>
        <p:nvSpPr>
          <p:cNvPr id="368" name="object 368"/>
          <p:cNvSpPr/>
          <p:nvPr/>
        </p:nvSpPr>
        <p:spPr>
          <a:xfrm>
            <a:off x="6265678" y="62911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369" name="object 369"/>
          <p:cNvSpPr/>
          <p:nvPr/>
        </p:nvSpPr>
        <p:spPr>
          <a:xfrm>
            <a:off x="8619494" y="62934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70" name="object 370"/>
          <p:cNvSpPr/>
          <p:nvPr/>
        </p:nvSpPr>
        <p:spPr>
          <a:xfrm>
            <a:off x="6265678" y="4440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371" name="object 371"/>
          <p:cNvSpPr/>
          <p:nvPr/>
        </p:nvSpPr>
        <p:spPr>
          <a:xfrm>
            <a:off x="6267939" y="44428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372" name="object 372"/>
          <p:cNvSpPr/>
          <p:nvPr/>
        </p:nvSpPr>
        <p:spPr>
          <a:xfrm>
            <a:off x="6404740" y="62677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373" name="object 373"/>
          <p:cNvSpPr txBox="1"/>
          <p:nvPr/>
        </p:nvSpPr>
        <p:spPr>
          <a:xfrm>
            <a:off x="6346547"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374" name="object 374"/>
          <p:cNvSpPr/>
          <p:nvPr/>
        </p:nvSpPr>
        <p:spPr>
          <a:xfrm>
            <a:off x="6671729"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75" name="object 375"/>
          <p:cNvSpPr txBox="1"/>
          <p:nvPr/>
        </p:nvSpPr>
        <p:spPr>
          <a:xfrm>
            <a:off x="6585505"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376" name="object 376"/>
          <p:cNvSpPr/>
          <p:nvPr/>
        </p:nvSpPr>
        <p:spPr>
          <a:xfrm>
            <a:off x="6938681"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77" name="object 377"/>
          <p:cNvSpPr txBox="1"/>
          <p:nvPr/>
        </p:nvSpPr>
        <p:spPr>
          <a:xfrm>
            <a:off x="6880651" y="63114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378" name="object 378"/>
          <p:cNvSpPr/>
          <p:nvPr/>
        </p:nvSpPr>
        <p:spPr>
          <a:xfrm>
            <a:off x="7197849"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79" name="object 379"/>
          <p:cNvSpPr/>
          <p:nvPr/>
        </p:nvSpPr>
        <p:spPr>
          <a:xfrm>
            <a:off x="7200152" y="62701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380" name="object 380"/>
          <p:cNvSpPr txBox="1"/>
          <p:nvPr/>
        </p:nvSpPr>
        <p:spPr>
          <a:xfrm>
            <a:off x="7114940" y="63114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381" name="object 381"/>
          <p:cNvSpPr/>
          <p:nvPr/>
        </p:nvSpPr>
        <p:spPr>
          <a:xfrm>
            <a:off x="7464870"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82" name="object 382"/>
          <p:cNvSpPr/>
          <p:nvPr/>
        </p:nvSpPr>
        <p:spPr>
          <a:xfrm>
            <a:off x="7467103" y="6270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83" name="object 383"/>
          <p:cNvSpPr txBox="1"/>
          <p:nvPr/>
        </p:nvSpPr>
        <p:spPr>
          <a:xfrm>
            <a:off x="7433396"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84" name="object 384"/>
          <p:cNvSpPr/>
          <p:nvPr/>
        </p:nvSpPr>
        <p:spPr>
          <a:xfrm>
            <a:off x="7735066"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85" name="object 385"/>
          <p:cNvSpPr txBox="1"/>
          <p:nvPr/>
        </p:nvSpPr>
        <p:spPr>
          <a:xfrm>
            <a:off x="7667615"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86" name="object 386"/>
          <p:cNvSpPr/>
          <p:nvPr/>
        </p:nvSpPr>
        <p:spPr>
          <a:xfrm>
            <a:off x="7998772" y="6267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87" name="object 387"/>
          <p:cNvSpPr/>
          <p:nvPr/>
        </p:nvSpPr>
        <p:spPr>
          <a:xfrm>
            <a:off x="8001075" y="6270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88" name="object 388"/>
          <p:cNvSpPr txBox="1"/>
          <p:nvPr/>
        </p:nvSpPr>
        <p:spPr>
          <a:xfrm>
            <a:off x="7967437"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389" name="object 389"/>
          <p:cNvSpPr/>
          <p:nvPr/>
        </p:nvSpPr>
        <p:spPr>
          <a:xfrm>
            <a:off x="8269177"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90" name="object 390"/>
          <p:cNvSpPr txBox="1"/>
          <p:nvPr/>
        </p:nvSpPr>
        <p:spPr>
          <a:xfrm>
            <a:off x="8201586" y="63114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391" name="object 391"/>
          <p:cNvSpPr/>
          <p:nvPr/>
        </p:nvSpPr>
        <p:spPr>
          <a:xfrm>
            <a:off x="8536128" y="6267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92" name="object 392"/>
          <p:cNvSpPr txBox="1"/>
          <p:nvPr/>
        </p:nvSpPr>
        <p:spPr>
          <a:xfrm>
            <a:off x="8501408" y="63114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393" name="object 393"/>
          <p:cNvSpPr/>
          <p:nvPr/>
        </p:nvSpPr>
        <p:spPr>
          <a:xfrm>
            <a:off x="6265678" y="6047562"/>
            <a:ext cx="23495" cy="0"/>
          </a:xfrm>
          <a:custGeom>
            <a:avLst/>
            <a:gdLst/>
            <a:ahLst/>
            <a:cxnLst/>
            <a:rect l="l" t="t" r="r" b="b"/>
            <a:pathLst>
              <a:path w="23495">
                <a:moveTo>
                  <a:pt x="0" y="0"/>
                </a:moveTo>
                <a:lnTo>
                  <a:pt x="23303" y="0"/>
                </a:lnTo>
              </a:path>
            </a:pathLst>
          </a:custGeom>
          <a:ln w="3175">
            <a:solidFill>
              <a:srgbClr val="000000"/>
            </a:solidFill>
          </a:ln>
        </p:spPr>
        <p:txBody>
          <a:bodyPr wrap="square" lIns="0" tIns="0" rIns="0" bIns="0" rtlCol="0"/>
          <a:lstStyle/>
          <a:p>
            <a:endParaRPr/>
          </a:p>
        </p:txBody>
      </p:sp>
      <p:sp>
        <p:nvSpPr>
          <p:cNvPr id="394" name="object 394"/>
          <p:cNvSpPr/>
          <p:nvPr/>
        </p:nvSpPr>
        <p:spPr>
          <a:xfrm>
            <a:off x="6291243" y="6049822"/>
            <a:ext cx="5080" cy="0"/>
          </a:xfrm>
          <a:custGeom>
            <a:avLst/>
            <a:gdLst/>
            <a:ahLst/>
            <a:cxnLst/>
            <a:rect l="l" t="t" r="r" b="b"/>
            <a:pathLst>
              <a:path w="5079">
                <a:moveTo>
                  <a:pt x="0" y="0"/>
                </a:moveTo>
                <a:lnTo>
                  <a:pt x="4696" y="0"/>
                </a:lnTo>
              </a:path>
            </a:pathLst>
          </a:custGeom>
          <a:ln w="4694">
            <a:solidFill>
              <a:srgbClr val="000000"/>
            </a:solidFill>
          </a:ln>
        </p:spPr>
        <p:txBody>
          <a:bodyPr wrap="square" lIns="0" tIns="0" rIns="0" bIns="0" rtlCol="0"/>
          <a:lstStyle/>
          <a:p>
            <a:endParaRPr/>
          </a:p>
        </p:txBody>
      </p:sp>
      <p:sp>
        <p:nvSpPr>
          <p:cNvPr id="395" name="object 395"/>
          <p:cNvSpPr txBox="1"/>
          <p:nvPr/>
        </p:nvSpPr>
        <p:spPr>
          <a:xfrm>
            <a:off x="6187235" y="6002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96" name="object 396"/>
          <p:cNvSpPr/>
          <p:nvPr/>
        </p:nvSpPr>
        <p:spPr>
          <a:xfrm>
            <a:off x="6265678" y="57872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97" name="object 397"/>
          <p:cNvSpPr txBox="1"/>
          <p:nvPr/>
        </p:nvSpPr>
        <p:spPr>
          <a:xfrm>
            <a:off x="6126363" y="5739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98" name="object 398"/>
          <p:cNvSpPr/>
          <p:nvPr/>
        </p:nvSpPr>
        <p:spPr>
          <a:xfrm>
            <a:off x="6265678" y="55202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99" name="object 399"/>
          <p:cNvSpPr txBox="1"/>
          <p:nvPr/>
        </p:nvSpPr>
        <p:spPr>
          <a:xfrm>
            <a:off x="6187235" y="5472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400" name="object 400"/>
          <p:cNvSpPr/>
          <p:nvPr/>
        </p:nvSpPr>
        <p:spPr>
          <a:xfrm>
            <a:off x="6265678" y="52531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401" name="object 401"/>
          <p:cNvSpPr txBox="1"/>
          <p:nvPr/>
        </p:nvSpPr>
        <p:spPr>
          <a:xfrm>
            <a:off x="6126363" y="5205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402" name="object 402"/>
          <p:cNvSpPr/>
          <p:nvPr/>
        </p:nvSpPr>
        <p:spPr>
          <a:xfrm>
            <a:off x="6265678" y="49861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403" name="object 403"/>
          <p:cNvSpPr txBox="1"/>
          <p:nvPr/>
        </p:nvSpPr>
        <p:spPr>
          <a:xfrm>
            <a:off x="6187235" y="4938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404" name="object 404"/>
          <p:cNvSpPr/>
          <p:nvPr/>
        </p:nvSpPr>
        <p:spPr>
          <a:xfrm>
            <a:off x="6265678" y="47190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405" name="object 405"/>
          <p:cNvSpPr txBox="1"/>
          <p:nvPr/>
        </p:nvSpPr>
        <p:spPr>
          <a:xfrm>
            <a:off x="6126363" y="4671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406" name="object 406"/>
          <p:cNvSpPr/>
          <p:nvPr/>
        </p:nvSpPr>
        <p:spPr>
          <a:xfrm>
            <a:off x="6265678" y="44520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407" name="object 407"/>
          <p:cNvSpPr txBox="1"/>
          <p:nvPr/>
        </p:nvSpPr>
        <p:spPr>
          <a:xfrm>
            <a:off x="6187235" y="4404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408" name="object 408"/>
          <p:cNvSpPr/>
          <p:nvPr/>
        </p:nvSpPr>
        <p:spPr>
          <a:xfrm>
            <a:off x="6912125" y="62699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FF80"/>
          </a:solidFill>
        </p:spPr>
        <p:txBody>
          <a:bodyPr wrap="square" lIns="0" tIns="0" rIns="0" bIns="0" rtlCol="0"/>
          <a:lstStyle/>
          <a:p>
            <a:endParaRPr/>
          </a:p>
        </p:txBody>
      </p:sp>
      <p:sp>
        <p:nvSpPr>
          <p:cNvPr id="409" name="object 409"/>
          <p:cNvSpPr/>
          <p:nvPr/>
        </p:nvSpPr>
        <p:spPr>
          <a:xfrm>
            <a:off x="6912125" y="62699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FF7E"/>
            </a:solidFill>
          </a:ln>
        </p:spPr>
        <p:txBody>
          <a:bodyPr wrap="square" lIns="0" tIns="0" rIns="0" bIns="0" rtlCol="0"/>
          <a:lstStyle/>
          <a:p>
            <a:endParaRPr/>
          </a:p>
        </p:txBody>
      </p:sp>
      <p:sp>
        <p:nvSpPr>
          <p:cNvPr id="410" name="object 410"/>
          <p:cNvSpPr/>
          <p:nvPr/>
        </p:nvSpPr>
        <p:spPr>
          <a:xfrm>
            <a:off x="6714756" y="5814986"/>
            <a:ext cx="352175" cy="358135"/>
          </a:xfrm>
          <a:prstGeom prst="rect">
            <a:avLst/>
          </a:prstGeom>
          <a:blipFill>
            <a:blip r:embed="rId12" cstate="print"/>
            <a:stretch>
              <a:fillRect/>
            </a:stretch>
          </a:blipFill>
        </p:spPr>
        <p:txBody>
          <a:bodyPr wrap="square" lIns="0" tIns="0" rIns="0" bIns="0" rtlCol="0"/>
          <a:lstStyle/>
          <a:p>
            <a:endParaRPr/>
          </a:p>
        </p:txBody>
      </p:sp>
      <p:sp>
        <p:nvSpPr>
          <p:cNvPr id="411" name="object 411"/>
          <p:cNvSpPr/>
          <p:nvPr/>
        </p:nvSpPr>
        <p:spPr>
          <a:xfrm>
            <a:off x="7136852" y="60076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FF80"/>
          </a:solidFill>
        </p:spPr>
        <p:txBody>
          <a:bodyPr wrap="square" lIns="0" tIns="0" rIns="0" bIns="0" rtlCol="0"/>
          <a:lstStyle/>
          <a:p>
            <a:endParaRPr/>
          </a:p>
        </p:txBody>
      </p:sp>
      <p:sp>
        <p:nvSpPr>
          <p:cNvPr id="412" name="object 412"/>
          <p:cNvSpPr/>
          <p:nvPr/>
        </p:nvSpPr>
        <p:spPr>
          <a:xfrm>
            <a:off x="7136852" y="60076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FF7E"/>
            </a:solidFill>
          </a:ln>
        </p:spPr>
        <p:txBody>
          <a:bodyPr wrap="square" lIns="0" tIns="0" rIns="0" bIns="0" rtlCol="0"/>
          <a:lstStyle/>
          <a:p>
            <a:endParaRPr/>
          </a:p>
        </p:txBody>
      </p:sp>
      <p:sp>
        <p:nvSpPr>
          <p:cNvPr id="413" name="object 413"/>
          <p:cNvSpPr/>
          <p:nvPr/>
        </p:nvSpPr>
        <p:spPr>
          <a:xfrm>
            <a:off x="7071248" y="5698352"/>
            <a:ext cx="46990" cy="43180"/>
          </a:xfrm>
          <a:custGeom>
            <a:avLst/>
            <a:gdLst/>
            <a:ahLst/>
            <a:cxnLst/>
            <a:rect l="l" t="t" r="r" b="b"/>
            <a:pathLst>
              <a:path w="46990"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FF80"/>
          </a:solidFill>
        </p:spPr>
        <p:txBody>
          <a:bodyPr wrap="square" lIns="0" tIns="0" rIns="0" bIns="0" rtlCol="0"/>
          <a:lstStyle/>
          <a:p>
            <a:endParaRPr/>
          </a:p>
        </p:txBody>
      </p:sp>
      <p:sp>
        <p:nvSpPr>
          <p:cNvPr id="414" name="object 414"/>
          <p:cNvSpPr/>
          <p:nvPr/>
        </p:nvSpPr>
        <p:spPr>
          <a:xfrm>
            <a:off x="7071248" y="5698352"/>
            <a:ext cx="46990" cy="43180"/>
          </a:xfrm>
          <a:custGeom>
            <a:avLst/>
            <a:gdLst/>
            <a:ahLst/>
            <a:cxnLst/>
            <a:rect l="l" t="t" r="r" b="b"/>
            <a:pathLst>
              <a:path w="46990"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FF7E"/>
            </a:solidFill>
          </a:ln>
        </p:spPr>
        <p:txBody>
          <a:bodyPr wrap="square" lIns="0" tIns="0" rIns="0" bIns="0" rtlCol="0"/>
          <a:lstStyle/>
          <a:p>
            <a:endParaRPr/>
          </a:p>
        </p:txBody>
      </p:sp>
      <p:sp>
        <p:nvSpPr>
          <p:cNvPr id="415" name="object 415"/>
          <p:cNvSpPr/>
          <p:nvPr/>
        </p:nvSpPr>
        <p:spPr>
          <a:xfrm>
            <a:off x="7070760" y="4552565"/>
            <a:ext cx="905189" cy="994264"/>
          </a:xfrm>
          <a:prstGeom prst="rect">
            <a:avLst/>
          </a:prstGeom>
          <a:blipFill>
            <a:blip r:embed="rId13" cstate="print"/>
            <a:stretch>
              <a:fillRect/>
            </a:stretch>
          </a:blipFill>
        </p:spPr>
        <p:txBody>
          <a:bodyPr wrap="square" lIns="0" tIns="0" rIns="0" bIns="0" rtlCol="0"/>
          <a:lstStyle/>
          <a:p>
            <a:endParaRPr/>
          </a:p>
        </p:txBody>
      </p:sp>
      <p:sp>
        <p:nvSpPr>
          <p:cNvPr id="416" name="object 416"/>
          <p:cNvSpPr/>
          <p:nvPr/>
        </p:nvSpPr>
        <p:spPr>
          <a:xfrm>
            <a:off x="6921337" y="49887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0000"/>
          </a:solidFill>
        </p:spPr>
        <p:txBody>
          <a:bodyPr wrap="square" lIns="0" tIns="0" rIns="0" bIns="0" rtlCol="0"/>
          <a:lstStyle/>
          <a:p>
            <a:endParaRPr/>
          </a:p>
        </p:txBody>
      </p:sp>
      <p:sp>
        <p:nvSpPr>
          <p:cNvPr id="417" name="object 417"/>
          <p:cNvSpPr/>
          <p:nvPr/>
        </p:nvSpPr>
        <p:spPr>
          <a:xfrm>
            <a:off x="6921337" y="49887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0000"/>
            </a:solidFill>
          </a:ln>
        </p:spPr>
        <p:txBody>
          <a:bodyPr wrap="square" lIns="0" tIns="0" rIns="0" bIns="0" rtlCol="0"/>
          <a:lstStyle/>
          <a:p>
            <a:endParaRPr/>
          </a:p>
        </p:txBody>
      </p:sp>
      <p:sp>
        <p:nvSpPr>
          <p:cNvPr id="418" name="object 418"/>
          <p:cNvSpPr/>
          <p:nvPr/>
        </p:nvSpPr>
        <p:spPr>
          <a:xfrm>
            <a:off x="7544502" y="4417075"/>
            <a:ext cx="46990" cy="56515"/>
          </a:xfrm>
          <a:custGeom>
            <a:avLst/>
            <a:gdLst/>
            <a:ahLst/>
            <a:cxnLst/>
            <a:rect l="l" t="t" r="r" b="b"/>
            <a:pathLst>
              <a:path w="46990" h="56514">
                <a:moveTo>
                  <a:pt x="23310" y="0"/>
                </a:moveTo>
                <a:lnTo>
                  <a:pt x="0" y="28186"/>
                </a:lnTo>
                <a:lnTo>
                  <a:pt x="23310" y="56372"/>
                </a:lnTo>
                <a:lnTo>
                  <a:pt x="46760" y="28186"/>
                </a:lnTo>
                <a:lnTo>
                  <a:pt x="23310" y="0"/>
                </a:lnTo>
                <a:close/>
              </a:path>
            </a:pathLst>
          </a:custGeom>
          <a:solidFill>
            <a:srgbClr val="8F0000"/>
          </a:solidFill>
        </p:spPr>
        <p:txBody>
          <a:bodyPr wrap="square" lIns="0" tIns="0" rIns="0" bIns="0" rtlCol="0"/>
          <a:lstStyle/>
          <a:p>
            <a:endParaRPr/>
          </a:p>
        </p:txBody>
      </p:sp>
      <p:sp>
        <p:nvSpPr>
          <p:cNvPr id="419" name="object 419"/>
          <p:cNvSpPr/>
          <p:nvPr/>
        </p:nvSpPr>
        <p:spPr>
          <a:xfrm>
            <a:off x="7544502" y="4417075"/>
            <a:ext cx="46990" cy="56515"/>
          </a:xfrm>
          <a:custGeom>
            <a:avLst/>
            <a:gdLst/>
            <a:ahLst/>
            <a:cxnLst/>
            <a:rect l="l" t="t" r="r" b="b"/>
            <a:pathLst>
              <a:path w="46990" h="56514">
                <a:moveTo>
                  <a:pt x="23310" y="56372"/>
                </a:moveTo>
                <a:lnTo>
                  <a:pt x="46760" y="28186"/>
                </a:lnTo>
                <a:lnTo>
                  <a:pt x="23310" y="0"/>
                </a:lnTo>
                <a:lnTo>
                  <a:pt x="0" y="28186"/>
                </a:lnTo>
                <a:lnTo>
                  <a:pt x="23310" y="56372"/>
                </a:lnTo>
                <a:close/>
              </a:path>
            </a:pathLst>
          </a:custGeom>
          <a:ln w="3175">
            <a:solidFill>
              <a:srgbClr val="8F0000"/>
            </a:solidFill>
          </a:ln>
        </p:spPr>
        <p:txBody>
          <a:bodyPr wrap="square" lIns="0" tIns="0" rIns="0" bIns="0" rtlCol="0"/>
          <a:lstStyle/>
          <a:p>
            <a:endParaRPr/>
          </a:p>
        </p:txBody>
      </p:sp>
      <p:sp>
        <p:nvSpPr>
          <p:cNvPr id="420" name="object 420"/>
          <p:cNvSpPr/>
          <p:nvPr/>
        </p:nvSpPr>
        <p:spPr>
          <a:xfrm>
            <a:off x="7300861" y="4412401"/>
            <a:ext cx="46990" cy="56515"/>
          </a:xfrm>
          <a:custGeom>
            <a:avLst/>
            <a:gdLst/>
            <a:ahLst/>
            <a:cxnLst/>
            <a:rect l="l" t="t" r="r" b="b"/>
            <a:pathLst>
              <a:path w="46990" h="56514">
                <a:moveTo>
                  <a:pt x="23449" y="0"/>
                </a:moveTo>
                <a:lnTo>
                  <a:pt x="0" y="28186"/>
                </a:lnTo>
                <a:lnTo>
                  <a:pt x="23449" y="56302"/>
                </a:lnTo>
                <a:lnTo>
                  <a:pt x="46760" y="28186"/>
                </a:lnTo>
                <a:lnTo>
                  <a:pt x="23449" y="0"/>
                </a:lnTo>
                <a:close/>
              </a:path>
            </a:pathLst>
          </a:custGeom>
          <a:solidFill>
            <a:srgbClr val="8F0000"/>
          </a:solidFill>
        </p:spPr>
        <p:txBody>
          <a:bodyPr wrap="square" lIns="0" tIns="0" rIns="0" bIns="0" rtlCol="0"/>
          <a:lstStyle/>
          <a:p>
            <a:endParaRPr/>
          </a:p>
        </p:txBody>
      </p:sp>
      <p:sp>
        <p:nvSpPr>
          <p:cNvPr id="421" name="object 421"/>
          <p:cNvSpPr/>
          <p:nvPr/>
        </p:nvSpPr>
        <p:spPr>
          <a:xfrm>
            <a:off x="7300861" y="4412401"/>
            <a:ext cx="46990" cy="56515"/>
          </a:xfrm>
          <a:custGeom>
            <a:avLst/>
            <a:gdLst/>
            <a:ahLst/>
            <a:cxnLst/>
            <a:rect l="l" t="t" r="r" b="b"/>
            <a:pathLst>
              <a:path w="46990" h="56514">
                <a:moveTo>
                  <a:pt x="23449" y="56302"/>
                </a:moveTo>
                <a:lnTo>
                  <a:pt x="46760" y="28186"/>
                </a:lnTo>
                <a:lnTo>
                  <a:pt x="23449" y="0"/>
                </a:lnTo>
                <a:lnTo>
                  <a:pt x="0" y="28186"/>
                </a:lnTo>
                <a:lnTo>
                  <a:pt x="23449" y="56302"/>
                </a:lnTo>
                <a:close/>
              </a:path>
            </a:pathLst>
          </a:custGeom>
          <a:ln w="3175">
            <a:solidFill>
              <a:srgbClr val="8F0000"/>
            </a:solidFill>
          </a:ln>
        </p:spPr>
        <p:txBody>
          <a:bodyPr wrap="square" lIns="0" tIns="0" rIns="0" bIns="0" rtlCol="0"/>
          <a:lstStyle/>
          <a:p>
            <a:endParaRPr/>
          </a:p>
        </p:txBody>
      </p:sp>
      <p:sp>
        <p:nvSpPr>
          <p:cNvPr id="422" name="object 422"/>
          <p:cNvSpPr/>
          <p:nvPr/>
        </p:nvSpPr>
        <p:spPr>
          <a:xfrm>
            <a:off x="7619457" y="5682110"/>
            <a:ext cx="46990" cy="56515"/>
          </a:xfrm>
          <a:custGeom>
            <a:avLst/>
            <a:gdLst/>
            <a:ahLst/>
            <a:cxnLst/>
            <a:rect l="l" t="t" r="r" b="b"/>
            <a:pathLst>
              <a:path w="46990" h="56514">
                <a:moveTo>
                  <a:pt x="23310" y="0"/>
                </a:moveTo>
                <a:lnTo>
                  <a:pt x="0" y="28186"/>
                </a:lnTo>
                <a:lnTo>
                  <a:pt x="23310" y="56302"/>
                </a:lnTo>
                <a:lnTo>
                  <a:pt x="46760" y="28186"/>
                </a:lnTo>
                <a:lnTo>
                  <a:pt x="23310" y="0"/>
                </a:lnTo>
                <a:close/>
              </a:path>
            </a:pathLst>
          </a:custGeom>
          <a:solidFill>
            <a:srgbClr val="00008F"/>
          </a:solidFill>
        </p:spPr>
        <p:txBody>
          <a:bodyPr wrap="square" lIns="0" tIns="0" rIns="0" bIns="0" rtlCol="0"/>
          <a:lstStyle/>
          <a:p>
            <a:endParaRPr/>
          </a:p>
        </p:txBody>
      </p:sp>
      <p:sp>
        <p:nvSpPr>
          <p:cNvPr id="423" name="object 423"/>
          <p:cNvSpPr/>
          <p:nvPr/>
        </p:nvSpPr>
        <p:spPr>
          <a:xfrm>
            <a:off x="7619457" y="5682110"/>
            <a:ext cx="46990" cy="56515"/>
          </a:xfrm>
          <a:custGeom>
            <a:avLst/>
            <a:gdLst/>
            <a:ahLst/>
            <a:cxnLst/>
            <a:rect l="l" t="t" r="r" b="b"/>
            <a:pathLst>
              <a:path w="46990" h="56514">
                <a:moveTo>
                  <a:pt x="23310" y="56302"/>
                </a:moveTo>
                <a:lnTo>
                  <a:pt x="46760" y="28186"/>
                </a:lnTo>
                <a:lnTo>
                  <a:pt x="23310" y="0"/>
                </a:lnTo>
                <a:lnTo>
                  <a:pt x="0" y="28186"/>
                </a:lnTo>
                <a:lnTo>
                  <a:pt x="23310" y="56302"/>
                </a:lnTo>
                <a:close/>
              </a:path>
            </a:pathLst>
          </a:custGeom>
          <a:ln w="3175">
            <a:solidFill>
              <a:srgbClr val="00008F"/>
            </a:solidFill>
          </a:ln>
        </p:spPr>
        <p:txBody>
          <a:bodyPr wrap="square" lIns="0" tIns="0" rIns="0" bIns="0" rtlCol="0"/>
          <a:lstStyle/>
          <a:p>
            <a:endParaRPr/>
          </a:p>
        </p:txBody>
      </p:sp>
      <p:sp>
        <p:nvSpPr>
          <p:cNvPr id="424" name="object 424"/>
          <p:cNvSpPr/>
          <p:nvPr/>
        </p:nvSpPr>
        <p:spPr>
          <a:xfrm>
            <a:off x="7966109" y="6099199"/>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425" name="object 425"/>
          <p:cNvSpPr/>
          <p:nvPr/>
        </p:nvSpPr>
        <p:spPr>
          <a:xfrm>
            <a:off x="7961363" y="5986712"/>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426" name="object 426"/>
          <p:cNvSpPr/>
          <p:nvPr/>
        </p:nvSpPr>
        <p:spPr>
          <a:xfrm>
            <a:off x="8125373" y="6211519"/>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27" name="object 427"/>
          <p:cNvSpPr/>
          <p:nvPr/>
        </p:nvSpPr>
        <p:spPr>
          <a:xfrm>
            <a:off x="8078403" y="59766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428" name="object 428"/>
          <p:cNvSpPr/>
          <p:nvPr/>
        </p:nvSpPr>
        <p:spPr>
          <a:xfrm>
            <a:off x="7891153" y="6052260"/>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29" name="object 429"/>
          <p:cNvSpPr/>
          <p:nvPr/>
        </p:nvSpPr>
        <p:spPr>
          <a:xfrm>
            <a:off x="7923816" y="6038176"/>
            <a:ext cx="99060" cy="0"/>
          </a:xfrm>
          <a:custGeom>
            <a:avLst/>
            <a:gdLst/>
            <a:ahLst/>
            <a:cxnLst/>
            <a:rect l="l" t="t" r="r" b="b"/>
            <a:pathLst>
              <a:path w="99059">
                <a:moveTo>
                  <a:pt x="0" y="0"/>
                </a:moveTo>
                <a:lnTo>
                  <a:pt x="98459" y="0"/>
                </a:lnTo>
              </a:path>
            </a:pathLst>
          </a:custGeom>
          <a:ln w="38824">
            <a:solidFill>
              <a:srgbClr val="00008F"/>
            </a:solidFill>
          </a:ln>
        </p:spPr>
        <p:txBody>
          <a:bodyPr wrap="square" lIns="0" tIns="0" rIns="0" bIns="0" rtlCol="0"/>
          <a:lstStyle/>
          <a:p>
            <a:endParaRPr/>
          </a:p>
        </p:txBody>
      </p:sp>
      <p:sp>
        <p:nvSpPr>
          <p:cNvPr id="430" name="object 430"/>
          <p:cNvSpPr/>
          <p:nvPr/>
        </p:nvSpPr>
        <p:spPr>
          <a:xfrm>
            <a:off x="8003447" y="5920991"/>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431" name="object 431"/>
          <p:cNvSpPr/>
          <p:nvPr/>
        </p:nvSpPr>
        <p:spPr>
          <a:xfrm>
            <a:off x="8073727" y="59813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00008F"/>
          </a:solidFill>
        </p:spPr>
        <p:txBody>
          <a:bodyPr wrap="square" lIns="0" tIns="0" rIns="0" bIns="0" rtlCol="0"/>
          <a:lstStyle/>
          <a:p>
            <a:endParaRPr/>
          </a:p>
        </p:txBody>
      </p:sp>
      <p:sp>
        <p:nvSpPr>
          <p:cNvPr id="432" name="object 432"/>
          <p:cNvSpPr/>
          <p:nvPr/>
        </p:nvSpPr>
        <p:spPr>
          <a:xfrm>
            <a:off x="7966109" y="6033478"/>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33" name="object 433"/>
          <p:cNvSpPr/>
          <p:nvPr/>
        </p:nvSpPr>
        <p:spPr>
          <a:xfrm>
            <a:off x="7844324" y="6005486"/>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434" name="object 434"/>
          <p:cNvSpPr/>
          <p:nvPr/>
        </p:nvSpPr>
        <p:spPr>
          <a:xfrm>
            <a:off x="7858282" y="6010008"/>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435" name="object 435"/>
          <p:cNvSpPr/>
          <p:nvPr/>
        </p:nvSpPr>
        <p:spPr>
          <a:xfrm>
            <a:off x="8041065" y="5988972"/>
            <a:ext cx="112395" cy="0"/>
          </a:xfrm>
          <a:custGeom>
            <a:avLst/>
            <a:gdLst/>
            <a:ahLst/>
            <a:cxnLst/>
            <a:rect l="l" t="t" r="r" b="b"/>
            <a:pathLst>
              <a:path w="112395">
                <a:moveTo>
                  <a:pt x="0" y="0"/>
                </a:moveTo>
                <a:lnTo>
                  <a:pt x="112348" y="0"/>
                </a:lnTo>
              </a:path>
            </a:pathLst>
          </a:custGeom>
          <a:ln w="71510">
            <a:solidFill>
              <a:srgbClr val="00008F"/>
            </a:solidFill>
          </a:ln>
        </p:spPr>
        <p:txBody>
          <a:bodyPr wrap="square" lIns="0" tIns="0" rIns="0" bIns="0" rtlCol="0"/>
          <a:lstStyle/>
          <a:p>
            <a:endParaRPr/>
          </a:p>
        </p:txBody>
      </p:sp>
      <p:sp>
        <p:nvSpPr>
          <p:cNvPr id="436" name="object 436"/>
          <p:cNvSpPr/>
          <p:nvPr/>
        </p:nvSpPr>
        <p:spPr>
          <a:xfrm>
            <a:off x="7956687" y="5935077"/>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37" name="object 437"/>
          <p:cNvSpPr/>
          <p:nvPr/>
        </p:nvSpPr>
        <p:spPr>
          <a:xfrm>
            <a:off x="7919280" y="6183436"/>
            <a:ext cx="42545" cy="0"/>
          </a:xfrm>
          <a:custGeom>
            <a:avLst/>
            <a:gdLst/>
            <a:ahLst/>
            <a:cxnLst/>
            <a:rect l="l" t="t" r="r" b="b"/>
            <a:pathLst>
              <a:path w="42545">
                <a:moveTo>
                  <a:pt x="0" y="0"/>
                </a:moveTo>
                <a:lnTo>
                  <a:pt x="42102" y="0"/>
                </a:lnTo>
              </a:path>
            </a:pathLst>
          </a:custGeom>
          <a:ln w="38650">
            <a:solidFill>
              <a:srgbClr val="00008F"/>
            </a:solidFill>
          </a:ln>
        </p:spPr>
        <p:txBody>
          <a:bodyPr wrap="square" lIns="0" tIns="0" rIns="0" bIns="0" rtlCol="0"/>
          <a:lstStyle/>
          <a:p>
            <a:endParaRPr/>
          </a:p>
        </p:txBody>
      </p:sp>
      <p:sp>
        <p:nvSpPr>
          <p:cNvPr id="438" name="object 438"/>
          <p:cNvSpPr/>
          <p:nvPr/>
        </p:nvSpPr>
        <p:spPr>
          <a:xfrm>
            <a:off x="8101923" y="5935077"/>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39" name="object 439"/>
          <p:cNvSpPr/>
          <p:nvPr/>
        </p:nvSpPr>
        <p:spPr>
          <a:xfrm>
            <a:off x="7830226" y="5911781"/>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440" name="object 440"/>
          <p:cNvSpPr/>
          <p:nvPr/>
        </p:nvSpPr>
        <p:spPr>
          <a:xfrm>
            <a:off x="7909928" y="5972632"/>
            <a:ext cx="37465" cy="37465"/>
          </a:xfrm>
          <a:custGeom>
            <a:avLst/>
            <a:gdLst/>
            <a:ahLst/>
            <a:cxnLst/>
            <a:rect l="l" t="t" r="r" b="b"/>
            <a:pathLst>
              <a:path w="37465" h="37464">
                <a:moveTo>
                  <a:pt x="0" y="18690"/>
                </a:moveTo>
                <a:lnTo>
                  <a:pt x="37392" y="18690"/>
                </a:lnTo>
              </a:path>
            </a:pathLst>
          </a:custGeom>
          <a:ln w="38650">
            <a:solidFill>
              <a:srgbClr val="00008F"/>
            </a:solidFill>
          </a:ln>
        </p:spPr>
        <p:txBody>
          <a:bodyPr wrap="square" lIns="0" tIns="0" rIns="0" bIns="0" rtlCol="0"/>
          <a:lstStyle/>
          <a:p>
            <a:endParaRPr/>
          </a:p>
        </p:txBody>
      </p:sp>
      <p:sp>
        <p:nvSpPr>
          <p:cNvPr id="441" name="object 441"/>
          <p:cNvSpPr/>
          <p:nvPr/>
        </p:nvSpPr>
        <p:spPr>
          <a:xfrm>
            <a:off x="8041065" y="6056955"/>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42" name="object 442"/>
          <p:cNvSpPr/>
          <p:nvPr/>
        </p:nvSpPr>
        <p:spPr>
          <a:xfrm>
            <a:off x="7980137" y="5939772"/>
            <a:ext cx="37465" cy="38100"/>
          </a:xfrm>
          <a:custGeom>
            <a:avLst/>
            <a:gdLst/>
            <a:ahLst/>
            <a:cxnLst/>
            <a:rect l="l" t="t" r="r" b="b"/>
            <a:pathLst>
              <a:path w="37465" h="38100">
                <a:moveTo>
                  <a:pt x="0" y="18777"/>
                </a:moveTo>
                <a:lnTo>
                  <a:pt x="37392" y="18777"/>
                </a:lnTo>
              </a:path>
            </a:pathLst>
          </a:custGeom>
          <a:ln w="38824">
            <a:solidFill>
              <a:srgbClr val="00008F"/>
            </a:solidFill>
          </a:ln>
        </p:spPr>
        <p:txBody>
          <a:bodyPr wrap="square" lIns="0" tIns="0" rIns="0" bIns="0" rtlCol="0"/>
          <a:lstStyle/>
          <a:p>
            <a:endParaRPr/>
          </a:p>
        </p:txBody>
      </p:sp>
      <p:sp>
        <p:nvSpPr>
          <p:cNvPr id="443" name="object 443"/>
          <p:cNvSpPr/>
          <p:nvPr/>
        </p:nvSpPr>
        <p:spPr>
          <a:xfrm>
            <a:off x="8003447" y="6206823"/>
            <a:ext cx="38100" cy="38100"/>
          </a:xfrm>
          <a:custGeom>
            <a:avLst/>
            <a:gdLst/>
            <a:ahLst/>
            <a:cxnLst/>
            <a:rect l="l" t="t" r="r" b="b"/>
            <a:pathLst>
              <a:path w="38100" h="38100">
                <a:moveTo>
                  <a:pt x="0" y="18777"/>
                </a:moveTo>
                <a:lnTo>
                  <a:pt x="37566" y="18777"/>
                </a:lnTo>
              </a:path>
            </a:pathLst>
          </a:custGeom>
          <a:ln w="38824">
            <a:solidFill>
              <a:srgbClr val="00008F"/>
            </a:solidFill>
          </a:ln>
        </p:spPr>
        <p:txBody>
          <a:bodyPr wrap="square" lIns="0" tIns="0" rIns="0" bIns="0" rtlCol="0"/>
          <a:lstStyle/>
          <a:p>
            <a:endParaRPr/>
          </a:p>
        </p:txBody>
      </p:sp>
      <p:sp>
        <p:nvSpPr>
          <p:cNvPr id="444" name="object 444"/>
          <p:cNvSpPr txBox="1"/>
          <p:nvPr/>
        </p:nvSpPr>
        <p:spPr>
          <a:xfrm>
            <a:off x="6015686" y="5329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445" name="object 445"/>
          <p:cNvSpPr/>
          <p:nvPr/>
        </p:nvSpPr>
        <p:spPr>
          <a:xfrm>
            <a:off x="7881732" y="6005492"/>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446" name="object 446"/>
          <p:cNvSpPr/>
          <p:nvPr/>
        </p:nvSpPr>
        <p:spPr>
          <a:xfrm>
            <a:off x="8090058" y="6007752"/>
            <a:ext cx="5080" cy="0"/>
          </a:xfrm>
          <a:custGeom>
            <a:avLst/>
            <a:gdLst/>
            <a:ahLst/>
            <a:cxnLst/>
            <a:rect l="l" t="t" r="r" b="b"/>
            <a:pathLst>
              <a:path w="5079">
                <a:moveTo>
                  <a:pt x="0" y="0"/>
                </a:moveTo>
                <a:lnTo>
                  <a:pt x="4745" y="0"/>
                </a:lnTo>
              </a:path>
            </a:pathLst>
          </a:custGeom>
          <a:ln w="4694">
            <a:solidFill>
              <a:srgbClr val="000000"/>
            </a:solidFill>
          </a:ln>
        </p:spPr>
        <p:txBody>
          <a:bodyPr wrap="square" lIns="0" tIns="0" rIns="0" bIns="0" rtlCol="0"/>
          <a:lstStyle/>
          <a:p>
            <a:endParaRPr/>
          </a:p>
        </p:txBody>
      </p:sp>
      <p:sp>
        <p:nvSpPr>
          <p:cNvPr id="447" name="object 447"/>
          <p:cNvSpPr/>
          <p:nvPr/>
        </p:nvSpPr>
        <p:spPr>
          <a:xfrm>
            <a:off x="7984883" y="5902388"/>
            <a:ext cx="0" cy="206375"/>
          </a:xfrm>
          <a:custGeom>
            <a:avLst/>
            <a:gdLst/>
            <a:ahLst/>
            <a:cxnLst/>
            <a:rect l="l" t="t" r="r" b="b"/>
            <a:pathLst>
              <a:path h="206375">
                <a:moveTo>
                  <a:pt x="0" y="0"/>
                </a:moveTo>
                <a:lnTo>
                  <a:pt x="0" y="206025"/>
                </a:lnTo>
              </a:path>
            </a:pathLst>
          </a:custGeom>
          <a:ln w="3175">
            <a:solidFill>
              <a:srgbClr val="000000"/>
            </a:solidFill>
          </a:ln>
        </p:spPr>
        <p:txBody>
          <a:bodyPr wrap="square" lIns="0" tIns="0" rIns="0" bIns="0" rtlCol="0"/>
          <a:lstStyle/>
          <a:p>
            <a:endParaRPr/>
          </a:p>
        </p:txBody>
      </p:sp>
      <p:sp>
        <p:nvSpPr>
          <p:cNvPr id="448" name="object 448"/>
          <p:cNvSpPr/>
          <p:nvPr/>
        </p:nvSpPr>
        <p:spPr>
          <a:xfrm>
            <a:off x="7987117" y="611067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449" name="object 449"/>
          <p:cNvSpPr txBox="1"/>
          <p:nvPr/>
        </p:nvSpPr>
        <p:spPr>
          <a:xfrm>
            <a:off x="7166376" y="42635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6</a:t>
            </a:r>
            <a:endParaRPr sz="950">
              <a:latin typeface="Arial"/>
              <a:cs typeface="Arial"/>
            </a:endParaRPr>
          </a:p>
        </p:txBody>
      </p:sp>
      <p:sp>
        <p:nvSpPr>
          <p:cNvPr id="450" name="object 450"/>
          <p:cNvSpPr txBox="1"/>
          <p:nvPr/>
        </p:nvSpPr>
        <p:spPr>
          <a:xfrm>
            <a:off x="1757252"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451" name="object 451"/>
          <p:cNvSpPr txBox="1"/>
          <p:nvPr/>
        </p:nvSpPr>
        <p:spPr>
          <a:xfrm>
            <a:off x="4424315"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452" name="object 452"/>
          <p:cNvSpPr txBox="1"/>
          <p:nvPr/>
        </p:nvSpPr>
        <p:spPr>
          <a:xfrm>
            <a:off x="7395988"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453" name="object 45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11</a:t>
            </a:fld>
            <a:endParaRPr dirty="0"/>
          </a:p>
        </p:txBody>
      </p:sp>
      <p:graphicFrame>
        <p:nvGraphicFramePr>
          <p:cNvPr id="182" name="object 182"/>
          <p:cNvGraphicFramePr>
            <a:graphicFrameLocks noGrp="1"/>
          </p:cNvGraphicFramePr>
          <p:nvPr/>
        </p:nvGraphicFramePr>
        <p:xfrm>
          <a:off x="685586" y="3548431"/>
          <a:ext cx="7931664" cy="294353"/>
        </p:xfrm>
        <a:graphic>
          <a:graphicData uri="http://schemas.openxmlformats.org/drawingml/2006/table">
            <a:tbl>
              <a:tblPr firstRow="1" bandRow="1">
                <a:tableStyleId>{2D5ABB26-0587-4C30-8999-92F81FD0307C}</a:tableStyleId>
              </a:tblPr>
              <a:tblGrid>
                <a:gridCol w="190935">
                  <a:extLst>
                    <a:ext uri="{9D8B030D-6E8A-4147-A177-3AD203B41FA5}">
                      <a16:colId xmlns:a16="http://schemas.microsoft.com/office/drawing/2014/main" val="20000"/>
                    </a:ext>
                  </a:extLst>
                </a:gridCol>
                <a:gridCol w="295813">
                  <a:extLst>
                    <a:ext uri="{9D8B030D-6E8A-4147-A177-3AD203B41FA5}">
                      <a16:colId xmlns:a16="http://schemas.microsoft.com/office/drawing/2014/main" val="20001"/>
                    </a:ext>
                  </a:extLst>
                </a:gridCol>
                <a:gridCol w="235956">
                  <a:extLst>
                    <a:ext uri="{9D8B030D-6E8A-4147-A177-3AD203B41FA5}">
                      <a16:colId xmlns:a16="http://schemas.microsoft.com/office/drawing/2014/main" val="20002"/>
                    </a:ext>
                  </a:extLst>
                </a:gridCol>
                <a:gridCol w="537018">
                  <a:extLst>
                    <a:ext uri="{9D8B030D-6E8A-4147-A177-3AD203B41FA5}">
                      <a16:colId xmlns:a16="http://schemas.microsoft.com/office/drawing/2014/main" val="20003"/>
                    </a:ext>
                  </a:extLst>
                </a:gridCol>
                <a:gridCol w="299704">
                  <a:extLst>
                    <a:ext uri="{9D8B030D-6E8A-4147-A177-3AD203B41FA5}">
                      <a16:colId xmlns:a16="http://schemas.microsoft.com/office/drawing/2014/main" val="20004"/>
                    </a:ext>
                  </a:extLst>
                </a:gridCol>
                <a:gridCol w="234302">
                  <a:extLst>
                    <a:ext uri="{9D8B030D-6E8A-4147-A177-3AD203B41FA5}">
                      <a16:colId xmlns:a16="http://schemas.microsoft.com/office/drawing/2014/main" val="20005"/>
                    </a:ext>
                  </a:extLst>
                </a:gridCol>
                <a:gridCol w="299669">
                  <a:extLst>
                    <a:ext uri="{9D8B030D-6E8A-4147-A177-3AD203B41FA5}">
                      <a16:colId xmlns:a16="http://schemas.microsoft.com/office/drawing/2014/main" val="20006"/>
                    </a:ext>
                  </a:extLst>
                </a:gridCol>
                <a:gridCol w="591220">
                  <a:extLst>
                    <a:ext uri="{9D8B030D-6E8A-4147-A177-3AD203B41FA5}">
                      <a16:colId xmlns:a16="http://schemas.microsoft.com/office/drawing/2014/main" val="20007"/>
                    </a:ext>
                  </a:extLst>
                </a:gridCol>
                <a:gridCol w="249578">
                  <a:extLst>
                    <a:ext uri="{9D8B030D-6E8A-4147-A177-3AD203B41FA5}">
                      <a16:colId xmlns:a16="http://schemas.microsoft.com/office/drawing/2014/main" val="20008"/>
                    </a:ext>
                  </a:extLst>
                </a:gridCol>
                <a:gridCol w="295813">
                  <a:extLst>
                    <a:ext uri="{9D8B030D-6E8A-4147-A177-3AD203B41FA5}">
                      <a16:colId xmlns:a16="http://schemas.microsoft.com/office/drawing/2014/main" val="20009"/>
                    </a:ext>
                  </a:extLst>
                </a:gridCol>
                <a:gridCol w="235956">
                  <a:extLst>
                    <a:ext uri="{9D8B030D-6E8A-4147-A177-3AD203B41FA5}">
                      <a16:colId xmlns:a16="http://schemas.microsoft.com/office/drawing/2014/main" val="20010"/>
                    </a:ext>
                  </a:extLst>
                </a:gridCol>
                <a:gridCol w="537018">
                  <a:extLst>
                    <a:ext uri="{9D8B030D-6E8A-4147-A177-3AD203B41FA5}">
                      <a16:colId xmlns:a16="http://schemas.microsoft.com/office/drawing/2014/main" val="20011"/>
                    </a:ext>
                  </a:extLst>
                </a:gridCol>
                <a:gridCol w="299704">
                  <a:extLst>
                    <a:ext uri="{9D8B030D-6E8A-4147-A177-3AD203B41FA5}">
                      <a16:colId xmlns:a16="http://schemas.microsoft.com/office/drawing/2014/main" val="20012"/>
                    </a:ext>
                  </a:extLst>
                </a:gridCol>
                <a:gridCol w="234302">
                  <a:extLst>
                    <a:ext uri="{9D8B030D-6E8A-4147-A177-3AD203B41FA5}">
                      <a16:colId xmlns:a16="http://schemas.microsoft.com/office/drawing/2014/main" val="20013"/>
                    </a:ext>
                  </a:extLst>
                </a:gridCol>
                <a:gridCol w="299669">
                  <a:extLst>
                    <a:ext uri="{9D8B030D-6E8A-4147-A177-3AD203B41FA5}">
                      <a16:colId xmlns:a16="http://schemas.microsoft.com/office/drawing/2014/main" val="20014"/>
                    </a:ext>
                  </a:extLst>
                </a:gridCol>
                <a:gridCol w="199538">
                  <a:extLst>
                    <a:ext uri="{9D8B030D-6E8A-4147-A177-3AD203B41FA5}">
                      <a16:colId xmlns:a16="http://schemas.microsoft.com/office/drawing/2014/main" val="20015"/>
                    </a:ext>
                  </a:extLst>
                </a:gridCol>
                <a:gridCol w="543891">
                  <a:extLst>
                    <a:ext uri="{9D8B030D-6E8A-4147-A177-3AD203B41FA5}">
                      <a16:colId xmlns:a16="http://schemas.microsoft.com/office/drawing/2014/main" val="20016"/>
                    </a:ext>
                  </a:extLst>
                </a:gridCol>
                <a:gridCol w="249578">
                  <a:extLst>
                    <a:ext uri="{9D8B030D-6E8A-4147-A177-3AD203B41FA5}">
                      <a16:colId xmlns:a16="http://schemas.microsoft.com/office/drawing/2014/main" val="20017"/>
                    </a:ext>
                  </a:extLst>
                </a:gridCol>
                <a:gridCol w="295813">
                  <a:extLst>
                    <a:ext uri="{9D8B030D-6E8A-4147-A177-3AD203B41FA5}">
                      <a16:colId xmlns:a16="http://schemas.microsoft.com/office/drawing/2014/main" val="20018"/>
                    </a:ext>
                  </a:extLst>
                </a:gridCol>
                <a:gridCol w="235956">
                  <a:extLst>
                    <a:ext uri="{9D8B030D-6E8A-4147-A177-3AD203B41FA5}">
                      <a16:colId xmlns:a16="http://schemas.microsoft.com/office/drawing/2014/main" val="20019"/>
                    </a:ext>
                  </a:extLst>
                </a:gridCol>
                <a:gridCol w="537018">
                  <a:extLst>
                    <a:ext uri="{9D8B030D-6E8A-4147-A177-3AD203B41FA5}">
                      <a16:colId xmlns:a16="http://schemas.microsoft.com/office/drawing/2014/main" val="20020"/>
                    </a:ext>
                  </a:extLst>
                </a:gridCol>
                <a:gridCol w="299704">
                  <a:extLst>
                    <a:ext uri="{9D8B030D-6E8A-4147-A177-3AD203B41FA5}">
                      <a16:colId xmlns:a16="http://schemas.microsoft.com/office/drawing/2014/main" val="20021"/>
                    </a:ext>
                  </a:extLst>
                </a:gridCol>
                <a:gridCol w="234302">
                  <a:extLst>
                    <a:ext uri="{9D8B030D-6E8A-4147-A177-3AD203B41FA5}">
                      <a16:colId xmlns:a16="http://schemas.microsoft.com/office/drawing/2014/main" val="20022"/>
                    </a:ext>
                  </a:extLst>
                </a:gridCol>
                <a:gridCol w="299669">
                  <a:extLst>
                    <a:ext uri="{9D8B030D-6E8A-4147-A177-3AD203B41FA5}">
                      <a16:colId xmlns:a16="http://schemas.microsoft.com/office/drawing/2014/main" val="20023"/>
                    </a:ext>
                  </a:extLst>
                </a:gridCol>
                <a:gridCol w="199538">
                  <a:extLst>
                    <a:ext uri="{9D8B030D-6E8A-4147-A177-3AD203B41FA5}">
                      <a16:colId xmlns:a16="http://schemas.microsoft.com/office/drawing/2014/main" val="20024"/>
                    </a:ext>
                  </a:extLst>
                </a:gridCol>
              </a:tblGrid>
              <a:tr h="115250">
                <a:tc>
                  <a:txBody>
                    <a:bodyPr/>
                    <a:lstStyle/>
                    <a:p>
                      <a:pPr marL="34925">
                        <a:lnSpc>
                          <a:spcPct val="100000"/>
                        </a:lnSpc>
                      </a:pPr>
                      <a:r>
                        <a:rPr sz="600" spc="25" dirty="0">
                          <a:latin typeface="Arial"/>
                          <a:cs typeface="Arial"/>
                        </a:rPr>
                        <a:t>-2</a:t>
                      </a:r>
                      <a:endParaRPr sz="600">
                        <a:latin typeface="Arial"/>
                        <a:cs typeface="Arial"/>
                      </a:endParaRPr>
                    </a:p>
                  </a:txBody>
                  <a:tcPr marL="0" marR="0" marT="0" marB="0"/>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tc>
                <a:tc>
                  <a:txBody>
                    <a:bodyPr/>
                    <a:lstStyle/>
                    <a:p>
                      <a:pPr marL="80010">
                        <a:lnSpc>
                          <a:spcPct val="100000"/>
                        </a:lnSpc>
                        <a:tabLst>
                          <a:tab pos="398780" algn="l"/>
                        </a:tabLst>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	0</a:t>
                      </a:r>
                      <a:endParaRPr sz="600">
                        <a:latin typeface="Arial"/>
                        <a:cs typeface="Arial"/>
                      </a:endParaRPr>
                    </a:p>
                  </a:txBody>
                  <a:tcPr marL="0" marR="0" marT="0" marB="0"/>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tc>
                <a:tc>
                  <a:txBody>
                    <a:bodyPr/>
                    <a:lstStyle/>
                    <a:p>
                      <a:pPr algn="ctr">
                        <a:lnSpc>
                          <a:spcPct val="100000"/>
                        </a:lnSpc>
                      </a:pPr>
                      <a:r>
                        <a:rPr sz="600" dirty="0">
                          <a:latin typeface="Arial"/>
                          <a:cs typeface="Arial"/>
                        </a:rPr>
                        <a:t>1</a:t>
                      </a:r>
                      <a:endParaRPr sz="600">
                        <a:latin typeface="Arial"/>
                        <a:cs typeface="Arial"/>
                      </a:endParaRPr>
                    </a:p>
                  </a:txBody>
                  <a:tcPr marL="0" marR="0" marT="0" marB="0"/>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tc>
                <a:tc>
                  <a:txBody>
                    <a:bodyPr/>
                    <a:lstStyle/>
                    <a:p>
                      <a:pPr marL="95885">
                        <a:lnSpc>
                          <a:spcPct val="100000"/>
                        </a:lnSpc>
                      </a:pPr>
                      <a:r>
                        <a:rPr sz="600" dirty="0">
                          <a:latin typeface="Arial"/>
                          <a:cs typeface="Arial"/>
                        </a:rPr>
                        <a:t>2</a:t>
                      </a:r>
                      <a:endParaRPr sz="600">
                        <a:latin typeface="Arial"/>
                        <a:cs typeface="Arial"/>
                      </a:endParaRPr>
                    </a:p>
                  </a:txBody>
                  <a:tcPr marL="0" marR="0" marT="0" marB="0"/>
                </a:tc>
                <a:tc>
                  <a:txBody>
                    <a:bodyPr/>
                    <a:lstStyle/>
                    <a:p>
                      <a:pPr marL="9334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tabLst>
                          <a:tab pos="398780" algn="l"/>
                        </a:tabLst>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	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endParaRPr sz="600">
                        <a:latin typeface="Arial"/>
                        <a:cs typeface="Arial"/>
                      </a:endParaRPr>
                    </a:p>
                  </a:txBody>
                  <a:tcPr marL="0" marR="0" marT="0" marB="0"/>
                </a:tc>
                <a:tc>
                  <a:txBody>
                    <a:bodyPr/>
                    <a:lstStyle/>
                    <a:p>
                      <a:pPr marL="9334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tabLst>
                          <a:tab pos="398780" algn="l"/>
                        </a:tabLst>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	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extLst>
                  <a:ext uri="{0D108BD9-81ED-4DB2-BD59-A6C34878D82A}">
                    <a16:rowId xmlns:a16="http://schemas.microsoft.com/office/drawing/2014/main" val="10000"/>
                  </a:ext>
                </a:extLst>
              </a:tr>
              <a:tr h="179103">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pPr marR="113664" algn="r">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pPr marR="113664" algn="r">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pPr marR="113664" algn="r">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2218" y="410820"/>
            <a:ext cx="7581900" cy="433070"/>
          </a:xfrm>
          <a:prstGeom prst="rect">
            <a:avLst/>
          </a:prstGeom>
        </p:spPr>
        <p:txBody>
          <a:bodyPr vert="horz" wrap="square" lIns="0" tIns="0" rIns="0" bIns="0" rtlCol="0">
            <a:spAutoFit/>
          </a:bodyPr>
          <a:lstStyle/>
          <a:p>
            <a:pPr marL="12700">
              <a:lnSpc>
                <a:spcPct val="100000"/>
              </a:lnSpc>
            </a:pPr>
            <a:r>
              <a:rPr sz="3200" dirty="0">
                <a:latin typeface="Arial"/>
                <a:cs typeface="Arial"/>
              </a:rPr>
              <a:t>Im</a:t>
            </a:r>
            <a:r>
              <a:rPr sz="3200" spc="-15" dirty="0">
                <a:latin typeface="Arial"/>
                <a:cs typeface="Arial"/>
              </a:rPr>
              <a:t>p</a:t>
            </a:r>
            <a:r>
              <a:rPr sz="3200" dirty="0">
                <a:latin typeface="Arial"/>
                <a:cs typeface="Arial"/>
              </a:rPr>
              <a:t>orta</a:t>
            </a:r>
            <a:r>
              <a:rPr sz="3200" spc="-15" dirty="0">
                <a:latin typeface="Arial"/>
                <a:cs typeface="Arial"/>
              </a:rPr>
              <a:t>n</a:t>
            </a:r>
            <a:r>
              <a:rPr sz="3200" dirty="0">
                <a:latin typeface="Arial"/>
                <a:cs typeface="Arial"/>
              </a:rPr>
              <a:t>ce</a:t>
            </a:r>
            <a:r>
              <a:rPr sz="3200" spc="-25" dirty="0">
                <a:latin typeface="Arial"/>
                <a:cs typeface="Arial"/>
              </a:rPr>
              <a:t> </a:t>
            </a:r>
            <a:r>
              <a:rPr sz="3200" dirty="0">
                <a:latin typeface="Arial"/>
                <a:cs typeface="Arial"/>
              </a:rPr>
              <a:t>of</a:t>
            </a:r>
            <a:r>
              <a:rPr sz="3200" spc="-10" dirty="0">
                <a:latin typeface="Arial"/>
                <a:cs typeface="Arial"/>
              </a:rPr>
              <a:t> </a:t>
            </a:r>
            <a:r>
              <a:rPr sz="3200" dirty="0">
                <a:latin typeface="Arial"/>
                <a:cs typeface="Arial"/>
              </a:rPr>
              <a:t>Cho</a:t>
            </a:r>
            <a:r>
              <a:rPr sz="3200" spc="-10" dirty="0">
                <a:latin typeface="Arial"/>
                <a:cs typeface="Arial"/>
              </a:rPr>
              <a:t>o</a:t>
            </a:r>
            <a:r>
              <a:rPr sz="3200" dirty="0">
                <a:latin typeface="Arial"/>
                <a:cs typeface="Arial"/>
              </a:rPr>
              <a:t>sing</a:t>
            </a:r>
            <a:r>
              <a:rPr sz="3200" spc="-20" dirty="0">
                <a:latin typeface="Arial"/>
                <a:cs typeface="Arial"/>
              </a:rPr>
              <a:t> </a:t>
            </a:r>
            <a:r>
              <a:rPr sz="3200" dirty="0">
                <a:latin typeface="Arial"/>
                <a:cs typeface="Arial"/>
              </a:rPr>
              <a:t>In</a:t>
            </a:r>
            <a:r>
              <a:rPr sz="3200" spc="-15" dirty="0">
                <a:latin typeface="Arial"/>
                <a:cs typeface="Arial"/>
              </a:rPr>
              <a:t>i</a:t>
            </a:r>
            <a:r>
              <a:rPr sz="3200" dirty="0">
                <a:latin typeface="Arial"/>
                <a:cs typeface="Arial"/>
              </a:rPr>
              <a:t>ti</a:t>
            </a:r>
            <a:r>
              <a:rPr sz="3200" spc="-15" dirty="0">
                <a:latin typeface="Arial"/>
                <a:cs typeface="Arial"/>
              </a:rPr>
              <a:t>a</a:t>
            </a:r>
            <a:r>
              <a:rPr sz="3200" dirty="0">
                <a:latin typeface="Arial"/>
                <a:cs typeface="Arial"/>
              </a:rPr>
              <a:t>l Centroi</a:t>
            </a:r>
            <a:r>
              <a:rPr sz="3200" spc="-15" dirty="0">
                <a:latin typeface="Arial"/>
                <a:cs typeface="Arial"/>
              </a:rPr>
              <a:t>d</a:t>
            </a:r>
            <a:r>
              <a:rPr sz="3200" dirty="0">
                <a:latin typeface="Arial"/>
                <a:cs typeface="Arial"/>
              </a:rPr>
              <a:t>s</a:t>
            </a:r>
            <a:r>
              <a:rPr sz="3200" spc="-75" dirty="0">
                <a:latin typeface="Arial"/>
                <a:cs typeface="Arial"/>
              </a:rPr>
              <a:t> </a:t>
            </a:r>
            <a:r>
              <a:rPr sz="3200" dirty="0">
                <a:latin typeface="Arial"/>
                <a:cs typeface="Arial"/>
              </a:rPr>
              <a:t>–</a:t>
            </a:r>
            <a:endParaRPr sz="3200">
              <a:latin typeface="Arial"/>
              <a:cs typeface="Arial"/>
            </a:endParaRPr>
          </a:p>
        </p:txBody>
      </p:sp>
      <p:sp>
        <p:nvSpPr>
          <p:cNvPr id="3" name="object 3"/>
          <p:cNvSpPr txBox="1"/>
          <p:nvPr/>
        </p:nvSpPr>
        <p:spPr>
          <a:xfrm>
            <a:off x="3364229" y="898747"/>
            <a:ext cx="2420620" cy="432434"/>
          </a:xfrm>
          <a:prstGeom prst="rect">
            <a:avLst/>
          </a:prstGeom>
        </p:spPr>
        <p:txBody>
          <a:bodyPr vert="horz" wrap="square" lIns="0" tIns="0" rIns="0" bIns="0" rtlCol="0">
            <a:spAutoFit/>
          </a:bodyPr>
          <a:lstStyle/>
          <a:p>
            <a:pPr marL="12700">
              <a:lnSpc>
                <a:spcPct val="100000"/>
              </a:lnSpc>
            </a:pPr>
            <a:r>
              <a:rPr sz="3200" dirty="0">
                <a:latin typeface="Arial"/>
                <a:cs typeface="Arial"/>
              </a:rPr>
              <a:t>Clustering</a:t>
            </a:r>
            <a:r>
              <a:rPr sz="3200" spc="-20" dirty="0">
                <a:latin typeface="Arial"/>
                <a:cs typeface="Arial"/>
              </a:rPr>
              <a:t> </a:t>
            </a:r>
            <a:r>
              <a:rPr sz="3200" dirty="0">
                <a:latin typeface="Arial"/>
                <a:cs typeface="Arial"/>
              </a:rPr>
              <a:t>#2</a:t>
            </a:r>
            <a:endParaRPr sz="3200">
              <a:latin typeface="Arial"/>
              <a:cs typeface="Arial"/>
            </a:endParaRPr>
          </a:p>
        </p:txBody>
      </p:sp>
      <p:sp>
        <p:nvSpPr>
          <p:cNvPr id="4" name="object 4"/>
          <p:cNvSpPr/>
          <p:nvPr/>
        </p:nvSpPr>
        <p:spPr>
          <a:xfrm>
            <a:off x="4123820" y="36264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5" name="object 5"/>
          <p:cNvSpPr/>
          <p:nvPr/>
        </p:nvSpPr>
        <p:spPr>
          <a:xfrm>
            <a:off x="1770005" y="1773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6" name="object 6"/>
          <p:cNvSpPr/>
          <p:nvPr/>
        </p:nvSpPr>
        <p:spPr>
          <a:xfrm>
            <a:off x="1772266" y="1775820"/>
            <a:ext cx="5080" cy="0"/>
          </a:xfrm>
          <a:custGeom>
            <a:avLst/>
            <a:gdLst/>
            <a:ahLst/>
            <a:cxnLst/>
            <a:rect l="l" t="t" r="r" b="b"/>
            <a:pathLst>
              <a:path w="5080">
                <a:moveTo>
                  <a:pt x="0" y="0"/>
                </a:moveTo>
                <a:lnTo>
                  <a:pt x="4522" y="0"/>
                </a:lnTo>
              </a:path>
            </a:pathLst>
          </a:custGeom>
          <a:ln w="4694">
            <a:solidFill>
              <a:srgbClr val="000000"/>
            </a:solidFill>
          </a:ln>
        </p:spPr>
        <p:txBody>
          <a:bodyPr wrap="square" lIns="0" tIns="0" rIns="0" bIns="0" rtlCol="0"/>
          <a:lstStyle/>
          <a:p>
            <a:endParaRPr/>
          </a:p>
        </p:txBody>
      </p:sp>
      <p:sp>
        <p:nvSpPr>
          <p:cNvPr id="7" name="object 7"/>
          <p:cNvSpPr/>
          <p:nvPr/>
        </p:nvSpPr>
        <p:spPr>
          <a:xfrm>
            <a:off x="1909067" y="36007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8" name="object 8"/>
          <p:cNvSpPr/>
          <p:nvPr/>
        </p:nvSpPr>
        <p:spPr>
          <a:xfrm>
            <a:off x="2176057"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9" name="object 9"/>
          <p:cNvSpPr/>
          <p:nvPr/>
        </p:nvSpPr>
        <p:spPr>
          <a:xfrm>
            <a:off x="2443007"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0" name="object 10"/>
          <p:cNvSpPr/>
          <p:nvPr/>
        </p:nvSpPr>
        <p:spPr>
          <a:xfrm>
            <a:off x="2702176"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1" name="object 11"/>
          <p:cNvSpPr/>
          <p:nvPr/>
        </p:nvSpPr>
        <p:spPr>
          <a:xfrm>
            <a:off x="2704480" y="3603108"/>
            <a:ext cx="5080" cy="0"/>
          </a:xfrm>
          <a:custGeom>
            <a:avLst/>
            <a:gdLst/>
            <a:ahLst/>
            <a:cxnLst/>
            <a:rect l="l" t="t" r="r" b="b"/>
            <a:pathLst>
              <a:path w="5080">
                <a:moveTo>
                  <a:pt x="0" y="0"/>
                </a:moveTo>
                <a:lnTo>
                  <a:pt x="4536" y="0"/>
                </a:lnTo>
              </a:path>
            </a:pathLst>
          </a:custGeom>
          <a:ln w="4694">
            <a:solidFill>
              <a:srgbClr val="000000"/>
            </a:solidFill>
          </a:ln>
        </p:spPr>
        <p:txBody>
          <a:bodyPr wrap="square" lIns="0" tIns="0" rIns="0" bIns="0" rtlCol="0"/>
          <a:lstStyle/>
          <a:p>
            <a:endParaRPr/>
          </a:p>
        </p:txBody>
      </p:sp>
      <p:sp>
        <p:nvSpPr>
          <p:cNvPr id="12" name="object 12"/>
          <p:cNvSpPr/>
          <p:nvPr/>
        </p:nvSpPr>
        <p:spPr>
          <a:xfrm>
            <a:off x="2969197"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3" name="object 13"/>
          <p:cNvSpPr/>
          <p:nvPr/>
        </p:nvSpPr>
        <p:spPr>
          <a:xfrm>
            <a:off x="2971430" y="36031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4" name="object 14"/>
          <p:cNvSpPr/>
          <p:nvPr/>
        </p:nvSpPr>
        <p:spPr>
          <a:xfrm>
            <a:off x="3239393"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5" name="object 15"/>
          <p:cNvSpPr/>
          <p:nvPr/>
        </p:nvSpPr>
        <p:spPr>
          <a:xfrm>
            <a:off x="3503098"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6" name="object 16"/>
          <p:cNvSpPr/>
          <p:nvPr/>
        </p:nvSpPr>
        <p:spPr>
          <a:xfrm>
            <a:off x="3505402" y="3603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7" name="object 17"/>
          <p:cNvSpPr/>
          <p:nvPr/>
        </p:nvSpPr>
        <p:spPr>
          <a:xfrm>
            <a:off x="3773504"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8" name="object 18"/>
          <p:cNvSpPr/>
          <p:nvPr/>
        </p:nvSpPr>
        <p:spPr>
          <a:xfrm>
            <a:off x="4040455"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9" name="object 19"/>
          <p:cNvSpPr/>
          <p:nvPr/>
        </p:nvSpPr>
        <p:spPr>
          <a:xfrm>
            <a:off x="1770005" y="3382621"/>
            <a:ext cx="30480" cy="0"/>
          </a:xfrm>
          <a:custGeom>
            <a:avLst/>
            <a:gdLst/>
            <a:ahLst/>
            <a:cxnLst/>
            <a:rect l="l" t="t" r="r" b="b"/>
            <a:pathLst>
              <a:path w="30480">
                <a:moveTo>
                  <a:pt x="0" y="0"/>
                </a:moveTo>
                <a:lnTo>
                  <a:pt x="30261" y="0"/>
                </a:lnTo>
              </a:path>
            </a:pathLst>
          </a:custGeom>
          <a:ln w="5095">
            <a:solidFill>
              <a:srgbClr val="000000"/>
            </a:solidFill>
          </a:ln>
        </p:spPr>
        <p:txBody>
          <a:bodyPr wrap="square" lIns="0" tIns="0" rIns="0" bIns="0" rtlCol="0"/>
          <a:lstStyle/>
          <a:p>
            <a:endParaRPr/>
          </a:p>
        </p:txBody>
      </p:sp>
      <p:sp>
        <p:nvSpPr>
          <p:cNvPr id="20" name="object 20"/>
          <p:cNvSpPr/>
          <p:nvPr/>
        </p:nvSpPr>
        <p:spPr>
          <a:xfrm>
            <a:off x="1770005" y="3120273"/>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1" name="object 21"/>
          <p:cNvSpPr/>
          <p:nvPr/>
        </p:nvSpPr>
        <p:spPr>
          <a:xfrm>
            <a:off x="1770005" y="2853201"/>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2" name="object 22"/>
          <p:cNvSpPr/>
          <p:nvPr/>
        </p:nvSpPr>
        <p:spPr>
          <a:xfrm>
            <a:off x="1770005" y="2586163"/>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23" name="object 23"/>
          <p:cNvSpPr/>
          <p:nvPr/>
        </p:nvSpPr>
        <p:spPr>
          <a:xfrm>
            <a:off x="1770005" y="2319126"/>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4" name="object 24"/>
          <p:cNvSpPr/>
          <p:nvPr/>
        </p:nvSpPr>
        <p:spPr>
          <a:xfrm>
            <a:off x="1770005" y="2052054"/>
            <a:ext cx="30480" cy="0"/>
          </a:xfrm>
          <a:custGeom>
            <a:avLst/>
            <a:gdLst/>
            <a:ahLst/>
            <a:cxnLst/>
            <a:rect l="l" t="t" r="r" b="b"/>
            <a:pathLst>
              <a:path w="30480">
                <a:moveTo>
                  <a:pt x="0" y="0"/>
                </a:moveTo>
                <a:lnTo>
                  <a:pt x="30261" y="0"/>
                </a:lnTo>
              </a:path>
            </a:pathLst>
          </a:custGeom>
          <a:ln w="5068">
            <a:solidFill>
              <a:srgbClr val="000000"/>
            </a:solidFill>
          </a:ln>
        </p:spPr>
        <p:txBody>
          <a:bodyPr wrap="square" lIns="0" tIns="0" rIns="0" bIns="0" rtlCol="0"/>
          <a:lstStyle/>
          <a:p>
            <a:endParaRPr/>
          </a:p>
        </p:txBody>
      </p:sp>
      <p:sp>
        <p:nvSpPr>
          <p:cNvPr id="25" name="object 25"/>
          <p:cNvSpPr/>
          <p:nvPr/>
        </p:nvSpPr>
        <p:spPr>
          <a:xfrm>
            <a:off x="1770005" y="1785017"/>
            <a:ext cx="30480" cy="0"/>
          </a:xfrm>
          <a:custGeom>
            <a:avLst/>
            <a:gdLst/>
            <a:ahLst/>
            <a:cxnLst/>
            <a:rect l="l" t="t" r="r" b="b"/>
            <a:pathLst>
              <a:path w="30480">
                <a:moveTo>
                  <a:pt x="0" y="0"/>
                </a:moveTo>
                <a:lnTo>
                  <a:pt x="30261" y="0"/>
                </a:lnTo>
              </a:path>
            </a:pathLst>
          </a:custGeom>
          <a:ln w="5137">
            <a:solidFill>
              <a:srgbClr val="000000"/>
            </a:solidFill>
          </a:ln>
        </p:spPr>
        <p:txBody>
          <a:bodyPr wrap="square" lIns="0" tIns="0" rIns="0" bIns="0" rtlCol="0"/>
          <a:lstStyle/>
          <a:p>
            <a:endParaRPr/>
          </a:p>
        </p:txBody>
      </p:sp>
      <p:sp>
        <p:nvSpPr>
          <p:cNvPr id="26" name="object 26"/>
          <p:cNvSpPr/>
          <p:nvPr/>
        </p:nvSpPr>
        <p:spPr>
          <a:xfrm>
            <a:off x="2416452" y="36029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27" name="object 27"/>
          <p:cNvSpPr/>
          <p:nvPr/>
        </p:nvSpPr>
        <p:spPr>
          <a:xfrm>
            <a:off x="2416452" y="36029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28" name="object 28"/>
          <p:cNvSpPr/>
          <p:nvPr/>
        </p:nvSpPr>
        <p:spPr>
          <a:xfrm>
            <a:off x="2219083" y="3147986"/>
            <a:ext cx="558224" cy="358135"/>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2575575" y="3031352"/>
            <a:ext cx="46990" cy="43180"/>
          </a:xfrm>
          <a:custGeom>
            <a:avLst/>
            <a:gdLst/>
            <a:ahLst/>
            <a:cxnLst/>
            <a:rect l="l" t="t" r="r" b="b"/>
            <a:pathLst>
              <a:path w="46989"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30" name="object 30"/>
          <p:cNvSpPr/>
          <p:nvPr/>
        </p:nvSpPr>
        <p:spPr>
          <a:xfrm>
            <a:off x="2575575" y="3031352"/>
            <a:ext cx="46990" cy="43180"/>
          </a:xfrm>
          <a:custGeom>
            <a:avLst/>
            <a:gdLst/>
            <a:ahLst/>
            <a:cxnLst/>
            <a:rect l="l" t="t" r="r" b="b"/>
            <a:pathLst>
              <a:path w="46989"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31" name="object 31"/>
          <p:cNvSpPr/>
          <p:nvPr/>
        </p:nvSpPr>
        <p:spPr>
          <a:xfrm>
            <a:off x="2575087" y="1885565"/>
            <a:ext cx="905189" cy="994264"/>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2425664" y="23217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33" name="object 33"/>
          <p:cNvSpPr/>
          <p:nvPr/>
        </p:nvSpPr>
        <p:spPr>
          <a:xfrm>
            <a:off x="2425664" y="23217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34" name="object 34"/>
          <p:cNvSpPr/>
          <p:nvPr/>
        </p:nvSpPr>
        <p:spPr>
          <a:xfrm>
            <a:off x="3048829" y="17500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35" name="object 35"/>
          <p:cNvSpPr/>
          <p:nvPr/>
        </p:nvSpPr>
        <p:spPr>
          <a:xfrm>
            <a:off x="3048829" y="17500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36" name="object 36"/>
          <p:cNvSpPr/>
          <p:nvPr/>
        </p:nvSpPr>
        <p:spPr>
          <a:xfrm>
            <a:off x="2805188" y="17454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37" name="object 37"/>
          <p:cNvSpPr/>
          <p:nvPr/>
        </p:nvSpPr>
        <p:spPr>
          <a:xfrm>
            <a:off x="2805188" y="17454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38" name="object 38"/>
          <p:cNvSpPr/>
          <p:nvPr/>
        </p:nvSpPr>
        <p:spPr>
          <a:xfrm>
            <a:off x="3123784" y="30151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39" name="object 39"/>
          <p:cNvSpPr/>
          <p:nvPr/>
        </p:nvSpPr>
        <p:spPr>
          <a:xfrm>
            <a:off x="3123784" y="30151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40" name="object 40"/>
          <p:cNvSpPr/>
          <p:nvPr/>
        </p:nvSpPr>
        <p:spPr>
          <a:xfrm>
            <a:off x="3470437" y="3432199"/>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41" name="object 41"/>
          <p:cNvSpPr/>
          <p:nvPr/>
        </p:nvSpPr>
        <p:spPr>
          <a:xfrm>
            <a:off x="3465691" y="331971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42" name="object 42"/>
          <p:cNvSpPr/>
          <p:nvPr/>
        </p:nvSpPr>
        <p:spPr>
          <a:xfrm>
            <a:off x="3629700" y="3544519"/>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43" name="object 43"/>
          <p:cNvSpPr/>
          <p:nvPr/>
        </p:nvSpPr>
        <p:spPr>
          <a:xfrm>
            <a:off x="3578054" y="3333706"/>
            <a:ext cx="80010" cy="0"/>
          </a:xfrm>
          <a:custGeom>
            <a:avLst/>
            <a:gdLst/>
            <a:ahLst/>
            <a:cxnLst/>
            <a:rect l="l" t="t" r="r" b="b"/>
            <a:pathLst>
              <a:path w="80010">
                <a:moveTo>
                  <a:pt x="0" y="0"/>
                </a:moveTo>
                <a:lnTo>
                  <a:pt x="79686" y="0"/>
                </a:lnTo>
              </a:path>
            </a:pathLst>
          </a:custGeom>
          <a:ln w="48041">
            <a:solidFill>
              <a:srgbClr val="8F0000"/>
            </a:solidFill>
          </a:ln>
        </p:spPr>
        <p:txBody>
          <a:bodyPr wrap="square" lIns="0" tIns="0" rIns="0" bIns="0" rtlCol="0"/>
          <a:lstStyle/>
          <a:p>
            <a:endParaRPr/>
          </a:p>
        </p:txBody>
      </p:sp>
      <p:sp>
        <p:nvSpPr>
          <p:cNvPr id="44" name="object 44"/>
          <p:cNvSpPr/>
          <p:nvPr/>
        </p:nvSpPr>
        <p:spPr>
          <a:xfrm>
            <a:off x="3395481" y="3385260"/>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45" name="object 45"/>
          <p:cNvSpPr/>
          <p:nvPr/>
        </p:nvSpPr>
        <p:spPr>
          <a:xfrm>
            <a:off x="3428143" y="3371176"/>
            <a:ext cx="99060" cy="0"/>
          </a:xfrm>
          <a:custGeom>
            <a:avLst/>
            <a:gdLst/>
            <a:ahLst/>
            <a:cxnLst/>
            <a:rect l="l" t="t" r="r" b="b"/>
            <a:pathLst>
              <a:path w="99060">
                <a:moveTo>
                  <a:pt x="0" y="0"/>
                </a:moveTo>
                <a:lnTo>
                  <a:pt x="98459" y="0"/>
                </a:lnTo>
              </a:path>
            </a:pathLst>
          </a:custGeom>
          <a:ln w="38824">
            <a:solidFill>
              <a:srgbClr val="8F0000"/>
            </a:solidFill>
          </a:ln>
        </p:spPr>
        <p:txBody>
          <a:bodyPr wrap="square" lIns="0" tIns="0" rIns="0" bIns="0" rtlCol="0"/>
          <a:lstStyle/>
          <a:p>
            <a:endParaRPr/>
          </a:p>
        </p:txBody>
      </p:sp>
      <p:sp>
        <p:nvSpPr>
          <p:cNvPr id="46" name="object 46"/>
          <p:cNvSpPr/>
          <p:nvPr/>
        </p:nvSpPr>
        <p:spPr>
          <a:xfrm>
            <a:off x="3470437" y="3366478"/>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47" name="object 47"/>
          <p:cNvSpPr/>
          <p:nvPr/>
        </p:nvSpPr>
        <p:spPr>
          <a:xfrm>
            <a:off x="3348651" y="3359524"/>
            <a:ext cx="52069" cy="0"/>
          </a:xfrm>
          <a:custGeom>
            <a:avLst/>
            <a:gdLst/>
            <a:ahLst/>
            <a:cxnLst/>
            <a:rect l="l" t="t" r="r" b="b"/>
            <a:pathLst>
              <a:path w="52070">
                <a:moveTo>
                  <a:pt x="0" y="0"/>
                </a:moveTo>
                <a:lnTo>
                  <a:pt x="51524" y="0"/>
                </a:lnTo>
              </a:path>
            </a:pathLst>
          </a:custGeom>
          <a:ln w="43345">
            <a:solidFill>
              <a:srgbClr val="8F0000"/>
            </a:solidFill>
          </a:ln>
        </p:spPr>
        <p:txBody>
          <a:bodyPr wrap="square" lIns="0" tIns="0" rIns="0" bIns="0" rtlCol="0"/>
          <a:lstStyle/>
          <a:p>
            <a:endParaRPr/>
          </a:p>
        </p:txBody>
      </p:sp>
      <p:sp>
        <p:nvSpPr>
          <p:cNvPr id="48" name="object 48"/>
          <p:cNvSpPr/>
          <p:nvPr/>
        </p:nvSpPr>
        <p:spPr>
          <a:xfrm>
            <a:off x="3461015" y="3304773"/>
            <a:ext cx="159385" cy="0"/>
          </a:xfrm>
          <a:custGeom>
            <a:avLst/>
            <a:gdLst/>
            <a:ahLst/>
            <a:cxnLst/>
            <a:rect l="l" t="t" r="r" b="b"/>
            <a:pathLst>
              <a:path w="159385">
                <a:moveTo>
                  <a:pt x="0" y="0"/>
                </a:moveTo>
                <a:lnTo>
                  <a:pt x="159282" y="0"/>
                </a:lnTo>
              </a:path>
            </a:pathLst>
          </a:custGeom>
          <a:ln w="49925">
            <a:solidFill>
              <a:srgbClr val="8F0000"/>
            </a:solidFill>
          </a:ln>
        </p:spPr>
        <p:txBody>
          <a:bodyPr wrap="square" lIns="0" tIns="0" rIns="0" bIns="0" rtlCol="0"/>
          <a:lstStyle/>
          <a:p>
            <a:endParaRPr/>
          </a:p>
        </p:txBody>
      </p:sp>
      <p:sp>
        <p:nvSpPr>
          <p:cNvPr id="49" name="object 49"/>
          <p:cNvSpPr/>
          <p:nvPr/>
        </p:nvSpPr>
        <p:spPr>
          <a:xfrm>
            <a:off x="3423606" y="3516436"/>
            <a:ext cx="42545" cy="0"/>
          </a:xfrm>
          <a:custGeom>
            <a:avLst/>
            <a:gdLst/>
            <a:ahLst/>
            <a:cxnLst/>
            <a:rect l="l" t="t" r="r" b="b"/>
            <a:pathLst>
              <a:path w="42545">
                <a:moveTo>
                  <a:pt x="0" y="0"/>
                </a:moveTo>
                <a:lnTo>
                  <a:pt x="42102" y="0"/>
                </a:lnTo>
              </a:path>
            </a:pathLst>
          </a:custGeom>
          <a:ln w="38650">
            <a:solidFill>
              <a:srgbClr val="8F0000"/>
            </a:solidFill>
          </a:ln>
        </p:spPr>
        <p:txBody>
          <a:bodyPr wrap="square" lIns="0" tIns="0" rIns="0" bIns="0" rtlCol="0"/>
          <a:lstStyle/>
          <a:p>
            <a:endParaRPr/>
          </a:p>
        </p:txBody>
      </p:sp>
      <p:sp>
        <p:nvSpPr>
          <p:cNvPr id="50" name="object 50"/>
          <p:cNvSpPr/>
          <p:nvPr/>
        </p:nvSpPr>
        <p:spPr>
          <a:xfrm>
            <a:off x="3606250" y="3268077"/>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51" name="object 51"/>
          <p:cNvSpPr/>
          <p:nvPr/>
        </p:nvSpPr>
        <p:spPr>
          <a:xfrm>
            <a:off x="3334553" y="3244781"/>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52" name="object 52"/>
          <p:cNvSpPr/>
          <p:nvPr/>
        </p:nvSpPr>
        <p:spPr>
          <a:xfrm>
            <a:off x="3414255" y="330563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53" name="object 53"/>
          <p:cNvSpPr/>
          <p:nvPr/>
        </p:nvSpPr>
        <p:spPr>
          <a:xfrm>
            <a:off x="3545392" y="3389955"/>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54" name="object 54"/>
          <p:cNvSpPr/>
          <p:nvPr/>
        </p:nvSpPr>
        <p:spPr>
          <a:xfrm>
            <a:off x="3484464" y="3272772"/>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55" name="object 55"/>
          <p:cNvSpPr/>
          <p:nvPr/>
        </p:nvSpPr>
        <p:spPr>
          <a:xfrm>
            <a:off x="3507775" y="3539823"/>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56" name="object 56"/>
          <p:cNvSpPr/>
          <p:nvPr/>
        </p:nvSpPr>
        <p:spPr>
          <a:xfrm>
            <a:off x="2725487" y="1773587"/>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57" name="object 57"/>
          <p:cNvSpPr/>
          <p:nvPr/>
        </p:nvSpPr>
        <p:spPr>
          <a:xfrm>
            <a:off x="2933883" y="1775820"/>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58" name="object 58"/>
          <p:cNvSpPr/>
          <p:nvPr/>
        </p:nvSpPr>
        <p:spPr>
          <a:xfrm>
            <a:off x="2828638" y="1670470"/>
            <a:ext cx="0" cy="206375"/>
          </a:xfrm>
          <a:custGeom>
            <a:avLst/>
            <a:gdLst/>
            <a:ahLst/>
            <a:cxnLst/>
            <a:rect l="l" t="t" r="r" b="b"/>
            <a:pathLst>
              <a:path h="206375">
                <a:moveTo>
                  <a:pt x="0" y="0"/>
                </a:moveTo>
                <a:lnTo>
                  <a:pt x="0" y="206164"/>
                </a:lnTo>
              </a:path>
            </a:pathLst>
          </a:custGeom>
          <a:ln w="3175">
            <a:solidFill>
              <a:srgbClr val="000000"/>
            </a:solidFill>
          </a:ln>
        </p:spPr>
        <p:txBody>
          <a:bodyPr wrap="square" lIns="0" tIns="0" rIns="0" bIns="0" rtlCol="0"/>
          <a:lstStyle/>
          <a:p>
            <a:endParaRPr/>
          </a:p>
        </p:txBody>
      </p:sp>
      <p:sp>
        <p:nvSpPr>
          <p:cNvPr id="59" name="object 59"/>
          <p:cNvSpPr/>
          <p:nvPr/>
        </p:nvSpPr>
        <p:spPr>
          <a:xfrm>
            <a:off x="2830941" y="1878937"/>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60" name="object 60"/>
          <p:cNvSpPr/>
          <p:nvPr/>
        </p:nvSpPr>
        <p:spPr>
          <a:xfrm>
            <a:off x="4817878" y="36241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61" name="object 61"/>
          <p:cNvSpPr/>
          <p:nvPr/>
        </p:nvSpPr>
        <p:spPr>
          <a:xfrm>
            <a:off x="7171694" y="36264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62" name="object 62"/>
          <p:cNvSpPr/>
          <p:nvPr/>
        </p:nvSpPr>
        <p:spPr>
          <a:xfrm>
            <a:off x="4817878" y="17735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63" name="object 63"/>
          <p:cNvSpPr/>
          <p:nvPr/>
        </p:nvSpPr>
        <p:spPr>
          <a:xfrm>
            <a:off x="4820139" y="17758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64" name="object 64"/>
          <p:cNvSpPr/>
          <p:nvPr/>
        </p:nvSpPr>
        <p:spPr>
          <a:xfrm>
            <a:off x="4956940" y="36007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65" name="object 65"/>
          <p:cNvSpPr/>
          <p:nvPr/>
        </p:nvSpPr>
        <p:spPr>
          <a:xfrm>
            <a:off x="5223929"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66" name="object 66"/>
          <p:cNvSpPr/>
          <p:nvPr/>
        </p:nvSpPr>
        <p:spPr>
          <a:xfrm>
            <a:off x="5490880"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67" name="object 67"/>
          <p:cNvSpPr/>
          <p:nvPr/>
        </p:nvSpPr>
        <p:spPr>
          <a:xfrm>
            <a:off x="5750049"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68" name="object 68"/>
          <p:cNvSpPr/>
          <p:nvPr/>
        </p:nvSpPr>
        <p:spPr>
          <a:xfrm>
            <a:off x="5752353" y="36031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69" name="object 69"/>
          <p:cNvSpPr/>
          <p:nvPr/>
        </p:nvSpPr>
        <p:spPr>
          <a:xfrm>
            <a:off x="6017070"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70" name="object 70"/>
          <p:cNvSpPr/>
          <p:nvPr/>
        </p:nvSpPr>
        <p:spPr>
          <a:xfrm>
            <a:off x="6019303" y="3603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71" name="object 71"/>
          <p:cNvSpPr/>
          <p:nvPr/>
        </p:nvSpPr>
        <p:spPr>
          <a:xfrm>
            <a:off x="6287266"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2" name="object 72"/>
          <p:cNvSpPr/>
          <p:nvPr/>
        </p:nvSpPr>
        <p:spPr>
          <a:xfrm>
            <a:off x="6550972" y="36008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73" name="object 73"/>
          <p:cNvSpPr/>
          <p:nvPr/>
        </p:nvSpPr>
        <p:spPr>
          <a:xfrm>
            <a:off x="6553275" y="36031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74" name="object 74"/>
          <p:cNvSpPr/>
          <p:nvPr/>
        </p:nvSpPr>
        <p:spPr>
          <a:xfrm>
            <a:off x="6821377"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5" name="object 75"/>
          <p:cNvSpPr/>
          <p:nvPr/>
        </p:nvSpPr>
        <p:spPr>
          <a:xfrm>
            <a:off x="7088328" y="36007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76" name="object 76"/>
          <p:cNvSpPr/>
          <p:nvPr/>
        </p:nvSpPr>
        <p:spPr>
          <a:xfrm>
            <a:off x="4817878" y="33826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77" name="object 77"/>
          <p:cNvSpPr/>
          <p:nvPr/>
        </p:nvSpPr>
        <p:spPr>
          <a:xfrm>
            <a:off x="4817878" y="31202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78" name="object 78"/>
          <p:cNvSpPr/>
          <p:nvPr/>
        </p:nvSpPr>
        <p:spPr>
          <a:xfrm>
            <a:off x="4817878" y="28532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79" name="object 79"/>
          <p:cNvSpPr/>
          <p:nvPr/>
        </p:nvSpPr>
        <p:spPr>
          <a:xfrm>
            <a:off x="4817878" y="25861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80" name="object 80"/>
          <p:cNvSpPr/>
          <p:nvPr/>
        </p:nvSpPr>
        <p:spPr>
          <a:xfrm>
            <a:off x="4817878" y="23191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1" name="object 81"/>
          <p:cNvSpPr/>
          <p:nvPr/>
        </p:nvSpPr>
        <p:spPr>
          <a:xfrm>
            <a:off x="4817878" y="20520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82" name="object 82"/>
          <p:cNvSpPr/>
          <p:nvPr/>
        </p:nvSpPr>
        <p:spPr>
          <a:xfrm>
            <a:off x="4817878" y="17850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83" name="object 83"/>
          <p:cNvSpPr/>
          <p:nvPr/>
        </p:nvSpPr>
        <p:spPr>
          <a:xfrm>
            <a:off x="5464325" y="36029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84" name="object 84"/>
          <p:cNvSpPr/>
          <p:nvPr/>
        </p:nvSpPr>
        <p:spPr>
          <a:xfrm>
            <a:off x="5464325" y="36029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85" name="object 85"/>
          <p:cNvSpPr/>
          <p:nvPr/>
        </p:nvSpPr>
        <p:spPr>
          <a:xfrm>
            <a:off x="5266956" y="3147986"/>
            <a:ext cx="352175" cy="358135"/>
          </a:xfrm>
          <a:prstGeom prst="rect">
            <a:avLst/>
          </a:prstGeom>
          <a:blipFill>
            <a:blip r:embed="rId5" cstate="print"/>
            <a:stretch>
              <a:fillRect/>
            </a:stretch>
          </a:blipFill>
        </p:spPr>
        <p:txBody>
          <a:bodyPr wrap="square" lIns="0" tIns="0" rIns="0" bIns="0" rtlCol="0"/>
          <a:lstStyle/>
          <a:p>
            <a:endParaRPr/>
          </a:p>
        </p:txBody>
      </p:sp>
      <p:sp>
        <p:nvSpPr>
          <p:cNvPr id="86" name="object 86"/>
          <p:cNvSpPr/>
          <p:nvPr/>
        </p:nvSpPr>
        <p:spPr>
          <a:xfrm>
            <a:off x="5689052" y="3340649"/>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87" name="object 87"/>
          <p:cNvSpPr/>
          <p:nvPr/>
        </p:nvSpPr>
        <p:spPr>
          <a:xfrm>
            <a:off x="5689052" y="3340649"/>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88" name="object 88"/>
          <p:cNvSpPr/>
          <p:nvPr/>
        </p:nvSpPr>
        <p:spPr>
          <a:xfrm>
            <a:off x="5623448" y="3031352"/>
            <a:ext cx="46990" cy="43180"/>
          </a:xfrm>
          <a:custGeom>
            <a:avLst/>
            <a:gdLst/>
            <a:ahLst/>
            <a:cxnLst/>
            <a:rect l="l" t="t" r="r" b="b"/>
            <a:pathLst>
              <a:path w="46989" h="43180">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89" name="object 89"/>
          <p:cNvSpPr/>
          <p:nvPr/>
        </p:nvSpPr>
        <p:spPr>
          <a:xfrm>
            <a:off x="5623448" y="3031352"/>
            <a:ext cx="46990" cy="43180"/>
          </a:xfrm>
          <a:custGeom>
            <a:avLst/>
            <a:gdLst/>
            <a:ahLst/>
            <a:cxnLst/>
            <a:rect l="l" t="t" r="r" b="b"/>
            <a:pathLst>
              <a:path w="46989" h="43180">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90" name="object 90"/>
          <p:cNvSpPr/>
          <p:nvPr/>
        </p:nvSpPr>
        <p:spPr>
          <a:xfrm>
            <a:off x="5622960" y="1885565"/>
            <a:ext cx="905189" cy="994264"/>
          </a:xfrm>
          <a:prstGeom prst="rect">
            <a:avLst/>
          </a:prstGeom>
          <a:blipFill>
            <a:blip r:embed="rId6" cstate="print"/>
            <a:stretch>
              <a:fillRect/>
            </a:stretch>
          </a:blipFill>
        </p:spPr>
        <p:txBody>
          <a:bodyPr wrap="square" lIns="0" tIns="0" rIns="0" bIns="0" rtlCol="0"/>
          <a:lstStyle/>
          <a:p>
            <a:endParaRPr/>
          </a:p>
        </p:txBody>
      </p:sp>
      <p:sp>
        <p:nvSpPr>
          <p:cNvPr id="91" name="object 91"/>
          <p:cNvSpPr/>
          <p:nvPr/>
        </p:nvSpPr>
        <p:spPr>
          <a:xfrm>
            <a:off x="5473537" y="23217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92" name="object 92"/>
          <p:cNvSpPr/>
          <p:nvPr/>
        </p:nvSpPr>
        <p:spPr>
          <a:xfrm>
            <a:off x="5473537" y="23217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93" name="object 93"/>
          <p:cNvSpPr/>
          <p:nvPr/>
        </p:nvSpPr>
        <p:spPr>
          <a:xfrm>
            <a:off x="6096701" y="17500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94" name="object 94"/>
          <p:cNvSpPr/>
          <p:nvPr/>
        </p:nvSpPr>
        <p:spPr>
          <a:xfrm>
            <a:off x="6096701" y="17500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95" name="object 95"/>
          <p:cNvSpPr/>
          <p:nvPr/>
        </p:nvSpPr>
        <p:spPr>
          <a:xfrm>
            <a:off x="5853061" y="17454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96" name="object 96"/>
          <p:cNvSpPr/>
          <p:nvPr/>
        </p:nvSpPr>
        <p:spPr>
          <a:xfrm>
            <a:off x="5853061" y="17454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97" name="object 97"/>
          <p:cNvSpPr/>
          <p:nvPr/>
        </p:nvSpPr>
        <p:spPr>
          <a:xfrm>
            <a:off x="6171657" y="30151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98" name="object 98"/>
          <p:cNvSpPr/>
          <p:nvPr/>
        </p:nvSpPr>
        <p:spPr>
          <a:xfrm>
            <a:off x="6171657" y="30151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99" name="object 99"/>
          <p:cNvSpPr/>
          <p:nvPr/>
        </p:nvSpPr>
        <p:spPr>
          <a:xfrm>
            <a:off x="6518309" y="3432199"/>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00" name="object 100"/>
          <p:cNvSpPr/>
          <p:nvPr/>
        </p:nvSpPr>
        <p:spPr>
          <a:xfrm>
            <a:off x="6513563" y="3319712"/>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101" name="object 101"/>
          <p:cNvSpPr/>
          <p:nvPr/>
        </p:nvSpPr>
        <p:spPr>
          <a:xfrm>
            <a:off x="6677573" y="3544519"/>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02" name="object 102"/>
          <p:cNvSpPr/>
          <p:nvPr/>
        </p:nvSpPr>
        <p:spPr>
          <a:xfrm>
            <a:off x="6630603" y="33096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103" name="object 103"/>
          <p:cNvSpPr/>
          <p:nvPr/>
        </p:nvSpPr>
        <p:spPr>
          <a:xfrm>
            <a:off x="6443354" y="3385260"/>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104" name="object 104"/>
          <p:cNvSpPr/>
          <p:nvPr/>
        </p:nvSpPr>
        <p:spPr>
          <a:xfrm>
            <a:off x="6476016" y="3371176"/>
            <a:ext cx="99060" cy="0"/>
          </a:xfrm>
          <a:custGeom>
            <a:avLst/>
            <a:gdLst/>
            <a:ahLst/>
            <a:cxnLst/>
            <a:rect l="l" t="t" r="r" b="b"/>
            <a:pathLst>
              <a:path w="99059">
                <a:moveTo>
                  <a:pt x="0" y="0"/>
                </a:moveTo>
                <a:lnTo>
                  <a:pt x="98459" y="0"/>
                </a:lnTo>
              </a:path>
            </a:pathLst>
          </a:custGeom>
          <a:ln w="38824">
            <a:solidFill>
              <a:srgbClr val="8F0000"/>
            </a:solidFill>
          </a:ln>
        </p:spPr>
        <p:txBody>
          <a:bodyPr wrap="square" lIns="0" tIns="0" rIns="0" bIns="0" rtlCol="0"/>
          <a:lstStyle/>
          <a:p>
            <a:endParaRPr/>
          </a:p>
        </p:txBody>
      </p:sp>
      <p:sp>
        <p:nvSpPr>
          <p:cNvPr id="105" name="object 105"/>
          <p:cNvSpPr/>
          <p:nvPr/>
        </p:nvSpPr>
        <p:spPr>
          <a:xfrm>
            <a:off x="6508887" y="3279811"/>
            <a:ext cx="84455" cy="0"/>
          </a:xfrm>
          <a:custGeom>
            <a:avLst/>
            <a:gdLst/>
            <a:ahLst/>
            <a:cxnLst/>
            <a:rect l="l" t="t" r="r" b="b"/>
            <a:pathLst>
              <a:path w="84454">
                <a:moveTo>
                  <a:pt x="0" y="0"/>
                </a:moveTo>
                <a:lnTo>
                  <a:pt x="84326" y="0"/>
                </a:lnTo>
              </a:path>
            </a:pathLst>
          </a:custGeom>
          <a:ln w="52910">
            <a:solidFill>
              <a:srgbClr val="8F0000"/>
            </a:solidFill>
          </a:ln>
        </p:spPr>
        <p:txBody>
          <a:bodyPr wrap="square" lIns="0" tIns="0" rIns="0" bIns="0" rtlCol="0"/>
          <a:lstStyle/>
          <a:p>
            <a:endParaRPr/>
          </a:p>
        </p:txBody>
      </p:sp>
      <p:sp>
        <p:nvSpPr>
          <p:cNvPr id="106" name="object 106"/>
          <p:cNvSpPr/>
          <p:nvPr/>
        </p:nvSpPr>
        <p:spPr>
          <a:xfrm>
            <a:off x="6625927" y="33143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107" name="object 107"/>
          <p:cNvSpPr/>
          <p:nvPr/>
        </p:nvSpPr>
        <p:spPr>
          <a:xfrm>
            <a:off x="6518309" y="3366478"/>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08" name="object 108"/>
          <p:cNvSpPr/>
          <p:nvPr/>
        </p:nvSpPr>
        <p:spPr>
          <a:xfrm>
            <a:off x="6396524" y="3338486"/>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109" name="object 109"/>
          <p:cNvSpPr/>
          <p:nvPr/>
        </p:nvSpPr>
        <p:spPr>
          <a:xfrm>
            <a:off x="6410482" y="3343008"/>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110" name="object 110"/>
          <p:cNvSpPr/>
          <p:nvPr/>
        </p:nvSpPr>
        <p:spPr>
          <a:xfrm>
            <a:off x="6593265" y="3321972"/>
            <a:ext cx="112395" cy="0"/>
          </a:xfrm>
          <a:custGeom>
            <a:avLst/>
            <a:gdLst/>
            <a:ahLst/>
            <a:cxnLst/>
            <a:rect l="l" t="t" r="r" b="b"/>
            <a:pathLst>
              <a:path w="112395">
                <a:moveTo>
                  <a:pt x="0" y="0"/>
                </a:moveTo>
                <a:lnTo>
                  <a:pt x="112348" y="0"/>
                </a:lnTo>
              </a:path>
            </a:pathLst>
          </a:custGeom>
          <a:ln w="71510">
            <a:solidFill>
              <a:srgbClr val="8F0000"/>
            </a:solidFill>
          </a:ln>
        </p:spPr>
        <p:txBody>
          <a:bodyPr wrap="square" lIns="0" tIns="0" rIns="0" bIns="0" rtlCol="0"/>
          <a:lstStyle/>
          <a:p>
            <a:endParaRPr/>
          </a:p>
        </p:txBody>
      </p:sp>
      <p:sp>
        <p:nvSpPr>
          <p:cNvPr id="111" name="object 111"/>
          <p:cNvSpPr/>
          <p:nvPr/>
        </p:nvSpPr>
        <p:spPr>
          <a:xfrm>
            <a:off x="6471480" y="3516436"/>
            <a:ext cx="42545" cy="0"/>
          </a:xfrm>
          <a:custGeom>
            <a:avLst/>
            <a:gdLst/>
            <a:ahLst/>
            <a:cxnLst/>
            <a:rect l="l" t="t" r="r" b="b"/>
            <a:pathLst>
              <a:path w="42545">
                <a:moveTo>
                  <a:pt x="0" y="0"/>
                </a:moveTo>
                <a:lnTo>
                  <a:pt x="42102" y="0"/>
                </a:lnTo>
              </a:path>
            </a:pathLst>
          </a:custGeom>
          <a:ln w="38650">
            <a:solidFill>
              <a:srgbClr val="8F0000"/>
            </a:solidFill>
          </a:ln>
        </p:spPr>
        <p:txBody>
          <a:bodyPr wrap="square" lIns="0" tIns="0" rIns="0" bIns="0" rtlCol="0"/>
          <a:lstStyle/>
          <a:p>
            <a:endParaRPr/>
          </a:p>
        </p:txBody>
      </p:sp>
      <p:sp>
        <p:nvSpPr>
          <p:cNvPr id="112" name="object 112"/>
          <p:cNvSpPr/>
          <p:nvPr/>
        </p:nvSpPr>
        <p:spPr>
          <a:xfrm>
            <a:off x="6654123" y="3268077"/>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13" name="object 113"/>
          <p:cNvSpPr/>
          <p:nvPr/>
        </p:nvSpPr>
        <p:spPr>
          <a:xfrm>
            <a:off x="6382426" y="3244781"/>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114" name="object 114"/>
          <p:cNvSpPr/>
          <p:nvPr/>
        </p:nvSpPr>
        <p:spPr>
          <a:xfrm>
            <a:off x="6462128" y="330563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115" name="object 115"/>
          <p:cNvSpPr/>
          <p:nvPr/>
        </p:nvSpPr>
        <p:spPr>
          <a:xfrm>
            <a:off x="6593265" y="3389955"/>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16" name="object 116"/>
          <p:cNvSpPr/>
          <p:nvPr/>
        </p:nvSpPr>
        <p:spPr>
          <a:xfrm>
            <a:off x="6532337" y="3272772"/>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117" name="object 117"/>
          <p:cNvSpPr/>
          <p:nvPr/>
        </p:nvSpPr>
        <p:spPr>
          <a:xfrm>
            <a:off x="6555647" y="3539823"/>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119" name="object 119"/>
          <p:cNvSpPr txBox="1"/>
          <p:nvPr/>
        </p:nvSpPr>
        <p:spPr>
          <a:xfrm>
            <a:off x="1691562" y="3335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20" name="object 120"/>
          <p:cNvSpPr txBox="1"/>
          <p:nvPr/>
        </p:nvSpPr>
        <p:spPr>
          <a:xfrm>
            <a:off x="1630690" y="3072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21" name="object 121"/>
          <p:cNvSpPr txBox="1"/>
          <p:nvPr/>
        </p:nvSpPr>
        <p:spPr>
          <a:xfrm>
            <a:off x="1691562" y="2805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22" name="object 122"/>
          <p:cNvSpPr txBox="1"/>
          <p:nvPr/>
        </p:nvSpPr>
        <p:spPr>
          <a:xfrm>
            <a:off x="1630690" y="2538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23" name="object 123"/>
          <p:cNvSpPr txBox="1"/>
          <p:nvPr/>
        </p:nvSpPr>
        <p:spPr>
          <a:xfrm>
            <a:off x="1691562" y="2271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24" name="object 124"/>
          <p:cNvSpPr txBox="1"/>
          <p:nvPr/>
        </p:nvSpPr>
        <p:spPr>
          <a:xfrm>
            <a:off x="1630690" y="2004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25" name="object 125"/>
          <p:cNvSpPr txBox="1"/>
          <p:nvPr/>
        </p:nvSpPr>
        <p:spPr>
          <a:xfrm>
            <a:off x="1691562" y="1737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26" name="object 126"/>
          <p:cNvSpPr txBox="1"/>
          <p:nvPr/>
        </p:nvSpPr>
        <p:spPr>
          <a:xfrm>
            <a:off x="1520013" y="2662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127" name="object 127"/>
          <p:cNvSpPr txBox="1"/>
          <p:nvPr/>
        </p:nvSpPr>
        <p:spPr>
          <a:xfrm>
            <a:off x="2670703" y="15965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1</a:t>
            </a:r>
            <a:endParaRPr sz="950">
              <a:latin typeface="Arial"/>
              <a:cs typeface="Arial"/>
            </a:endParaRPr>
          </a:p>
        </p:txBody>
      </p:sp>
      <p:sp>
        <p:nvSpPr>
          <p:cNvPr id="128" name="object 128"/>
          <p:cNvSpPr txBox="1"/>
          <p:nvPr/>
        </p:nvSpPr>
        <p:spPr>
          <a:xfrm>
            <a:off x="4739435" y="33353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29" name="object 129"/>
          <p:cNvSpPr txBox="1"/>
          <p:nvPr/>
        </p:nvSpPr>
        <p:spPr>
          <a:xfrm>
            <a:off x="4678563" y="30729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30" name="object 130"/>
          <p:cNvSpPr txBox="1"/>
          <p:nvPr/>
        </p:nvSpPr>
        <p:spPr>
          <a:xfrm>
            <a:off x="4739435" y="28059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31" name="object 131"/>
          <p:cNvSpPr txBox="1"/>
          <p:nvPr/>
        </p:nvSpPr>
        <p:spPr>
          <a:xfrm>
            <a:off x="4678563" y="25388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32" name="object 132"/>
          <p:cNvSpPr txBox="1"/>
          <p:nvPr/>
        </p:nvSpPr>
        <p:spPr>
          <a:xfrm>
            <a:off x="4739435" y="22717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33" name="object 133"/>
          <p:cNvSpPr txBox="1"/>
          <p:nvPr/>
        </p:nvSpPr>
        <p:spPr>
          <a:xfrm>
            <a:off x="4678563" y="20047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34" name="object 134"/>
          <p:cNvSpPr txBox="1"/>
          <p:nvPr/>
        </p:nvSpPr>
        <p:spPr>
          <a:xfrm>
            <a:off x="4739435" y="17376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35" name="object 135"/>
          <p:cNvSpPr txBox="1"/>
          <p:nvPr/>
        </p:nvSpPr>
        <p:spPr>
          <a:xfrm>
            <a:off x="4567886" y="26626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136" name="object 136"/>
          <p:cNvSpPr/>
          <p:nvPr/>
        </p:nvSpPr>
        <p:spPr>
          <a:xfrm>
            <a:off x="5918595" y="3352396"/>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137" name="object 137"/>
          <p:cNvSpPr/>
          <p:nvPr/>
        </p:nvSpPr>
        <p:spPr>
          <a:xfrm>
            <a:off x="6126991" y="3354657"/>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138" name="object 138"/>
          <p:cNvSpPr/>
          <p:nvPr/>
        </p:nvSpPr>
        <p:spPr>
          <a:xfrm>
            <a:off x="6024991" y="3249475"/>
            <a:ext cx="0" cy="210820"/>
          </a:xfrm>
          <a:custGeom>
            <a:avLst/>
            <a:gdLst/>
            <a:ahLst/>
            <a:cxnLst/>
            <a:rect l="l" t="t" r="r" b="b"/>
            <a:pathLst>
              <a:path h="210820">
                <a:moveTo>
                  <a:pt x="0" y="0"/>
                </a:moveTo>
                <a:lnTo>
                  <a:pt x="0" y="210658"/>
                </a:lnTo>
              </a:path>
            </a:pathLst>
          </a:custGeom>
          <a:ln w="7467">
            <a:solidFill>
              <a:srgbClr val="000000"/>
            </a:solidFill>
          </a:ln>
        </p:spPr>
        <p:txBody>
          <a:bodyPr wrap="square" lIns="0" tIns="0" rIns="0" bIns="0" rtlCol="0"/>
          <a:lstStyle/>
          <a:p>
            <a:endParaRPr/>
          </a:p>
        </p:txBody>
      </p:sp>
      <p:sp>
        <p:nvSpPr>
          <p:cNvPr id="139" name="object 139"/>
          <p:cNvSpPr txBox="1"/>
          <p:nvPr/>
        </p:nvSpPr>
        <p:spPr>
          <a:xfrm>
            <a:off x="5718576" y="15965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2</a:t>
            </a:r>
            <a:endParaRPr sz="950">
              <a:latin typeface="Arial"/>
              <a:cs typeface="Arial"/>
            </a:endParaRPr>
          </a:p>
        </p:txBody>
      </p:sp>
      <p:sp>
        <p:nvSpPr>
          <p:cNvPr id="140" name="object 140"/>
          <p:cNvSpPr/>
          <p:nvPr/>
        </p:nvSpPr>
        <p:spPr>
          <a:xfrm>
            <a:off x="626942" y="6214943"/>
            <a:ext cx="2273935" cy="0"/>
          </a:xfrm>
          <a:custGeom>
            <a:avLst/>
            <a:gdLst/>
            <a:ahLst/>
            <a:cxnLst/>
            <a:rect l="l" t="t" r="r" b="b"/>
            <a:pathLst>
              <a:path w="2273935">
                <a:moveTo>
                  <a:pt x="0" y="0"/>
                </a:moveTo>
                <a:lnTo>
                  <a:pt x="2273483" y="0"/>
                </a:lnTo>
              </a:path>
            </a:pathLst>
          </a:custGeom>
          <a:ln w="3175">
            <a:solidFill>
              <a:srgbClr val="000000"/>
            </a:solidFill>
          </a:ln>
        </p:spPr>
        <p:txBody>
          <a:bodyPr wrap="square" lIns="0" tIns="0" rIns="0" bIns="0" rtlCol="0"/>
          <a:lstStyle/>
          <a:p>
            <a:endParaRPr/>
          </a:p>
        </p:txBody>
      </p:sp>
      <p:sp>
        <p:nvSpPr>
          <p:cNvPr id="141" name="object 141"/>
          <p:cNvSpPr/>
          <p:nvPr/>
        </p:nvSpPr>
        <p:spPr>
          <a:xfrm>
            <a:off x="2980757" y="6217204"/>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42" name="object 142"/>
          <p:cNvSpPr/>
          <p:nvPr/>
        </p:nvSpPr>
        <p:spPr>
          <a:xfrm>
            <a:off x="626942" y="4364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143" name="object 143"/>
          <p:cNvSpPr/>
          <p:nvPr/>
        </p:nvSpPr>
        <p:spPr>
          <a:xfrm>
            <a:off x="629203" y="4366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144" name="object 144"/>
          <p:cNvSpPr/>
          <p:nvPr/>
        </p:nvSpPr>
        <p:spPr>
          <a:xfrm>
            <a:off x="766004" y="6191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145" name="object 145"/>
          <p:cNvSpPr txBox="1"/>
          <p:nvPr/>
        </p:nvSpPr>
        <p:spPr>
          <a:xfrm>
            <a:off x="707811"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146" name="object 146"/>
          <p:cNvSpPr/>
          <p:nvPr/>
        </p:nvSpPr>
        <p:spPr>
          <a:xfrm>
            <a:off x="1032993"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47" name="object 147"/>
          <p:cNvSpPr txBox="1"/>
          <p:nvPr/>
        </p:nvSpPr>
        <p:spPr>
          <a:xfrm>
            <a:off x="946768"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148" name="object 148"/>
          <p:cNvSpPr/>
          <p:nvPr/>
        </p:nvSpPr>
        <p:spPr>
          <a:xfrm>
            <a:off x="1299944"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49" name="object 149"/>
          <p:cNvSpPr txBox="1"/>
          <p:nvPr/>
        </p:nvSpPr>
        <p:spPr>
          <a:xfrm>
            <a:off x="1241915"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150" name="object 150"/>
          <p:cNvSpPr/>
          <p:nvPr/>
        </p:nvSpPr>
        <p:spPr>
          <a:xfrm>
            <a:off x="1559113"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1" name="object 151"/>
          <p:cNvSpPr/>
          <p:nvPr/>
        </p:nvSpPr>
        <p:spPr>
          <a:xfrm>
            <a:off x="1561416" y="6193908"/>
            <a:ext cx="5080" cy="0"/>
          </a:xfrm>
          <a:custGeom>
            <a:avLst/>
            <a:gdLst/>
            <a:ahLst/>
            <a:cxnLst/>
            <a:rect l="l" t="t" r="r" b="b"/>
            <a:pathLst>
              <a:path w="5080">
                <a:moveTo>
                  <a:pt x="0" y="0"/>
                </a:moveTo>
                <a:lnTo>
                  <a:pt x="4536" y="0"/>
                </a:lnTo>
              </a:path>
            </a:pathLst>
          </a:custGeom>
          <a:ln w="4694">
            <a:solidFill>
              <a:srgbClr val="000000"/>
            </a:solidFill>
          </a:ln>
        </p:spPr>
        <p:txBody>
          <a:bodyPr wrap="square" lIns="0" tIns="0" rIns="0" bIns="0" rtlCol="0"/>
          <a:lstStyle/>
          <a:p>
            <a:endParaRPr/>
          </a:p>
        </p:txBody>
      </p:sp>
      <p:sp>
        <p:nvSpPr>
          <p:cNvPr id="152" name="object 152"/>
          <p:cNvSpPr txBox="1"/>
          <p:nvPr/>
        </p:nvSpPr>
        <p:spPr>
          <a:xfrm>
            <a:off x="1476203"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153" name="object 153"/>
          <p:cNvSpPr/>
          <p:nvPr/>
        </p:nvSpPr>
        <p:spPr>
          <a:xfrm>
            <a:off x="1826133"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4" name="object 154"/>
          <p:cNvSpPr/>
          <p:nvPr/>
        </p:nvSpPr>
        <p:spPr>
          <a:xfrm>
            <a:off x="1828367" y="61939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55" name="object 155"/>
          <p:cNvSpPr txBox="1"/>
          <p:nvPr/>
        </p:nvSpPr>
        <p:spPr>
          <a:xfrm>
            <a:off x="1794660"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56" name="object 156"/>
          <p:cNvSpPr/>
          <p:nvPr/>
        </p:nvSpPr>
        <p:spPr>
          <a:xfrm>
            <a:off x="2096329"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57" name="object 157"/>
          <p:cNvSpPr txBox="1"/>
          <p:nvPr/>
        </p:nvSpPr>
        <p:spPr>
          <a:xfrm>
            <a:off x="2028879"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58" name="object 158"/>
          <p:cNvSpPr/>
          <p:nvPr/>
        </p:nvSpPr>
        <p:spPr>
          <a:xfrm>
            <a:off x="2360035"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159" name="object 159"/>
          <p:cNvSpPr/>
          <p:nvPr/>
        </p:nvSpPr>
        <p:spPr>
          <a:xfrm>
            <a:off x="2362338" y="619390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160" name="object 160"/>
          <p:cNvSpPr txBox="1"/>
          <p:nvPr/>
        </p:nvSpPr>
        <p:spPr>
          <a:xfrm>
            <a:off x="2328701"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61" name="object 161"/>
          <p:cNvSpPr/>
          <p:nvPr/>
        </p:nvSpPr>
        <p:spPr>
          <a:xfrm>
            <a:off x="2630440"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62" name="object 162"/>
          <p:cNvSpPr txBox="1"/>
          <p:nvPr/>
        </p:nvSpPr>
        <p:spPr>
          <a:xfrm>
            <a:off x="2562850"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63" name="object 163"/>
          <p:cNvSpPr/>
          <p:nvPr/>
        </p:nvSpPr>
        <p:spPr>
          <a:xfrm>
            <a:off x="2897391"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164" name="object 164"/>
          <p:cNvSpPr txBox="1"/>
          <p:nvPr/>
        </p:nvSpPr>
        <p:spPr>
          <a:xfrm>
            <a:off x="2875372" y="4191002"/>
            <a:ext cx="3070225" cy="2286635"/>
          </a:xfrm>
          <a:prstGeom prst="rect">
            <a:avLst/>
          </a:prstGeom>
        </p:spPr>
        <p:txBody>
          <a:bodyPr vert="horz" wrap="square" lIns="0" tIns="0" rIns="0" bIns="0" rtlCol="0">
            <a:spAutoFit/>
          </a:bodyPr>
          <a:lstStyle/>
          <a:p>
            <a:pPr>
              <a:lnSpc>
                <a:spcPct val="100000"/>
              </a:lnSpc>
            </a:pPr>
            <a:r>
              <a:rPr sz="600" spc="-10" dirty="0">
                <a:latin typeface="Arial"/>
                <a:cs typeface="Arial"/>
              </a:rPr>
              <a:t>2</a:t>
            </a:r>
            <a:endParaRPr sz="600">
              <a:latin typeface="Arial"/>
              <a:cs typeface="Arial"/>
            </a:endParaRPr>
          </a:p>
        </p:txBody>
      </p:sp>
      <p:sp>
        <p:nvSpPr>
          <p:cNvPr id="165" name="object 165"/>
          <p:cNvSpPr/>
          <p:nvPr/>
        </p:nvSpPr>
        <p:spPr>
          <a:xfrm>
            <a:off x="626942" y="59734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166" name="object 166"/>
          <p:cNvSpPr txBox="1"/>
          <p:nvPr/>
        </p:nvSpPr>
        <p:spPr>
          <a:xfrm>
            <a:off x="548499" y="5926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167" name="object 167"/>
          <p:cNvSpPr/>
          <p:nvPr/>
        </p:nvSpPr>
        <p:spPr>
          <a:xfrm>
            <a:off x="626942" y="5711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68" name="object 168"/>
          <p:cNvSpPr txBox="1"/>
          <p:nvPr/>
        </p:nvSpPr>
        <p:spPr>
          <a:xfrm>
            <a:off x="487627" y="5663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169" name="object 169"/>
          <p:cNvSpPr/>
          <p:nvPr/>
        </p:nvSpPr>
        <p:spPr>
          <a:xfrm>
            <a:off x="626942" y="5444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70" name="object 170"/>
          <p:cNvSpPr txBox="1"/>
          <p:nvPr/>
        </p:nvSpPr>
        <p:spPr>
          <a:xfrm>
            <a:off x="548499" y="5396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171" name="object 171"/>
          <p:cNvSpPr/>
          <p:nvPr/>
        </p:nvSpPr>
        <p:spPr>
          <a:xfrm>
            <a:off x="626942" y="5176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72" name="object 172"/>
          <p:cNvSpPr txBox="1"/>
          <p:nvPr/>
        </p:nvSpPr>
        <p:spPr>
          <a:xfrm>
            <a:off x="487627" y="5129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173" name="object 173"/>
          <p:cNvSpPr/>
          <p:nvPr/>
        </p:nvSpPr>
        <p:spPr>
          <a:xfrm>
            <a:off x="626942" y="4909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74" name="object 174"/>
          <p:cNvSpPr txBox="1"/>
          <p:nvPr/>
        </p:nvSpPr>
        <p:spPr>
          <a:xfrm>
            <a:off x="548499" y="4862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175" name="object 175"/>
          <p:cNvSpPr/>
          <p:nvPr/>
        </p:nvSpPr>
        <p:spPr>
          <a:xfrm>
            <a:off x="626942" y="4642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176" name="object 176"/>
          <p:cNvSpPr txBox="1"/>
          <p:nvPr/>
        </p:nvSpPr>
        <p:spPr>
          <a:xfrm>
            <a:off x="487627" y="4595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177" name="object 177"/>
          <p:cNvSpPr/>
          <p:nvPr/>
        </p:nvSpPr>
        <p:spPr>
          <a:xfrm>
            <a:off x="626942" y="4375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178" name="object 178"/>
          <p:cNvSpPr txBox="1"/>
          <p:nvPr/>
        </p:nvSpPr>
        <p:spPr>
          <a:xfrm>
            <a:off x="548499" y="4328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179" name="object 179"/>
          <p:cNvSpPr/>
          <p:nvPr/>
        </p:nvSpPr>
        <p:spPr>
          <a:xfrm>
            <a:off x="1273388" y="61937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180" name="object 180"/>
          <p:cNvSpPr/>
          <p:nvPr/>
        </p:nvSpPr>
        <p:spPr>
          <a:xfrm>
            <a:off x="1273388" y="61937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181" name="object 181"/>
          <p:cNvSpPr/>
          <p:nvPr/>
        </p:nvSpPr>
        <p:spPr>
          <a:xfrm>
            <a:off x="1076019" y="5738786"/>
            <a:ext cx="352175" cy="358135"/>
          </a:xfrm>
          <a:prstGeom prst="rect">
            <a:avLst/>
          </a:prstGeom>
          <a:blipFill>
            <a:blip r:embed="rId5" cstate="print"/>
            <a:stretch>
              <a:fillRect/>
            </a:stretch>
          </a:blipFill>
        </p:spPr>
        <p:txBody>
          <a:bodyPr wrap="square" lIns="0" tIns="0" rIns="0" bIns="0" rtlCol="0"/>
          <a:lstStyle/>
          <a:p>
            <a:endParaRPr/>
          </a:p>
        </p:txBody>
      </p:sp>
      <p:sp>
        <p:nvSpPr>
          <p:cNvPr id="182" name="object 182"/>
          <p:cNvSpPr/>
          <p:nvPr/>
        </p:nvSpPr>
        <p:spPr>
          <a:xfrm>
            <a:off x="1498116" y="59314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183" name="object 183"/>
          <p:cNvSpPr/>
          <p:nvPr/>
        </p:nvSpPr>
        <p:spPr>
          <a:xfrm>
            <a:off x="1498116" y="59314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184" name="object 184"/>
          <p:cNvSpPr/>
          <p:nvPr/>
        </p:nvSpPr>
        <p:spPr>
          <a:xfrm>
            <a:off x="1432512" y="5622152"/>
            <a:ext cx="46990" cy="43180"/>
          </a:xfrm>
          <a:custGeom>
            <a:avLst/>
            <a:gdLst/>
            <a:ahLst/>
            <a:cxnLst/>
            <a:rect l="l" t="t" r="r" b="b"/>
            <a:pathLst>
              <a:path w="46990"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185" name="object 185"/>
          <p:cNvSpPr/>
          <p:nvPr/>
        </p:nvSpPr>
        <p:spPr>
          <a:xfrm>
            <a:off x="1432512" y="5622152"/>
            <a:ext cx="46990" cy="43180"/>
          </a:xfrm>
          <a:custGeom>
            <a:avLst/>
            <a:gdLst/>
            <a:ahLst/>
            <a:cxnLst/>
            <a:rect l="l" t="t" r="r" b="b"/>
            <a:pathLst>
              <a:path w="46990"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186" name="object 186"/>
          <p:cNvSpPr/>
          <p:nvPr/>
        </p:nvSpPr>
        <p:spPr>
          <a:xfrm>
            <a:off x="1432023" y="4476365"/>
            <a:ext cx="905189" cy="994264"/>
          </a:xfrm>
          <a:prstGeom prst="rect">
            <a:avLst/>
          </a:prstGeom>
          <a:blipFill>
            <a:blip r:embed="rId7" cstate="print"/>
            <a:stretch>
              <a:fillRect/>
            </a:stretch>
          </a:blipFill>
        </p:spPr>
        <p:txBody>
          <a:bodyPr wrap="square" lIns="0" tIns="0" rIns="0" bIns="0" rtlCol="0"/>
          <a:lstStyle/>
          <a:p>
            <a:endParaRPr/>
          </a:p>
        </p:txBody>
      </p:sp>
      <p:sp>
        <p:nvSpPr>
          <p:cNvPr id="187" name="object 187"/>
          <p:cNvSpPr/>
          <p:nvPr/>
        </p:nvSpPr>
        <p:spPr>
          <a:xfrm>
            <a:off x="1282601" y="49125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188" name="object 188"/>
          <p:cNvSpPr/>
          <p:nvPr/>
        </p:nvSpPr>
        <p:spPr>
          <a:xfrm>
            <a:off x="1282601" y="49125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189" name="object 189"/>
          <p:cNvSpPr/>
          <p:nvPr/>
        </p:nvSpPr>
        <p:spPr>
          <a:xfrm>
            <a:off x="1905765" y="43408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190" name="object 190"/>
          <p:cNvSpPr/>
          <p:nvPr/>
        </p:nvSpPr>
        <p:spPr>
          <a:xfrm>
            <a:off x="1905765" y="43408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191" name="object 191"/>
          <p:cNvSpPr/>
          <p:nvPr/>
        </p:nvSpPr>
        <p:spPr>
          <a:xfrm>
            <a:off x="1662124" y="43362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192" name="object 192"/>
          <p:cNvSpPr/>
          <p:nvPr/>
        </p:nvSpPr>
        <p:spPr>
          <a:xfrm>
            <a:off x="1662124" y="43362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193" name="object 193"/>
          <p:cNvSpPr/>
          <p:nvPr/>
        </p:nvSpPr>
        <p:spPr>
          <a:xfrm>
            <a:off x="1980721" y="56059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194" name="object 194"/>
          <p:cNvSpPr/>
          <p:nvPr/>
        </p:nvSpPr>
        <p:spPr>
          <a:xfrm>
            <a:off x="1980721" y="56059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195" name="object 195"/>
          <p:cNvSpPr/>
          <p:nvPr/>
        </p:nvSpPr>
        <p:spPr>
          <a:xfrm>
            <a:off x="2327373" y="6022999"/>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196" name="object 196"/>
          <p:cNvSpPr/>
          <p:nvPr/>
        </p:nvSpPr>
        <p:spPr>
          <a:xfrm>
            <a:off x="2322627" y="591051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197" name="object 197"/>
          <p:cNvSpPr/>
          <p:nvPr/>
        </p:nvSpPr>
        <p:spPr>
          <a:xfrm>
            <a:off x="2486636" y="6135319"/>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198" name="object 198"/>
          <p:cNvSpPr/>
          <p:nvPr/>
        </p:nvSpPr>
        <p:spPr>
          <a:xfrm>
            <a:off x="2434991" y="5924506"/>
            <a:ext cx="80010" cy="0"/>
          </a:xfrm>
          <a:custGeom>
            <a:avLst/>
            <a:gdLst/>
            <a:ahLst/>
            <a:cxnLst/>
            <a:rect l="l" t="t" r="r" b="b"/>
            <a:pathLst>
              <a:path w="80010">
                <a:moveTo>
                  <a:pt x="0" y="0"/>
                </a:moveTo>
                <a:lnTo>
                  <a:pt x="79686" y="0"/>
                </a:lnTo>
              </a:path>
            </a:pathLst>
          </a:custGeom>
          <a:ln w="48041">
            <a:solidFill>
              <a:srgbClr val="8F0000"/>
            </a:solidFill>
          </a:ln>
        </p:spPr>
        <p:txBody>
          <a:bodyPr wrap="square" lIns="0" tIns="0" rIns="0" bIns="0" rtlCol="0"/>
          <a:lstStyle/>
          <a:p>
            <a:endParaRPr/>
          </a:p>
        </p:txBody>
      </p:sp>
      <p:sp>
        <p:nvSpPr>
          <p:cNvPr id="199" name="object 199"/>
          <p:cNvSpPr/>
          <p:nvPr/>
        </p:nvSpPr>
        <p:spPr>
          <a:xfrm>
            <a:off x="2252417" y="5976060"/>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00" name="object 200"/>
          <p:cNvSpPr/>
          <p:nvPr/>
        </p:nvSpPr>
        <p:spPr>
          <a:xfrm>
            <a:off x="2285079" y="5961976"/>
            <a:ext cx="99060" cy="0"/>
          </a:xfrm>
          <a:custGeom>
            <a:avLst/>
            <a:gdLst/>
            <a:ahLst/>
            <a:cxnLst/>
            <a:rect l="l" t="t" r="r" b="b"/>
            <a:pathLst>
              <a:path w="99060">
                <a:moveTo>
                  <a:pt x="0" y="0"/>
                </a:moveTo>
                <a:lnTo>
                  <a:pt x="98459" y="0"/>
                </a:lnTo>
              </a:path>
            </a:pathLst>
          </a:custGeom>
          <a:ln w="38824">
            <a:solidFill>
              <a:srgbClr val="8F0000"/>
            </a:solidFill>
          </a:ln>
        </p:spPr>
        <p:txBody>
          <a:bodyPr wrap="square" lIns="0" tIns="0" rIns="0" bIns="0" rtlCol="0"/>
          <a:lstStyle/>
          <a:p>
            <a:endParaRPr/>
          </a:p>
        </p:txBody>
      </p:sp>
      <p:sp>
        <p:nvSpPr>
          <p:cNvPr id="201" name="object 201"/>
          <p:cNvSpPr/>
          <p:nvPr/>
        </p:nvSpPr>
        <p:spPr>
          <a:xfrm>
            <a:off x="2327373" y="5957278"/>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02" name="object 202"/>
          <p:cNvSpPr/>
          <p:nvPr/>
        </p:nvSpPr>
        <p:spPr>
          <a:xfrm>
            <a:off x="2205587" y="5950324"/>
            <a:ext cx="52069" cy="0"/>
          </a:xfrm>
          <a:custGeom>
            <a:avLst/>
            <a:gdLst/>
            <a:ahLst/>
            <a:cxnLst/>
            <a:rect l="l" t="t" r="r" b="b"/>
            <a:pathLst>
              <a:path w="52069">
                <a:moveTo>
                  <a:pt x="0" y="0"/>
                </a:moveTo>
                <a:lnTo>
                  <a:pt x="51524" y="0"/>
                </a:lnTo>
              </a:path>
            </a:pathLst>
          </a:custGeom>
          <a:ln w="43345">
            <a:solidFill>
              <a:srgbClr val="8F0000"/>
            </a:solidFill>
          </a:ln>
        </p:spPr>
        <p:txBody>
          <a:bodyPr wrap="square" lIns="0" tIns="0" rIns="0" bIns="0" rtlCol="0"/>
          <a:lstStyle/>
          <a:p>
            <a:endParaRPr/>
          </a:p>
        </p:txBody>
      </p:sp>
      <p:sp>
        <p:nvSpPr>
          <p:cNvPr id="203" name="object 203"/>
          <p:cNvSpPr/>
          <p:nvPr/>
        </p:nvSpPr>
        <p:spPr>
          <a:xfrm>
            <a:off x="2317951" y="5895573"/>
            <a:ext cx="159385" cy="0"/>
          </a:xfrm>
          <a:custGeom>
            <a:avLst/>
            <a:gdLst/>
            <a:ahLst/>
            <a:cxnLst/>
            <a:rect l="l" t="t" r="r" b="b"/>
            <a:pathLst>
              <a:path w="159385">
                <a:moveTo>
                  <a:pt x="0" y="0"/>
                </a:moveTo>
                <a:lnTo>
                  <a:pt x="159282" y="0"/>
                </a:lnTo>
              </a:path>
            </a:pathLst>
          </a:custGeom>
          <a:ln w="49925">
            <a:solidFill>
              <a:srgbClr val="8F0000"/>
            </a:solidFill>
          </a:ln>
        </p:spPr>
        <p:txBody>
          <a:bodyPr wrap="square" lIns="0" tIns="0" rIns="0" bIns="0" rtlCol="0"/>
          <a:lstStyle/>
          <a:p>
            <a:endParaRPr/>
          </a:p>
        </p:txBody>
      </p:sp>
      <p:sp>
        <p:nvSpPr>
          <p:cNvPr id="204" name="object 204"/>
          <p:cNvSpPr/>
          <p:nvPr/>
        </p:nvSpPr>
        <p:spPr>
          <a:xfrm>
            <a:off x="2280543" y="6107236"/>
            <a:ext cx="42545" cy="0"/>
          </a:xfrm>
          <a:custGeom>
            <a:avLst/>
            <a:gdLst/>
            <a:ahLst/>
            <a:cxnLst/>
            <a:rect l="l" t="t" r="r" b="b"/>
            <a:pathLst>
              <a:path w="42544">
                <a:moveTo>
                  <a:pt x="0" y="0"/>
                </a:moveTo>
                <a:lnTo>
                  <a:pt x="42102" y="0"/>
                </a:lnTo>
              </a:path>
            </a:pathLst>
          </a:custGeom>
          <a:ln w="38650">
            <a:solidFill>
              <a:srgbClr val="8F0000"/>
            </a:solidFill>
          </a:ln>
        </p:spPr>
        <p:txBody>
          <a:bodyPr wrap="square" lIns="0" tIns="0" rIns="0" bIns="0" rtlCol="0"/>
          <a:lstStyle/>
          <a:p>
            <a:endParaRPr/>
          </a:p>
        </p:txBody>
      </p:sp>
      <p:sp>
        <p:nvSpPr>
          <p:cNvPr id="205" name="object 205"/>
          <p:cNvSpPr/>
          <p:nvPr/>
        </p:nvSpPr>
        <p:spPr>
          <a:xfrm>
            <a:off x="2463186" y="5858877"/>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06" name="object 206"/>
          <p:cNvSpPr/>
          <p:nvPr/>
        </p:nvSpPr>
        <p:spPr>
          <a:xfrm>
            <a:off x="2191490" y="5835581"/>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07" name="object 207"/>
          <p:cNvSpPr/>
          <p:nvPr/>
        </p:nvSpPr>
        <p:spPr>
          <a:xfrm>
            <a:off x="2271191" y="589643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08" name="object 208"/>
          <p:cNvSpPr/>
          <p:nvPr/>
        </p:nvSpPr>
        <p:spPr>
          <a:xfrm>
            <a:off x="2402328" y="5980755"/>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09" name="object 209"/>
          <p:cNvSpPr/>
          <p:nvPr/>
        </p:nvSpPr>
        <p:spPr>
          <a:xfrm>
            <a:off x="2341401" y="5863572"/>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10" name="object 210"/>
          <p:cNvSpPr/>
          <p:nvPr/>
        </p:nvSpPr>
        <p:spPr>
          <a:xfrm>
            <a:off x="2364711" y="6130623"/>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211" name="object 211"/>
          <p:cNvSpPr txBox="1"/>
          <p:nvPr/>
        </p:nvSpPr>
        <p:spPr>
          <a:xfrm>
            <a:off x="376950" y="5253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12" name="object 212"/>
          <p:cNvSpPr/>
          <p:nvPr/>
        </p:nvSpPr>
        <p:spPr>
          <a:xfrm>
            <a:off x="1727658" y="5952587"/>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213" name="object 213"/>
          <p:cNvSpPr/>
          <p:nvPr/>
        </p:nvSpPr>
        <p:spPr>
          <a:xfrm>
            <a:off x="1936054" y="5954848"/>
            <a:ext cx="5080" cy="0"/>
          </a:xfrm>
          <a:custGeom>
            <a:avLst/>
            <a:gdLst/>
            <a:ahLst/>
            <a:cxnLst/>
            <a:rect l="l" t="t" r="r" b="b"/>
            <a:pathLst>
              <a:path w="5080">
                <a:moveTo>
                  <a:pt x="0" y="0"/>
                </a:moveTo>
                <a:lnTo>
                  <a:pt x="4676" y="0"/>
                </a:lnTo>
              </a:path>
            </a:pathLst>
          </a:custGeom>
          <a:ln w="4694">
            <a:solidFill>
              <a:srgbClr val="000000"/>
            </a:solidFill>
          </a:ln>
        </p:spPr>
        <p:txBody>
          <a:bodyPr wrap="square" lIns="0" tIns="0" rIns="0" bIns="0" rtlCol="0"/>
          <a:lstStyle/>
          <a:p>
            <a:endParaRPr/>
          </a:p>
        </p:txBody>
      </p:sp>
      <p:sp>
        <p:nvSpPr>
          <p:cNvPr id="214" name="object 214"/>
          <p:cNvSpPr/>
          <p:nvPr/>
        </p:nvSpPr>
        <p:spPr>
          <a:xfrm>
            <a:off x="1834055" y="5849484"/>
            <a:ext cx="0" cy="211454"/>
          </a:xfrm>
          <a:custGeom>
            <a:avLst/>
            <a:gdLst/>
            <a:ahLst/>
            <a:cxnLst/>
            <a:rect l="l" t="t" r="r" b="b"/>
            <a:pathLst>
              <a:path h="211454">
                <a:moveTo>
                  <a:pt x="0" y="0"/>
                </a:moveTo>
                <a:lnTo>
                  <a:pt x="0" y="210832"/>
                </a:lnTo>
              </a:path>
            </a:pathLst>
          </a:custGeom>
          <a:ln w="7467">
            <a:solidFill>
              <a:srgbClr val="000000"/>
            </a:solidFill>
          </a:ln>
        </p:spPr>
        <p:txBody>
          <a:bodyPr wrap="square" lIns="0" tIns="0" rIns="0" bIns="0" rtlCol="0"/>
          <a:lstStyle/>
          <a:p>
            <a:endParaRPr/>
          </a:p>
        </p:txBody>
      </p:sp>
      <p:sp>
        <p:nvSpPr>
          <p:cNvPr id="215" name="object 215"/>
          <p:cNvSpPr txBox="1"/>
          <p:nvPr/>
        </p:nvSpPr>
        <p:spPr>
          <a:xfrm>
            <a:off x="1527639" y="4187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3</a:t>
            </a:r>
            <a:endParaRPr sz="950">
              <a:latin typeface="Arial"/>
              <a:cs typeface="Arial"/>
            </a:endParaRPr>
          </a:p>
        </p:txBody>
      </p:sp>
      <p:sp>
        <p:nvSpPr>
          <p:cNvPr id="216" name="object 216"/>
          <p:cNvSpPr/>
          <p:nvPr/>
        </p:nvSpPr>
        <p:spPr>
          <a:xfrm>
            <a:off x="2900425" y="4191002"/>
            <a:ext cx="2971800" cy="2286635"/>
          </a:xfrm>
          <a:custGeom>
            <a:avLst/>
            <a:gdLst/>
            <a:ahLst/>
            <a:cxnLst/>
            <a:rect l="l" t="t" r="r" b="b"/>
            <a:pathLst>
              <a:path w="2971800" h="2286635">
                <a:moveTo>
                  <a:pt x="0" y="2286299"/>
                </a:moveTo>
                <a:lnTo>
                  <a:pt x="2971673" y="2286299"/>
                </a:lnTo>
                <a:lnTo>
                  <a:pt x="2971673" y="0"/>
                </a:lnTo>
                <a:lnTo>
                  <a:pt x="0" y="0"/>
                </a:lnTo>
                <a:lnTo>
                  <a:pt x="0" y="2286299"/>
                </a:lnTo>
                <a:close/>
              </a:path>
            </a:pathLst>
          </a:custGeom>
          <a:solidFill>
            <a:srgbClr val="FFFFFF"/>
          </a:solidFill>
        </p:spPr>
        <p:txBody>
          <a:bodyPr wrap="square" lIns="0" tIns="0" rIns="0" bIns="0" rtlCol="0"/>
          <a:lstStyle/>
          <a:p>
            <a:endParaRPr/>
          </a:p>
        </p:txBody>
      </p:sp>
      <p:sp>
        <p:nvSpPr>
          <p:cNvPr id="217" name="object 217"/>
          <p:cNvSpPr/>
          <p:nvPr/>
        </p:nvSpPr>
        <p:spPr>
          <a:xfrm>
            <a:off x="3294005" y="4364345"/>
            <a:ext cx="2352040" cy="1851025"/>
          </a:xfrm>
          <a:custGeom>
            <a:avLst/>
            <a:gdLst/>
            <a:ahLst/>
            <a:cxnLst/>
            <a:rect l="l" t="t" r="r" b="b"/>
            <a:pathLst>
              <a:path w="2352040" h="1851025">
                <a:moveTo>
                  <a:pt x="0" y="1850597"/>
                </a:moveTo>
                <a:lnTo>
                  <a:pt x="2351539" y="1850597"/>
                </a:lnTo>
                <a:lnTo>
                  <a:pt x="2351539" y="0"/>
                </a:lnTo>
                <a:lnTo>
                  <a:pt x="0" y="0"/>
                </a:lnTo>
                <a:lnTo>
                  <a:pt x="0" y="1850597"/>
                </a:lnTo>
                <a:close/>
              </a:path>
            </a:pathLst>
          </a:custGeom>
          <a:solidFill>
            <a:srgbClr val="FFFFFF"/>
          </a:solidFill>
        </p:spPr>
        <p:txBody>
          <a:bodyPr wrap="square" lIns="0" tIns="0" rIns="0" bIns="0" rtlCol="0"/>
          <a:lstStyle/>
          <a:p>
            <a:endParaRPr/>
          </a:p>
        </p:txBody>
      </p:sp>
      <p:sp>
        <p:nvSpPr>
          <p:cNvPr id="218" name="object 218"/>
          <p:cNvSpPr/>
          <p:nvPr/>
        </p:nvSpPr>
        <p:spPr>
          <a:xfrm>
            <a:off x="3294005" y="4364387"/>
            <a:ext cx="2352040" cy="1851025"/>
          </a:xfrm>
          <a:custGeom>
            <a:avLst/>
            <a:gdLst/>
            <a:ahLst/>
            <a:cxnLst/>
            <a:rect l="l" t="t" r="r" b="b"/>
            <a:pathLst>
              <a:path w="2352040" h="1851025">
                <a:moveTo>
                  <a:pt x="0" y="1850556"/>
                </a:moveTo>
                <a:lnTo>
                  <a:pt x="0" y="0"/>
                </a:lnTo>
                <a:lnTo>
                  <a:pt x="2351581" y="0"/>
                </a:lnTo>
                <a:lnTo>
                  <a:pt x="2351581" y="1850556"/>
                </a:lnTo>
                <a:lnTo>
                  <a:pt x="0" y="1850556"/>
                </a:lnTo>
              </a:path>
            </a:pathLst>
          </a:custGeom>
          <a:ln w="3175">
            <a:solidFill>
              <a:srgbClr val="FFFFFF"/>
            </a:solidFill>
          </a:ln>
        </p:spPr>
        <p:txBody>
          <a:bodyPr wrap="square" lIns="0" tIns="0" rIns="0" bIns="0" rtlCol="0"/>
          <a:lstStyle/>
          <a:p>
            <a:endParaRPr/>
          </a:p>
        </p:txBody>
      </p:sp>
      <p:sp>
        <p:nvSpPr>
          <p:cNvPr id="219" name="object 219"/>
          <p:cNvSpPr/>
          <p:nvPr/>
        </p:nvSpPr>
        <p:spPr>
          <a:xfrm>
            <a:off x="3294005" y="62149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220" name="object 220"/>
          <p:cNvSpPr/>
          <p:nvPr/>
        </p:nvSpPr>
        <p:spPr>
          <a:xfrm>
            <a:off x="5647820" y="62172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21" name="object 221"/>
          <p:cNvSpPr/>
          <p:nvPr/>
        </p:nvSpPr>
        <p:spPr>
          <a:xfrm>
            <a:off x="3294005" y="4364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222" name="object 222"/>
          <p:cNvSpPr/>
          <p:nvPr/>
        </p:nvSpPr>
        <p:spPr>
          <a:xfrm>
            <a:off x="3296267" y="4366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223" name="object 223"/>
          <p:cNvSpPr/>
          <p:nvPr/>
        </p:nvSpPr>
        <p:spPr>
          <a:xfrm>
            <a:off x="3433067" y="6191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224" name="object 224"/>
          <p:cNvSpPr txBox="1"/>
          <p:nvPr/>
        </p:nvSpPr>
        <p:spPr>
          <a:xfrm>
            <a:off x="3374874"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225" name="object 225"/>
          <p:cNvSpPr/>
          <p:nvPr/>
        </p:nvSpPr>
        <p:spPr>
          <a:xfrm>
            <a:off x="3700057"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26" name="object 226"/>
          <p:cNvSpPr txBox="1"/>
          <p:nvPr/>
        </p:nvSpPr>
        <p:spPr>
          <a:xfrm>
            <a:off x="3613832"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227" name="object 227"/>
          <p:cNvSpPr/>
          <p:nvPr/>
        </p:nvSpPr>
        <p:spPr>
          <a:xfrm>
            <a:off x="3967007"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28" name="object 228"/>
          <p:cNvSpPr txBox="1"/>
          <p:nvPr/>
        </p:nvSpPr>
        <p:spPr>
          <a:xfrm>
            <a:off x="3908978"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229" name="object 229"/>
          <p:cNvSpPr/>
          <p:nvPr/>
        </p:nvSpPr>
        <p:spPr>
          <a:xfrm>
            <a:off x="4226176"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30" name="object 230"/>
          <p:cNvSpPr/>
          <p:nvPr/>
        </p:nvSpPr>
        <p:spPr>
          <a:xfrm>
            <a:off x="4228479" y="61939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231" name="object 231"/>
          <p:cNvSpPr txBox="1"/>
          <p:nvPr/>
        </p:nvSpPr>
        <p:spPr>
          <a:xfrm>
            <a:off x="4143267"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232" name="object 232"/>
          <p:cNvSpPr/>
          <p:nvPr/>
        </p:nvSpPr>
        <p:spPr>
          <a:xfrm>
            <a:off x="4493197"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33" name="object 233"/>
          <p:cNvSpPr/>
          <p:nvPr/>
        </p:nvSpPr>
        <p:spPr>
          <a:xfrm>
            <a:off x="4495430" y="6193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34" name="object 234"/>
          <p:cNvSpPr txBox="1"/>
          <p:nvPr/>
        </p:nvSpPr>
        <p:spPr>
          <a:xfrm>
            <a:off x="4461723"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235" name="object 235"/>
          <p:cNvSpPr/>
          <p:nvPr/>
        </p:nvSpPr>
        <p:spPr>
          <a:xfrm>
            <a:off x="4763393"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36" name="object 236"/>
          <p:cNvSpPr txBox="1"/>
          <p:nvPr/>
        </p:nvSpPr>
        <p:spPr>
          <a:xfrm>
            <a:off x="4695942"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237" name="object 237"/>
          <p:cNvSpPr/>
          <p:nvPr/>
        </p:nvSpPr>
        <p:spPr>
          <a:xfrm>
            <a:off x="5027098"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238" name="object 238"/>
          <p:cNvSpPr/>
          <p:nvPr/>
        </p:nvSpPr>
        <p:spPr>
          <a:xfrm>
            <a:off x="5029402" y="6193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39" name="object 239"/>
          <p:cNvSpPr txBox="1"/>
          <p:nvPr/>
        </p:nvSpPr>
        <p:spPr>
          <a:xfrm>
            <a:off x="4995764"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240" name="object 240"/>
          <p:cNvSpPr/>
          <p:nvPr/>
        </p:nvSpPr>
        <p:spPr>
          <a:xfrm>
            <a:off x="5297504"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41" name="object 241"/>
          <p:cNvSpPr txBox="1"/>
          <p:nvPr/>
        </p:nvSpPr>
        <p:spPr>
          <a:xfrm>
            <a:off x="5229913"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242" name="object 242"/>
          <p:cNvSpPr/>
          <p:nvPr/>
        </p:nvSpPr>
        <p:spPr>
          <a:xfrm>
            <a:off x="5564455"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243" name="object 243"/>
          <p:cNvSpPr txBox="1"/>
          <p:nvPr/>
        </p:nvSpPr>
        <p:spPr>
          <a:xfrm>
            <a:off x="5529736"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244" name="object 244"/>
          <p:cNvSpPr/>
          <p:nvPr/>
        </p:nvSpPr>
        <p:spPr>
          <a:xfrm>
            <a:off x="3294005" y="5973421"/>
            <a:ext cx="30480" cy="0"/>
          </a:xfrm>
          <a:custGeom>
            <a:avLst/>
            <a:gdLst/>
            <a:ahLst/>
            <a:cxnLst/>
            <a:rect l="l" t="t" r="r" b="b"/>
            <a:pathLst>
              <a:path w="30479">
                <a:moveTo>
                  <a:pt x="0" y="0"/>
                </a:moveTo>
                <a:lnTo>
                  <a:pt x="30261" y="0"/>
                </a:lnTo>
              </a:path>
            </a:pathLst>
          </a:custGeom>
          <a:ln w="5095">
            <a:solidFill>
              <a:srgbClr val="000000"/>
            </a:solidFill>
          </a:ln>
        </p:spPr>
        <p:txBody>
          <a:bodyPr wrap="square" lIns="0" tIns="0" rIns="0" bIns="0" rtlCol="0"/>
          <a:lstStyle/>
          <a:p>
            <a:endParaRPr/>
          </a:p>
        </p:txBody>
      </p:sp>
      <p:sp>
        <p:nvSpPr>
          <p:cNvPr id="245" name="object 245"/>
          <p:cNvSpPr txBox="1"/>
          <p:nvPr/>
        </p:nvSpPr>
        <p:spPr>
          <a:xfrm>
            <a:off x="3215562" y="5926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246" name="object 246"/>
          <p:cNvSpPr/>
          <p:nvPr/>
        </p:nvSpPr>
        <p:spPr>
          <a:xfrm>
            <a:off x="3294005" y="5711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47" name="object 247"/>
          <p:cNvSpPr txBox="1"/>
          <p:nvPr/>
        </p:nvSpPr>
        <p:spPr>
          <a:xfrm>
            <a:off x="3154690" y="5663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248" name="object 248"/>
          <p:cNvSpPr/>
          <p:nvPr/>
        </p:nvSpPr>
        <p:spPr>
          <a:xfrm>
            <a:off x="3294005" y="5444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49" name="object 249"/>
          <p:cNvSpPr txBox="1"/>
          <p:nvPr/>
        </p:nvSpPr>
        <p:spPr>
          <a:xfrm>
            <a:off x="3215562" y="5396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250" name="object 250"/>
          <p:cNvSpPr/>
          <p:nvPr/>
        </p:nvSpPr>
        <p:spPr>
          <a:xfrm>
            <a:off x="3294005" y="5176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251" name="object 251"/>
          <p:cNvSpPr txBox="1"/>
          <p:nvPr/>
        </p:nvSpPr>
        <p:spPr>
          <a:xfrm>
            <a:off x="3154690" y="5129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252" name="object 252"/>
          <p:cNvSpPr/>
          <p:nvPr/>
        </p:nvSpPr>
        <p:spPr>
          <a:xfrm>
            <a:off x="3294005" y="4909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53" name="object 253"/>
          <p:cNvSpPr txBox="1"/>
          <p:nvPr/>
        </p:nvSpPr>
        <p:spPr>
          <a:xfrm>
            <a:off x="3215562" y="4862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254" name="object 254"/>
          <p:cNvSpPr/>
          <p:nvPr/>
        </p:nvSpPr>
        <p:spPr>
          <a:xfrm>
            <a:off x="3294005" y="4642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255" name="object 255"/>
          <p:cNvSpPr txBox="1"/>
          <p:nvPr/>
        </p:nvSpPr>
        <p:spPr>
          <a:xfrm>
            <a:off x="3154690" y="4595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256" name="object 256"/>
          <p:cNvSpPr/>
          <p:nvPr/>
        </p:nvSpPr>
        <p:spPr>
          <a:xfrm>
            <a:off x="3294005" y="4375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257" name="object 257"/>
          <p:cNvSpPr txBox="1"/>
          <p:nvPr/>
        </p:nvSpPr>
        <p:spPr>
          <a:xfrm>
            <a:off x="3215562" y="4328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258" name="object 258"/>
          <p:cNvSpPr/>
          <p:nvPr/>
        </p:nvSpPr>
        <p:spPr>
          <a:xfrm>
            <a:off x="3940452" y="6193784"/>
            <a:ext cx="46990" cy="43180"/>
          </a:xfrm>
          <a:custGeom>
            <a:avLst/>
            <a:gdLst/>
            <a:ahLst/>
            <a:cxnLst/>
            <a:rect l="l" t="t" r="r" b="b"/>
            <a:pathLst>
              <a:path w="46989"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259" name="object 259"/>
          <p:cNvSpPr/>
          <p:nvPr/>
        </p:nvSpPr>
        <p:spPr>
          <a:xfrm>
            <a:off x="3940452" y="6193784"/>
            <a:ext cx="46990" cy="43180"/>
          </a:xfrm>
          <a:custGeom>
            <a:avLst/>
            <a:gdLst/>
            <a:ahLst/>
            <a:cxnLst/>
            <a:rect l="l" t="t" r="r" b="b"/>
            <a:pathLst>
              <a:path w="46989"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260" name="object 260"/>
          <p:cNvSpPr/>
          <p:nvPr/>
        </p:nvSpPr>
        <p:spPr>
          <a:xfrm>
            <a:off x="3743083" y="5738786"/>
            <a:ext cx="352175" cy="358135"/>
          </a:xfrm>
          <a:prstGeom prst="rect">
            <a:avLst/>
          </a:prstGeom>
          <a:blipFill>
            <a:blip r:embed="rId8" cstate="print"/>
            <a:stretch>
              <a:fillRect/>
            </a:stretch>
          </a:blipFill>
        </p:spPr>
        <p:txBody>
          <a:bodyPr wrap="square" lIns="0" tIns="0" rIns="0" bIns="0" rtlCol="0"/>
          <a:lstStyle/>
          <a:p>
            <a:endParaRPr/>
          </a:p>
        </p:txBody>
      </p:sp>
      <p:sp>
        <p:nvSpPr>
          <p:cNvPr id="261" name="object 261"/>
          <p:cNvSpPr/>
          <p:nvPr/>
        </p:nvSpPr>
        <p:spPr>
          <a:xfrm>
            <a:off x="4165179" y="5931449"/>
            <a:ext cx="46990" cy="43180"/>
          </a:xfrm>
          <a:custGeom>
            <a:avLst/>
            <a:gdLst/>
            <a:ahLst/>
            <a:cxnLst/>
            <a:rect l="l" t="t" r="r" b="b"/>
            <a:pathLst>
              <a:path w="46989"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262" name="object 262"/>
          <p:cNvSpPr/>
          <p:nvPr/>
        </p:nvSpPr>
        <p:spPr>
          <a:xfrm>
            <a:off x="4165179" y="5931449"/>
            <a:ext cx="46990" cy="43180"/>
          </a:xfrm>
          <a:custGeom>
            <a:avLst/>
            <a:gdLst/>
            <a:ahLst/>
            <a:cxnLst/>
            <a:rect l="l" t="t" r="r" b="b"/>
            <a:pathLst>
              <a:path w="46989"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263" name="object 263"/>
          <p:cNvSpPr/>
          <p:nvPr/>
        </p:nvSpPr>
        <p:spPr>
          <a:xfrm>
            <a:off x="4099575" y="5622152"/>
            <a:ext cx="46990" cy="43180"/>
          </a:xfrm>
          <a:custGeom>
            <a:avLst/>
            <a:gdLst/>
            <a:ahLst/>
            <a:cxnLst/>
            <a:rect l="l" t="t" r="r" b="b"/>
            <a:pathLst>
              <a:path w="46989"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264" name="object 264"/>
          <p:cNvSpPr/>
          <p:nvPr/>
        </p:nvSpPr>
        <p:spPr>
          <a:xfrm>
            <a:off x="4099575" y="5622152"/>
            <a:ext cx="46990" cy="43180"/>
          </a:xfrm>
          <a:custGeom>
            <a:avLst/>
            <a:gdLst/>
            <a:ahLst/>
            <a:cxnLst/>
            <a:rect l="l" t="t" r="r" b="b"/>
            <a:pathLst>
              <a:path w="46989"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265" name="object 265"/>
          <p:cNvSpPr/>
          <p:nvPr/>
        </p:nvSpPr>
        <p:spPr>
          <a:xfrm>
            <a:off x="4099087" y="4476365"/>
            <a:ext cx="905189" cy="994264"/>
          </a:xfrm>
          <a:prstGeom prst="rect">
            <a:avLst/>
          </a:prstGeom>
          <a:blipFill>
            <a:blip r:embed="rId9" cstate="print"/>
            <a:stretch>
              <a:fillRect/>
            </a:stretch>
          </a:blipFill>
        </p:spPr>
        <p:txBody>
          <a:bodyPr wrap="square" lIns="0" tIns="0" rIns="0" bIns="0" rtlCol="0"/>
          <a:lstStyle/>
          <a:p>
            <a:endParaRPr/>
          </a:p>
        </p:txBody>
      </p:sp>
      <p:sp>
        <p:nvSpPr>
          <p:cNvPr id="266" name="object 266"/>
          <p:cNvSpPr/>
          <p:nvPr/>
        </p:nvSpPr>
        <p:spPr>
          <a:xfrm>
            <a:off x="3949664" y="4912555"/>
            <a:ext cx="46990" cy="56515"/>
          </a:xfrm>
          <a:custGeom>
            <a:avLst/>
            <a:gdLst/>
            <a:ahLst/>
            <a:cxnLst/>
            <a:rect l="l" t="t" r="r" b="b"/>
            <a:pathLst>
              <a:path w="46989"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267" name="object 267"/>
          <p:cNvSpPr/>
          <p:nvPr/>
        </p:nvSpPr>
        <p:spPr>
          <a:xfrm>
            <a:off x="3949664" y="4912555"/>
            <a:ext cx="46990" cy="56515"/>
          </a:xfrm>
          <a:custGeom>
            <a:avLst/>
            <a:gdLst/>
            <a:ahLst/>
            <a:cxnLst/>
            <a:rect l="l" t="t" r="r" b="b"/>
            <a:pathLst>
              <a:path w="46989"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268" name="object 268"/>
          <p:cNvSpPr/>
          <p:nvPr/>
        </p:nvSpPr>
        <p:spPr>
          <a:xfrm>
            <a:off x="4572829" y="4340875"/>
            <a:ext cx="46990" cy="56515"/>
          </a:xfrm>
          <a:custGeom>
            <a:avLst/>
            <a:gdLst/>
            <a:ahLst/>
            <a:cxnLst/>
            <a:rect l="l" t="t" r="r" b="b"/>
            <a:pathLst>
              <a:path w="46989"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269" name="object 269"/>
          <p:cNvSpPr/>
          <p:nvPr/>
        </p:nvSpPr>
        <p:spPr>
          <a:xfrm>
            <a:off x="4572829" y="4340875"/>
            <a:ext cx="46990" cy="56515"/>
          </a:xfrm>
          <a:custGeom>
            <a:avLst/>
            <a:gdLst/>
            <a:ahLst/>
            <a:cxnLst/>
            <a:rect l="l" t="t" r="r" b="b"/>
            <a:pathLst>
              <a:path w="46989"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270" name="object 270"/>
          <p:cNvSpPr/>
          <p:nvPr/>
        </p:nvSpPr>
        <p:spPr>
          <a:xfrm>
            <a:off x="4329188" y="4336201"/>
            <a:ext cx="46990" cy="56515"/>
          </a:xfrm>
          <a:custGeom>
            <a:avLst/>
            <a:gdLst/>
            <a:ahLst/>
            <a:cxnLst/>
            <a:rect l="l" t="t" r="r" b="b"/>
            <a:pathLst>
              <a:path w="46989"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271" name="object 271"/>
          <p:cNvSpPr/>
          <p:nvPr/>
        </p:nvSpPr>
        <p:spPr>
          <a:xfrm>
            <a:off x="4329188" y="4336201"/>
            <a:ext cx="46990" cy="56515"/>
          </a:xfrm>
          <a:custGeom>
            <a:avLst/>
            <a:gdLst/>
            <a:ahLst/>
            <a:cxnLst/>
            <a:rect l="l" t="t" r="r" b="b"/>
            <a:pathLst>
              <a:path w="46989"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272" name="object 272"/>
          <p:cNvSpPr/>
          <p:nvPr/>
        </p:nvSpPr>
        <p:spPr>
          <a:xfrm>
            <a:off x="4647784" y="5605910"/>
            <a:ext cx="46990" cy="56515"/>
          </a:xfrm>
          <a:custGeom>
            <a:avLst/>
            <a:gdLst/>
            <a:ahLst/>
            <a:cxnLst/>
            <a:rect l="l" t="t" r="r" b="b"/>
            <a:pathLst>
              <a:path w="46989"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273" name="object 273"/>
          <p:cNvSpPr/>
          <p:nvPr/>
        </p:nvSpPr>
        <p:spPr>
          <a:xfrm>
            <a:off x="4647784" y="5605910"/>
            <a:ext cx="46990" cy="56515"/>
          </a:xfrm>
          <a:custGeom>
            <a:avLst/>
            <a:gdLst/>
            <a:ahLst/>
            <a:cxnLst/>
            <a:rect l="l" t="t" r="r" b="b"/>
            <a:pathLst>
              <a:path w="46989"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274" name="object 274"/>
          <p:cNvSpPr/>
          <p:nvPr/>
        </p:nvSpPr>
        <p:spPr>
          <a:xfrm>
            <a:off x="4994437" y="6022999"/>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75" name="object 275"/>
          <p:cNvSpPr/>
          <p:nvPr/>
        </p:nvSpPr>
        <p:spPr>
          <a:xfrm>
            <a:off x="4989691" y="591051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76" name="object 276"/>
          <p:cNvSpPr/>
          <p:nvPr/>
        </p:nvSpPr>
        <p:spPr>
          <a:xfrm>
            <a:off x="5153700" y="6135319"/>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77" name="object 277"/>
          <p:cNvSpPr/>
          <p:nvPr/>
        </p:nvSpPr>
        <p:spPr>
          <a:xfrm>
            <a:off x="5106730" y="59004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278" name="object 278"/>
          <p:cNvSpPr/>
          <p:nvPr/>
        </p:nvSpPr>
        <p:spPr>
          <a:xfrm>
            <a:off x="4919481" y="5976060"/>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79" name="object 279"/>
          <p:cNvSpPr/>
          <p:nvPr/>
        </p:nvSpPr>
        <p:spPr>
          <a:xfrm>
            <a:off x="4952143" y="5961976"/>
            <a:ext cx="99060" cy="0"/>
          </a:xfrm>
          <a:custGeom>
            <a:avLst/>
            <a:gdLst/>
            <a:ahLst/>
            <a:cxnLst/>
            <a:rect l="l" t="t" r="r" b="b"/>
            <a:pathLst>
              <a:path w="99060">
                <a:moveTo>
                  <a:pt x="0" y="0"/>
                </a:moveTo>
                <a:lnTo>
                  <a:pt x="98459" y="0"/>
                </a:lnTo>
              </a:path>
            </a:pathLst>
          </a:custGeom>
          <a:ln w="38824">
            <a:solidFill>
              <a:srgbClr val="8F0000"/>
            </a:solidFill>
          </a:ln>
        </p:spPr>
        <p:txBody>
          <a:bodyPr wrap="square" lIns="0" tIns="0" rIns="0" bIns="0" rtlCol="0"/>
          <a:lstStyle/>
          <a:p>
            <a:endParaRPr/>
          </a:p>
        </p:txBody>
      </p:sp>
      <p:sp>
        <p:nvSpPr>
          <p:cNvPr id="280" name="object 280"/>
          <p:cNvSpPr/>
          <p:nvPr/>
        </p:nvSpPr>
        <p:spPr>
          <a:xfrm>
            <a:off x="4985015" y="5870611"/>
            <a:ext cx="84455" cy="0"/>
          </a:xfrm>
          <a:custGeom>
            <a:avLst/>
            <a:gdLst/>
            <a:ahLst/>
            <a:cxnLst/>
            <a:rect l="l" t="t" r="r" b="b"/>
            <a:pathLst>
              <a:path w="84454">
                <a:moveTo>
                  <a:pt x="0" y="0"/>
                </a:moveTo>
                <a:lnTo>
                  <a:pt x="84326" y="0"/>
                </a:lnTo>
              </a:path>
            </a:pathLst>
          </a:custGeom>
          <a:ln w="52910">
            <a:solidFill>
              <a:srgbClr val="8F0000"/>
            </a:solidFill>
          </a:ln>
        </p:spPr>
        <p:txBody>
          <a:bodyPr wrap="square" lIns="0" tIns="0" rIns="0" bIns="0" rtlCol="0"/>
          <a:lstStyle/>
          <a:p>
            <a:endParaRPr/>
          </a:p>
        </p:txBody>
      </p:sp>
      <p:sp>
        <p:nvSpPr>
          <p:cNvPr id="281" name="object 281"/>
          <p:cNvSpPr/>
          <p:nvPr/>
        </p:nvSpPr>
        <p:spPr>
          <a:xfrm>
            <a:off x="5102054" y="59051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282" name="object 282"/>
          <p:cNvSpPr/>
          <p:nvPr/>
        </p:nvSpPr>
        <p:spPr>
          <a:xfrm>
            <a:off x="4994437" y="5957278"/>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83" name="object 283"/>
          <p:cNvSpPr/>
          <p:nvPr/>
        </p:nvSpPr>
        <p:spPr>
          <a:xfrm>
            <a:off x="4872651" y="5929286"/>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84" name="object 284"/>
          <p:cNvSpPr/>
          <p:nvPr/>
        </p:nvSpPr>
        <p:spPr>
          <a:xfrm>
            <a:off x="4886609" y="5933808"/>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285" name="object 285"/>
          <p:cNvSpPr/>
          <p:nvPr/>
        </p:nvSpPr>
        <p:spPr>
          <a:xfrm>
            <a:off x="5069392" y="5912772"/>
            <a:ext cx="112395" cy="0"/>
          </a:xfrm>
          <a:custGeom>
            <a:avLst/>
            <a:gdLst/>
            <a:ahLst/>
            <a:cxnLst/>
            <a:rect l="l" t="t" r="r" b="b"/>
            <a:pathLst>
              <a:path w="112395">
                <a:moveTo>
                  <a:pt x="0" y="0"/>
                </a:moveTo>
                <a:lnTo>
                  <a:pt x="112348" y="0"/>
                </a:lnTo>
              </a:path>
            </a:pathLst>
          </a:custGeom>
          <a:ln w="71510">
            <a:solidFill>
              <a:srgbClr val="8F0000"/>
            </a:solidFill>
          </a:ln>
        </p:spPr>
        <p:txBody>
          <a:bodyPr wrap="square" lIns="0" tIns="0" rIns="0" bIns="0" rtlCol="0"/>
          <a:lstStyle/>
          <a:p>
            <a:endParaRPr/>
          </a:p>
        </p:txBody>
      </p:sp>
      <p:sp>
        <p:nvSpPr>
          <p:cNvPr id="286" name="object 286"/>
          <p:cNvSpPr/>
          <p:nvPr/>
        </p:nvSpPr>
        <p:spPr>
          <a:xfrm>
            <a:off x="4947606" y="6107236"/>
            <a:ext cx="42545" cy="0"/>
          </a:xfrm>
          <a:custGeom>
            <a:avLst/>
            <a:gdLst/>
            <a:ahLst/>
            <a:cxnLst/>
            <a:rect l="l" t="t" r="r" b="b"/>
            <a:pathLst>
              <a:path w="42545">
                <a:moveTo>
                  <a:pt x="0" y="0"/>
                </a:moveTo>
                <a:lnTo>
                  <a:pt x="42102" y="0"/>
                </a:lnTo>
              </a:path>
            </a:pathLst>
          </a:custGeom>
          <a:ln w="38650">
            <a:solidFill>
              <a:srgbClr val="8F0000"/>
            </a:solidFill>
          </a:ln>
        </p:spPr>
        <p:txBody>
          <a:bodyPr wrap="square" lIns="0" tIns="0" rIns="0" bIns="0" rtlCol="0"/>
          <a:lstStyle/>
          <a:p>
            <a:endParaRPr/>
          </a:p>
        </p:txBody>
      </p:sp>
      <p:sp>
        <p:nvSpPr>
          <p:cNvPr id="287" name="object 287"/>
          <p:cNvSpPr/>
          <p:nvPr/>
        </p:nvSpPr>
        <p:spPr>
          <a:xfrm>
            <a:off x="5130250" y="5858877"/>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88" name="object 288"/>
          <p:cNvSpPr/>
          <p:nvPr/>
        </p:nvSpPr>
        <p:spPr>
          <a:xfrm>
            <a:off x="4858553" y="5835581"/>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89" name="object 289"/>
          <p:cNvSpPr/>
          <p:nvPr/>
        </p:nvSpPr>
        <p:spPr>
          <a:xfrm>
            <a:off x="4938255" y="5896432"/>
            <a:ext cx="37465" cy="37465"/>
          </a:xfrm>
          <a:custGeom>
            <a:avLst/>
            <a:gdLst/>
            <a:ahLst/>
            <a:cxnLst/>
            <a:rect l="l" t="t" r="r" b="b"/>
            <a:pathLst>
              <a:path w="37464" h="37464">
                <a:moveTo>
                  <a:pt x="0" y="18690"/>
                </a:moveTo>
                <a:lnTo>
                  <a:pt x="37392" y="18690"/>
                </a:lnTo>
              </a:path>
            </a:pathLst>
          </a:custGeom>
          <a:ln w="38650">
            <a:solidFill>
              <a:srgbClr val="8F0000"/>
            </a:solidFill>
          </a:ln>
        </p:spPr>
        <p:txBody>
          <a:bodyPr wrap="square" lIns="0" tIns="0" rIns="0" bIns="0" rtlCol="0"/>
          <a:lstStyle/>
          <a:p>
            <a:endParaRPr/>
          </a:p>
        </p:txBody>
      </p:sp>
      <p:sp>
        <p:nvSpPr>
          <p:cNvPr id="290" name="object 290"/>
          <p:cNvSpPr/>
          <p:nvPr/>
        </p:nvSpPr>
        <p:spPr>
          <a:xfrm>
            <a:off x="5069392" y="5980755"/>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91" name="object 291"/>
          <p:cNvSpPr/>
          <p:nvPr/>
        </p:nvSpPr>
        <p:spPr>
          <a:xfrm>
            <a:off x="5008464" y="5863572"/>
            <a:ext cx="37465" cy="38100"/>
          </a:xfrm>
          <a:custGeom>
            <a:avLst/>
            <a:gdLst/>
            <a:ahLst/>
            <a:cxnLst/>
            <a:rect l="l" t="t" r="r" b="b"/>
            <a:pathLst>
              <a:path w="37464" h="38100">
                <a:moveTo>
                  <a:pt x="0" y="18777"/>
                </a:moveTo>
                <a:lnTo>
                  <a:pt x="37392" y="18777"/>
                </a:lnTo>
              </a:path>
            </a:pathLst>
          </a:custGeom>
          <a:ln w="38824">
            <a:solidFill>
              <a:srgbClr val="8F0000"/>
            </a:solidFill>
          </a:ln>
        </p:spPr>
        <p:txBody>
          <a:bodyPr wrap="square" lIns="0" tIns="0" rIns="0" bIns="0" rtlCol="0"/>
          <a:lstStyle/>
          <a:p>
            <a:endParaRPr/>
          </a:p>
        </p:txBody>
      </p:sp>
      <p:sp>
        <p:nvSpPr>
          <p:cNvPr id="292" name="object 292"/>
          <p:cNvSpPr/>
          <p:nvPr/>
        </p:nvSpPr>
        <p:spPr>
          <a:xfrm>
            <a:off x="5031775" y="6130623"/>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293" name="object 293"/>
          <p:cNvSpPr txBox="1"/>
          <p:nvPr/>
        </p:nvSpPr>
        <p:spPr>
          <a:xfrm>
            <a:off x="3044013" y="5253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294" name="object 294"/>
          <p:cNvSpPr/>
          <p:nvPr/>
        </p:nvSpPr>
        <p:spPr>
          <a:xfrm>
            <a:off x="4394722" y="5952587"/>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295" name="object 295"/>
          <p:cNvSpPr/>
          <p:nvPr/>
        </p:nvSpPr>
        <p:spPr>
          <a:xfrm>
            <a:off x="4603118" y="595484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296" name="object 296"/>
          <p:cNvSpPr/>
          <p:nvPr/>
        </p:nvSpPr>
        <p:spPr>
          <a:xfrm>
            <a:off x="4501118" y="5849484"/>
            <a:ext cx="0" cy="211454"/>
          </a:xfrm>
          <a:custGeom>
            <a:avLst/>
            <a:gdLst/>
            <a:ahLst/>
            <a:cxnLst/>
            <a:rect l="l" t="t" r="r" b="b"/>
            <a:pathLst>
              <a:path h="211454">
                <a:moveTo>
                  <a:pt x="0" y="0"/>
                </a:moveTo>
                <a:lnTo>
                  <a:pt x="0" y="210832"/>
                </a:lnTo>
              </a:path>
            </a:pathLst>
          </a:custGeom>
          <a:ln w="7467">
            <a:solidFill>
              <a:srgbClr val="000000"/>
            </a:solidFill>
          </a:ln>
        </p:spPr>
        <p:txBody>
          <a:bodyPr wrap="square" lIns="0" tIns="0" rIns="0" bIns="0" rtlCol="0"/>
          <a:lstStyle/>
          <a:p>
            <a:endParaRPr/>
          </a:p>
        </p:txBody>
      </p:sp>
      <p:sp>
        <p:nvSpPr>
          <p:cNvPr id="297" name="object 297"/>
          <p:cNvSpPr txBox="1"/>
          <p:nvPr/>
        </p:nvSpPr>
        <p:spPr>
          <a:xfrm>
            <a:off x="4194703" y="4187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4</a:t>
            </a:r>
            <a:endParaRPr sz="950">
              <a:latin typeface="Arial"/>
              <a:cs typeface="Arial"/>
            </a:endParaRPr>
          </a:p>
        </p:txBody>
      </p:sp>
      <p:sp>
        <p:nvSpPr>
          <p:cNvPr id="298" name="object 298"/>
          <p:cNvSpPr/>
          <p:nvPr/>
        </p:nvSpPr>
        <p:spPr>
          <a:xfrm>
            <a:off x="6265678" y="6214943"/>
            <a:ext cx="2352040" cy="0"/>
          </a:xfrm>
          <a:custGeom>
            <a:avLst/>
            <a:gdLst/>
            <a:ahLst/>
            <a:cxnLst/>
            <a:rect l="l" t="t" r="r" b="b"/>
            <a:pathLst>
              <a:path w="2352040">
                <a:moveTo>
                  <a:pt x="0" y="0"/>
                </a:moveTo>
                <a:lnTo>
                  <a:pt x="2351581" y="0"/>
                </a:lnTo>
              </a:path>
            </a:pathLst>
          </a:custGeom>
          <a:ln w="3175">
            <a:solidFill>
              <a:srgbClr val="000000"/>
            </a:solidFill>
          </a:ln>
        </p:spPr>
        <p:txBody>
          <a:bodyPr wrap="square" lIns="0" tIns="0" rIns="0" bIns="0" rtlCol="0"/>
          <a:lstStyle/>
          <a:p>
            <a:endParaRPr/>
          </a:p>
        </p:txBody>
      </p:sp>
      <p:sp>
        <p:nvSpPr>
          <p:cNvPr id="299" name="object 299"/>
          <p:cNvSpPr/>
          <p:nvPr/>
        </p:nvSpPr>
        <p:spPr>
          <a:xfrm>
            <a:off x="8619494" y="6217204"/>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00" name="object 300"/>
          <p:cNvSpPr/>
          <p:nvPr/>
        </p:nvSpPr>
        <p:spPr>
          <a:xfrm>
            <a:off x="6265678" y="4364387"/>
            <a:ext cx="0" cy="1851025"/>
          </a:xfrm>
          <a:custGeom>
            <a:avLst/>
            <a:gdLst/>
            <a:ahLst/>
            <a:cxnLst/>
            <a:rect l="l" t="t" r="r" b="b"/>
            <a:pathLst>
              <a:path h="1851025">
                <a:moveTo>
                  <a:pt x="0" y="1850556"/>
                </a:moveTo>
                <a:lnTo>
                  <a:pt x="0" y="0"/>
                </a:lnTo>
              </a:path>
            </a:pathLst>
          </a:custGeom>
          <a:ln w="3175">
            <a:solidFill>
              <a:srgbClr val="000000"/>
            </a:solidFill>
          </a:ln>
        </p:spPr>
        <p:txBody>
          <a:bodyPr wrap="square" lIns="0" tIns="0" rIns="0" bIns="0" rtlCol="0"/>
          <a:lstStyle/>
          <a:p>
            <a:endParaRPr/>
          </a:p>
        </p:txBody>
      </p:sp>
      <p:sp>
        <p:nvSpPr>
          <p:cNvPr id="301" name="object 301"/>
          <p:cNvSpPr/>
          <p:nvPr/>
        </p:nvSpPr>
        <p:spPr>
          <a:xfrm>
            <a:off x="6267939" y="4366620"/>
            <a:ext cx="5080" cy="0"/>
          </a:xfrm>
          <a:custGeom>
            <a:avLst/>
            <a:gdLst/>
            <a:ahLst/>
            <a:cxnLst/>
            <a:rect l="l" t="t" r="r" b="b"/>
            <a:pathLst>
              <a:path w="5079">
                <a:moveTo>
                  <a:pt x="0" y="0"/>
                </a:moveTo>
                <a:lnTo>
                  <a:pt x="4522" y="0"/>
                </a:lnTo>
              </a:path>
            </a:pathLst>
          </a:custGeom>
          <a:ln w="4694">
            <a:solidFill>
              <a:srgbClr val="000000"/>
            </a:solidFill>
          </a:ln>
        </p:spPr>
        <p:txBody>
          <a:bodyPr wrap="square" lIns="0" tIns="0" rIns="0" bIns="0" rtlCol="0"/>
          <a:lstStyle/>
          <a:p>
            <a:endParaRPr/>
          </a:p>
        </p:txBody>
      </p:sp>
      <p:sp>
        <p:nvSpPr>
          <p:cNvPr id="302" name="object 302"/>
          <p:cNvSpPr/>
          <p:nvPr/>
        </p:nvSpPr>
        <p:spPr>
          <a:xfrm>
            <a:off x="6404740" y="6191560"/>
            <a:ext cx="0" cy="23495"/>
          </a:xfrm>
          <a:custGeom>
            <a:avLst/>
            <a:gdLst/>
            <a:ahLst/>
            <a:cxnLst/>
            <a:rect l="l" t="t" r="r" b="b"/>
            <a:pathLst>
              <a:path h="23495">
                <a:moveTo>
                  <a:pt x="0" y="0"/>
                </a:moveTo>
                <a:lnTo>
                  <a:pt x="0" y="23383"/>
                </a:lnTo>
              </a:path>
            </a:pathLst>
          </a:custGeom>
          <a:ln w="7446">
            <a:solidFill>
              <a:srgbClr val="000000"/>
            </a:solidFill>
          </a:ln>
        </p:spPr>
        <p:txBody>
          <a:bodyPr wrap="square" lIns="0" tIns="0" rIns="0" bIns="0" rtlCol="0"/>
          <a:lstStyle/>
          <a:p>
            <a:endParaRPr/>
          </a:p>
        </p:txBody>
      </p:sp>
      <p:sp>
        <p:nvSpPr>
          <p:cNvPr id="303" name="object 303"/>
          <p:cNvSpPr txBox="1"/>
          <p:nvPr/>
        </p:nvSpPr>
        <p:spPr>
          <a:xfrm>
            <a:off x="6346547"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-2</a:t>
            </a:r>
            <a:endParaRPr sz="600">
              <a:latin typeface="Arial"/>
              <a:cs typeface="Arial"/>
            </a:endParaRPr>
          </a:p>
        </p:txBody>
      </p:sp>
      <p:sp>
        <p:nvSpPr>
          <p:cNvPr id="304" name="object 304"/>
          <p:cNvSpPr/>
          <p:nvPr/>
        </p:nvSpPr>
        <p:spPr>
          <a:xfrm>
            <a:off x="6671729"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05" name="object 305"/>
          <p:cNvSpPr txBox="1"/>
          <p:nvPr/>
        </p:nvSpPr>
        <p:spPr>
          <a:xfrm>
            <a:off x="6585505"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1</a:t>
            </a:r>
            <a:r>
              <a:rPr sz="600" spc="-25" dirty="0">
                <a:latin typeface="Arial"/>
                <a:cs typeface="Arial"/>
              </a:rPr>
              <a:t>.</a:t>
            </a:r>
            <a:r>
              <a:rPr sz="600" spc="-10" dirty="0">
                <a:latin typeface="Arial"/>
                <a:cs typeface="Arial"/>
              </a:rPr>
              <a:t>5</a:t>
            </a:r>
            <a:endParaRPr sz="600">
              <a:latin typeface="Arial"/>
              <a:cs typeface="Arial"/>
            </a:endParaRPr>
          </a:p>
        </p:txBody>
      </p:sp>
      <p:sp>
        <p:nvSpPr>
          <p:cNvPr id="306" name="object 306"/>
          <p:cNvSpPr/>
          <p:nvPr/>
        </p:nvSpPr>
        <p:spPr>
          <a:xfrm>
            <a:off x="6938681"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07" name="object 307"/>
          <p:cNvSpPr txBox="1"/>
          <p:nvPr/>
        </p:nvSpPr>
        <p:spPr>
          <a:xfrm>
            <a:off x="6880651" y="6235232"/>
            <a:ext cx="99060" cy="100330"/>
          </a:xfrm>
          <a:prstGeom prst="rect">
            <a:avLst/>
          </a:prstGeom>
        </p:spPr>
        <p:txBody>
          <a:bodyPr vert="horz" wrap="square" lIns="0" tIns="0" rIns="0" bIns="0" rtlCol="0">
            <a:spAutoFit/>
          </a:bodyPr>
          <a:lstStyle/>
          <a:p>
            <a:pPr marL="12700">
              <a:lnSpc>
                <a:spcPct val="100000"/>
              </a:lnSpc>
            </a:pPr>
            <a:r>
              <a:rPr sz="600" spc="15" dirty="0">
                <a:latin typeface="Arial"/>
                <a:cs typeface="Arial"/>
              </a:rPr>
              <a:t>-1</a:t>
            </a:r>
            <a:endParaRPr sz="600">
              <a:latin typeface="Arial"/>
              <a:cs typeface="Arial"/>
            </a:endParaRPr>
          </a:p>
        </p:txBody>
      </p:sp>
      <p:sp>
        <p:nvSpPr>
          <p:cNvPr id="308" name="object 308"/>
          <p:cNvSpPr/>
          <p:nvPr/>
        </p:nvSpPr>
        <p:spPr>
          <a:xfrm>
            <a:off x="7197849"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09" name="object 309"/>
          <p:cNvSpPr/>
          <p:nvPr/>
        </p:nvSpPr>
        <p:spPr>
          <a:xfrm>
            <a:off x="7200152" y="6193908"/>
            <a:ext cx="5080" cy="0"/>
          </a:xfrm>
          <a:custGeom>
            <a:avLst/>
            <a:gdLst/>
            <a:ahLst/>
            <a:cxnLst/>
            <a:rect l="l" t="t" r="r" b="b"/>
            <a:pathLst>
              <a:path w="5079">
                <a:moveTo>
                  <a:pt x="0" y="0"/>
                </a:moveTo>
                <a:lnTo>
                  <a:pt x="4536" y="0"/>
                </a:lnTo>
              </a:path>
            </a:pathLst>
          </a:custGeom>
          <a:ln w="4694">
            <a:solidFill>
              <a:srgbClr val="000000"/>
            </a:solidFill>
          </a:ln>
        </p:spPr>
        <p:txBody>
          <a:bodyPr wrap="square" lIns="0" tIns="0" rIns="0" bIns="0" rtlCol="0"/>
          <a:lstStyle/>
          <a:p>
            <a:endParaRPr/>
          </a:p>
        </p:txBody>
      </p:sp>
      <p:sp>
        <p:nvSpPr>
          <p:cNvPr id="310" name="object 310"/>
          <p:cNvSpPr txBox="1"/>
          <p:nvPr/>
        </p:nvSpPr>
        <p:spPr>
          <a:xfrm>
            <a:off x="7114940" y="6235232"/>
            <a:ext cx="1562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a:t>
            </a:r>
            <a:r>
              <a:rPr sz="600" spc="-10" dirty="0">
                <a:latin typeface="Arial"/>
                <a:cs typeface="Arial"/>
              </a:rPr>
              <a:t>0</a:t>
            </a:r>
            <a:r>
              <a:rPr sz="600" spc="-25" dirty="0">
                <a:latin typeface="Arial"/>
                <a:cs typeface="Arial"/>
              </a:rPr>
              <a:t>.</a:t>
            </a:r>
            <a:r>
              <a:rPr sz="600" spc="-10" dirty="0">
                <a:latin typeface="Arial"/>
                <a:cs typeface="Arial"/>
              </a:rPr>
              <a:t>5</a:t>
            </a:r>
            <a:endParaRPr sz="600">
              <a:latin typeface="Arial"/>
              <a:cs typeface="Arial"/>
            </a:endParaRPr>
          </a:p>
        </p:txBody>
      </p:sp>
      <p:sp>
        <p:nvSpPr>
          <p:cNvPr id="311" name="object 311"/>
          <p:cNvSpPr/>
          <p:nvPr/>
        </p:nvSpPr>
        <p:spPr>
          <a:xfrm>
            <a:off x="7464870"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12" name="object 312"/>
          <p:cNvSpPr/>
          <p:nvPr/>
        </p:nvSpPr>
        <p:spPr>
          <a:xfrm>
            <a:off x="7467103" y="6193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13" name="object 313"/>
          <p:cNvSpPr txBox="1"/>
          <p:nvPr/>
        </p:nvSpPr>
        <p:spPr>
          <a:xfrm>
            <a:off x="7433396"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14" name="object 314"/>
          <p:cNvSpPr/>
          <p:nvPr/>
        </p:nvSpPr>
        <p:spPr>
          <a:xfrm>
            <a:off x="7735066"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15" name="object 315"/>
          <p:cNvSpPr txBox="1"/>
          <p:nvPr/>
        </p:nvSpPr>
        <p:spPr>
          <a:xfrm>
            <a:off x="7667615"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16" name="object 316"/>
          <p:cNvSpPr/>
          <p:nvPr/>
        </p:nvSpPr>
        <p:spPr>
          <a:xfrm>
            <a:off x="7998772" y="6191648"/>
            <a:ext cx="0" cy="23495"/>
          </a:xfrm>
          <a:custGeom>
            <a:avLst/>
            <a:gdLst/>
            <a:ahLst/>
            <a:cxnLst/>
            <a:rect l="l" t="t" r="r" b="b"/>
            <a:pathLst>
              <a:path h="23495">
                <a:moveTo>
                  <a:pt x="0" y="23295"/>
                </a:moveTo>
                <a:lnTo>
                  <a:pt x="0" y="0"/>
                </a:lnTo>
              </a:path>
            </a:pathLst>
          </a:custGeom>
          <a:ln w="3175">
            <a:solidFill>
              <a:srgbClr val="000000"/>
            </a:solidFill>
          </a:ln>
        </p:spPr>
        <p:txBody>
          <a:bodyPr wrap="square" lIns="0" tIns="0" rIns="0" bIns="0" rtlCol="0"/>
          <a:lstStyle/>
          <a:p>
            <a:endParaRPr/>
          </a:p>
        </p:txBody>
      </p:sp>
      <p:sp>
        <p:nvSpPr>
          <p:cNvPr id="317" name="object 317"/>
          <p:cNvSpPr/>
          <p:nvPr/>
        </p:nvSpPr>
        <p:spPr>
          <a:xfrm>
            <a:off x="8001075" y="619390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18" name="object 318"/>
          <p:cNvSpPr txBox="1"/>
          <p:nvPr/>
        </p:nvSpPr>
        <p:spPr>
          <a:xfrm>
            <a:off x="7967437"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319" name="object 319"/>
          <p:cNvSpPr/>
          <p:nvPr/>
        </p:nvSpPr>
        <p:spPr>
          <a:xfrm>
            <a:off x="8269177"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20" name="object 320"/>
          <p:cNvSpPr txBox="1"/>
          <p:nvPr/>
        </p:nvSpPr>
        <p:spPr>
          <a:xfrm>
            <a:off x="8201586" y="6235232"/>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321" name="object 321"/>
          <p:cNvSpPr/>
          <p:nvPr/>
        </p:nvSpPr>
        <p:spPr>
          <a:xfrm>
            <a:off x="8536128" y="6191535"/>
            <a:ext cx="0" cy="23495"/>
          </a:xfrm>
          <a:custGeom>
            <a:avLst/>
            <a:gdLst/>
            <a:ahLst/>
            <a:cxnLst/>
            <a:rect l="l" t="t" r="r" b="b"/>
            <a:pathLst>
              <a:path h="23495">
                <a:moveTo>
                  <a:pt x="0" y="0"/>
                </a:moveTo>
                <a:lnTo>
                  <a:pt x="0" y="23407"/>
                </a:lnTo>
              </a:path>
            </a:pathLst>
          </a:custGeom>
          <a:ln w="7467">
            <a:solidFill>
              <a:srgbClr val="000000"/>
            </a:solidFill>
          </a:ln>
        </p:spPr>
        <p:txBody>
          <a:bodyPr wrap="square" lIns="0" tIns="0" rIns="0" bIns="0" rtlCol="0"/>
          <a:lstStyle/>
          <a:p>
            <a:endParaRPr/>
          </a:p>
        </p:txBody>
      </p:sp>
      <p:sp>
        <p:nvSpPr>
          <p:cNvPr id="322" name="object 322"/>
          <p:cNvSpPr txBox="1"/>
          <p:nvPr/>
        </p:nvSpPr>
        <p:spPr>
          <a:xfrm>
            <a:off x="8501408" y="6235232"/>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323" name="object 323"/>
          <p:cNvSpPr/>
          <p:nvPr/>
        </p:nvSpPr>
        <p:spPr>
          <a:xfrm>
            <a:off x="6265678" y="5971362"/>
            <a:ext cx="23495" cy="0"/>
          </a:xfrm>
          <a:custGeom>
            <a:avLst/>
            <a:gdLst/>
            <a:ahLst/>
            <a:cxnLst/>
            <a:rect l="l" t="t" r="r" b="b"/>
            <a:pathLst>
              <a:path w="23495">
                <a:moveTo>
                  <a:pt x="0" y="0"/>
                </a:moveTo>
                <a:lnTo>
                  <a:pt x="23303" y="0"/>
                </a:lnTo>
              </a:path>
            </a:pathLst>
          </a:custGeom>
          <a:ln w="3175">
            <a:solidFill>
              <a:srgbClr val="000000"/>
            </a:solidFill>
          </a:ln>
        </p:spPr>
        <p:txBody>
          <a:bodyPr wrap="square" lIns="0" tIns="0" rIns="0" bIns="0" rtlCol="0"/>
          <a:lstStyle/>
          <a:p>
            <a:endParaRPr/>
          </a:p>
        </p:txBody>
      </p:sp>
      <p:sp>
        <p:nvSpPr>
          <p:cNvPr id="324" name="object 324"/>
          <p:cNvSpPr/>
          <p:nvPr/>
        </p:nvSpPr>
        <p:spPr>
          <a:xfrm>
            <a:off x="6291243" y="5973622"/>
            <a:ext cx="5080" cy="0"/>
          </a:xfrm>
          <a:custGeom>
            <a:avLst/>
            <a:gdLst/>
            <a:ahLst/>
            <a:cxnLst/>
            <a:rect l="l" t="t" r="r" b="b"/>
            <a:pathLst>
              <a:path w="5079">
                <a:moveTo>
                  <a:pt x="0" y="0"/>
                </a:moveTo>
                <a:lnTo>
                  <a:pt x="4696" y="0"/>
                </a:lnTo>
              </a:path>
            </a:pathLst>
          </a:custGeom>
          <a:ln w="4694">
            <a:solidFill>
              <a:srgbClr val="000000"/>
            </a:solidFill>
          </a:ln>
        </p:spPr>
        <p:txBody>
          <a:bodyPr wrap="square" lIns="0" tIns="0" rIns="0" bIns="0" rtlCol="0"/>
          <a:lstStyle/>
          <a:p>
            <a:endParaRPr/>
          </a:p>
        </p:txBody>
      </p:sp>
      <p:sp>
        <p:nvSpPr>
          <p:cNvPr id="325" name="object 325"/>
          <p:cNvSpPr txBox="1"/>
          <p:nvPr/>
        </p:nvSpPr>
        <p:spPr>
          <a:xfrm>
            <a:off x="6187235" y="592610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endParaRPr sz="600">
              <a:latin typeface="Arial"/>
              <a:cs typeface="Arial"/>
            </a:endParaRPr>
          </a:p>
        </p:txBody>
      </p:sp>
      <p:sp>
        <p:nvSpPr>
          <p:cNvPr id="326" name="object 326"/>
          <p:cNvSpPr/>
          <p:nvPr/>
        </p:nvSpPr>
        <p:spPr>
          <a:xfrm>
            <a:off x="6265678" y="5711073"/>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27" name="object 327"/>
          <p:cNvSpPr txBox="1"/>
          <p:nvPr/>
        </p:nvSpPr>
        <p:spPr>
          <a:xfrm>
            <a:off x="6126363" y="5663720"/>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0</a:t>
            </a:r>
            <a:r>
              <a:rPr sz="600" spc="10" dirty="0">
                <a:latin typeface="Arial"/>
                <a:cs typeface="Arial"/>
              </a:rPr>
              <a:t>.</a:t>
            </a:r>
            <a:r>
              <a:rPr sz="600" spc="-10" dirty="0">
                <a:latin typeface="Arial"/>
                <a:cs typeface="Arial"/>
              </a:rPr>
              <a:t>5</a:t>
            </a:r>
            <a:endParaRPr sz="600">
              <a:latin typeface="Arial"/>
              <a:cs typeface="Arial"/>
            </a:endParaRPr>
          </a:p>
        </p:txBody>
      </p:sp>
      <p:sp>
        <p:nvSpPr>
          <p:cNvPr id="328" name="object 328"/>
          <p:cNvSpPr/>
          <p:nvPr/>
        </p:nvSpPr>
        <p:spPr>
          <a:xfrm>
            <a:off x="6265678" y="5444001"/>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29" name="object 329"/>
          <p:cNvSpPr txBox="1"/>
          <p:nvPr/>
        </p:nvSpPr>
        <p:spPr>
          <a:xfrm>
            <a:off x="6187235" y="5396718"/>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endParaRPr sz="600">
              <a:latin typeface="Arial"/>
              <a:cs typeface="Arial"/>
            </a:endParaRPr>
          </a:p>
        </p:txBody>
      </p:sp>
      <p:sp>
        <p:nvSpPr>
          <p:cNvPr id="330" name="object 330"/>
          <p:cNvSpPr/>
          <p:nvPr/>
        </p:nvSpPr>
        <p:spPr>
          <a:xfrm>
            <a:off x="6265678" y="5176963"/>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331" name="object 331"/>
          <p:cNvSpPr txBox="1"/>
          <p:nvPr/>
        </p:nvSpPr>
        <p:spPr>
          <a:xfrm>
            <a:off x="6126363" y="5129646"/>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1</a:t>
            </a:r>
            <a:r>
              <a:rPr sz="600" spc="10" dirty="0">
                <a:latin typeface="Arial"/>
                <a:cs typeface="Arial"/>
              </a:rPr>
              <a:t>.</a:t>
            </a:r>
            <a:r>
              <a:rPr sz="600" spc="-10" dirty="0">
                <a:latin typeface="Arial"/>
                <a:cs typeface="Arial"/>
              </a:rPr>
              <a:t>5</a:t>
            </a:r>
            <a:endParaRPr sz="600">
              <a:latin typeface="Arial"/>
              <a:cs typeface="Arial"/>
            </a:endParaRPr>
          </a:p>
        </p:txBody>
      </p:sp>
      <p:sp>
        <p:nvSpPr>
          <p:cNvPr id="332" name="object 332"/>
          <p:cNvSpPr/>
          <p:nvPr/>
        </p:nvSpPr>
        <p:spPr>
          <a:xfrm>
            <a:off x="6265678" y="4909926"/>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33" name="object 333"/>
          <p:cNvSpPr txBox="1"/>
          <p:nvPr/>
        </p:nvSpPr>
        <p:spPr>
          <a:xfrm>
            <a:off x="6187235" y="4862574"/>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endParaRPr sz="600">
              <a:latin typeface="Arial"/>
              <a:cs typeface="Arial"/>
            </a:endParaRPr>
          </a:p>
        </p:txBody>
      </p:sp>
      <p:sp>
        <p:nvSpPr>
          <p:cNvPr id="334" name="object 334"/>
          <p:cNvSpPr/>
          <p:nvPr/>
        </p:nvSpPr>
        <p:spPr>
          <a:xfrm>
            <a:off x="6265678" y="4642854"/>
            <a:ext cx="30480" cy="0"/>
          </a:xfrm>
          <a:custGeom>
            <a:avLst/>
            <a:gdLst/>
            <a:ahLst/>
            <a:cxnLst/>
            <a:rect l="l" t="t" r="r" b="b"/>
            <a:pathLst>
              <a:path w="30479">
                <a:moveTo>
                  <a:pt x="0" y="0"/>
                </a:moveTo>
                <a:lnTo>
                  <a:pt x="30261" y="0"/>
                </a:lnTo>
              </a:path>
            </a:pathLst>
          </a:custGeom>
          <a:ln w="5068">
            <a:solidFill>
              <a:srgbClr val="000000"/>
            </a:solidFill>
          </a:ln>
        </p:spPr>
        <p:txBody>
          <a:bodyPr wrap="square" lIns="0" tIns="0" rIns="0" bIns="0" rtlCol="0"/>
          <a:lstStyle/>
          <a:p>
            <a:endParaRPr/>
          </a:p>
        </p:txBody>
      </p:sp>
      <p:sp>
        <p:nvSpPr>
          <p:cNvPr id="335" name="object 335"/>
          <p:cNvSpPr txBox="1"/>
          <p:nvPr/>
        </p:nvSpPr>
        <p:spPr>
          <a:xfrm>
            <a:off x="6126363" y="4595571"/>
            <a:ext cx="132715"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2</a:t>
            </a:r>
            <a:r>
              <a:rPr sz="600" spc="10" dirty="0">
                <a:latin typeface="Arial"/>
                <a:cs typeface="Arial"/>
              </a:rPr>
              <a:t>.</a:t>
            </a:r>
            <a:r>
              <a:rPr sz="600" spc="-10" dirty="0">
                <a:latin typeface="Arial"/>
                <a:cs typeface="Arial"/>
              </a:rPr>
              <a:t>5</a:t>
            </a:r>
            <a:endParaRPr sz="600">
              <a:latin typeface="Arial"/>
              <a:cs typeface="Arial"/>
            </a:endParaRPr>
          </a:p>
        </p:txBody>
      </p:sp>
      <p:sp>
        <p:nvSpPr>
          <p:cNvPr id="336" name="object 336"/>
          <p:cNvSpPr/>
          <p:nvPr/>
        </p:nvSpPr>
        <p:spPr>
          <a:xfrm>
            <a:off x="6265678" y="4375817"/>
            <a:ext cx="30480" cy="0"/>
          </a:xfrm>
          <a:custGeom>
            <a:avLst/>
            <a:gdLst/>
            <a:ahLst/>
            <a:cxnLst/>
            <a:rect l="l" t="t" r="r" b="b"/>
            <a:pathLst>
              <a:path w="30479">
                <a:moveTo>
                  <a:pt x="0" y="0"/>
                </a:moveTo>
                <a:lnTo>
                  <a:pt x="30261" y="0"/>
                </a:lnTo>
              </a:path>
            </a:pathLst>
          </a:custGeom>
          <a:ln w="5137">
            <a:solidFill>
              <a:srgbClr val="000000"/>
            </a:solidFill>
          </a:ln>
        </p:spPr>
        <p:txBody>
          <a:bodyPr wrap="square" lIns="0" tIns="0" rIns="0" bIns="0" rtlCol="0"/>
          <a:lstStyle/>
          <a:p>
            <a:endParaRPr/>
          </a:p>
        </p:txBody>
      </p:sp>
      <p:sp>
        <p:nvSpPr>
          <p:cNvPr id="337" name="object 337"/>
          <p:cNvSpPr txBox="1"/>
          <p:nvPr/>
        </p:nvSpPr>
        <p:spPr>
          <a:xfrm>
            <a:off x="6187235" y="4328499"/>
            <a:ext cx="67310" cy="100330"/>
          </a:xfrm>
          <a:prstGeom prst="rect">
            <a:avLst/>
          </a:prstGeom>
        </p:spPr>
        <p:txBody>
          <a:bodyPr vert="horz" wrap="square" lIns="0" tIns="0" rIns="0" bIns="0" rtlCol="0">
            <a:spAutoFit/>
          </a:bodyPr>
          <a:lstStyle/>
          <a:p>
            <a:pPr marL="12700">
              <a:lnSpc>
                <a:spcPct val="100000"/>
              </a:lnSpc>
            </a:pPr>
            <a:r>
              <a:rPr sz="600" spc="-10" dirty="0">
                <a:latin typeface="Arial"/>
                <a:cs typeface="Arial"/>
              </a:rPr>
              <a:t>3</a:t>
            </a:r>
            <a:endParaRPr sz="600">
              <a:latin typeface="Arial"/>
              <a:cs typeface="Arial"/>
            </a:endParaRPr>
          </a:p>
        </p:txBody>
      </p:sp>
      <p:sp>
        <p:nvSpPr>
          <p:cNvPr id="338" name="object 338"/>
          <p:cNvSpPr/>
          <p:nvPr/>
        </p:nvSpPr>
        <p:spPr>
          <a:xfrm>
            <a:off x="6912125" y="6193784"/>
            <a:ext cx="46990" cy="43180"/>
          </a:xfrm>
          <a:custGeom>
            <a:avLst/>
            <a:gdLst/>
            <a:ahLst/>
            <a:cxnLst/>
            <a:rect l="l" t="t" r="r" b="b"/>
            <a:pathLst>
              <a:path w="46990" h="43179">
                <a:moveTo>
                  <a:pt x="33872" y="0"/>
                </a:moveTo>
                <a:lnTo>
                  <a:pt x="15689" y="998"/>
                </a:lnTo>
                <a:lnTo>
                  <a:pt x="4829" y="7079"/>
                </a:lnTo>
                <a:lnTo>
                  <a:pt x="285" y="17110"/>
                </a:lnTo>
                <a:lnTo>
                  <a:pt x="0" y="21159"/>
                </a:lnTo>
                <a:lnTo>
                  <a:pt x="3828" y="35039"/>
                </a:lnTo>
                <a:lnTo>
                  <a:pt x="14336" y="43170"/>
                </a:lnTo>
                <a:lnTo>
                  <a:pt x="31991" y="41576"/>
                </a:lnTo>
                <a:lnTo>
                  <a:pt x="42493" y="34813"/>
                </a:lnTo>
                <a:lnTo>
                  <a:pt x="46627" y="23983"/>
                </a:lnTo>
                <a:lnTo>
                  <a:pt x="43287" y="8834"/>
                </a:lnTo>
                <a:lnTo>
                  <a:pt x="33872" y="0"/>
                </a:lnTo>
                <a:close/>
              </a:path>
            </a:pathLst>
          </a:custGeom>
          <a:solidFill>
            <a:srgbClr val="8F0000"/>
          </a:solidFill>
        </p:spPr>
        <p:txBody>
          <a:bodyPr wrap="square" lIns="0" tIns="0" rIns="0" bIns="0" rtlCol="0"/>
          <a:lstStyle/>
          <a:p>
            <a:endParaRPr/>
          </a:p>
        </p:txBody>
      </p:sp>
      <p:sp>
        <p:nvSpPr>
          <p:cNvPr id="339" name="object 339"/>
          <p:cNvSpPr/>
          <p:nvPr/>
        </p:nvSpPr>
        <p:spPr>
          <a:xfrm>
            <a:off x="6912125" y="6193784"/>
            <a:ext cx="46990" cy="43180"/>
          </a:xfrm>
          <a:custGeom>
            <a:avLst/>
            <a:gdLst/>
            <a:ahLst/>
            <a:cxnLst/>
            <a:rect l="l" t="t" r="r" b="b"/>
            <a:pathLst>
              <a:path w="46990" h="43179">
                <a:moveTo>
                  <a:pt x="0" y="21159"/>
                </a:moveTo>
                <a:lnTo>
                  <a:pt x="3828" y="35039"/>
                </a:lnTo>
                <a:lnTo>
                  <a:pt x="14336" y="43170"/>
                </a:lnTo>
                <a:lnTo>
                  <a:pt x="31991" y="41576"/>
                </a:lnTo>
                <a:lnTo>
                  <a:pt x="42493" y="34813"/>
                </a:lnTo>
                <a:lnTo>
                  <a:pt x="46627" y="23983"/>
                </a:lnTo>
                <a:lnTo>
                  <a:pt x="43287" y="8834"/>
                </a:lnTo>
                <a:lnTo>
                  <a:pt x="33872" y="0"/>
                </a:lnTo>
                <a:lnTo>
                  <a:pt x="15689" y="998"/>
                </a:lnTo>
                <a:lnTo>
                  <a:pt x="4829" y="7079"/>
                </a:lnTo>
                <a:lnTo>
                  <a:pt x="285" y="17110"/>
                </a:lnTo>
                <a:lnTo>
                  <a:pt x="0" y="21159"/>
                </a:lnTo>
                <a:close/>
              </a:path>
            </a:pathLst>
          </a:custGeom>
          <a:ln w="3175">
            <a:solidFill>
              <a:srgbClr val="8F0000"/>
            </a:solidFill>
          </a:ln>
        </p:spPr>
        <p:txBody>
          <a:bodyPr wrap="square" lIns="0" tIns="0" rIns="0" bIns="0" rtlCol="0"/>
          <a:lstStyle/>
          <a:p>
            <a:endParaRPr/>
          </a:p>
        </p:txBody>
      </p:sp>
      <p:sp>
        <p:nvSpPr>
          <p:cNvPr id="340" name="object 340"/>
          <p:cNvSpPr/>
          <p:nvPr/>
        </p:nvSpPr>
        <p:spPr>
          <a:xfrm>
            <a:off x="6714756" y="5738786"/>
            <a:ext cx="352175" cy="358135"/>
          </a:xfrm>
          <a:prstGeom prst="rect">
            <a:avLst/>
          </a:prstGeom>
          <a:blipFill>
            <a:blip r:embed="rId5" cstate="print"/>
            <a:stretch>
              <a:fillRect/>
            </a:stretch>
          </a:blipFill>
        </p:spPr>
        <p:txBody>
          <a:bodyPr wrap="square" lIns="0" tIns="0" rIns="0" bIns="0" rtlCol="0"/>
          <a:lstStyle/>
          <a:p>
            <a:endParaRPr/>
          </a:p>
        </p:txBody>
      </p:sp>
      <p:sp>
        <p:nvSpPr>
          <p:cNvPr id="341" name="object 341"/>
          <p:cNvSpPr/>
          <p:nvPr/>
        </p:nvSpPr>
        <p:spPr>
          <a:xfrm>
            <a:off x="7136852" y="5931449"/>
            <a:ext cx="46990" cy="43180"/>
          </a:xfrm>
          <a:custGeom>
            <a:avLst/>
            <a:gdLst/>
            <a:ahLst/>
            <a:cxnLst/>
            <a:rect l="l" t="t" r="r" b="b"/>
            <a:pathLst>
              <a:path w="46990" h="43179">
                <a:moveTo>
                  <a:pt x="34132" y="0"/>
                </a:moveTo>
                <a:lnTo>
                  <a:pt x="15915" y="930"/>
                </a:lnTo>
                <a:lnTo>
                  <a:pt x="4965" y="6896"/>
                </a:lnTo>
                <a:lnTo>
                  <a:pt x="317" y="16862"/>
                </a:lnTo>
                <a:lnTo>
                  <a:pt x="0" y="21137"/>
                </a:lnTo>
                <a:lnTo>
                  <a:pt x="3852" y="34981"/>
                </a:lnTo>
                <a:lnTo>
                  <a:pt x="14377" y="43120"/>
                </a:lnTo>
                <a:lnTo>
                  <a:pt x="32062" y="41560"/>
                </a:lnTo>
                <a:lnTo>
                  <a:pt x="42621" y="34853"/>
                </a:lnTo>
                <a:lnTo>
                  <a:pt x="46821" y="24098"/>
                </a:lnTo>
                <a:lnTo>
                  <a:pt x="43502" y="8823"/>
                </a:lnTo>
                <a:lnTo>
                  <a:pt x="34132" y="0"/>
                </a:lnTo>
                <a:close/>
              </a:path>
            </a:pathLst>
          </a:custGeom>
          <a:solidFill>
            <a:srgbClr val="8F0000"/>
          </a:solidFill>
        </p:spPr>
        <p:txBody>
          <a:bodyPr wrap="square" lIns="0" tIns="0" rIns="0" bIns="0" rtlCol="0"/>
          <a:lstStyle/>
          <a:p>
            <a:endParaRPr/>
          </a:p>
        </p:txBody>
      </p:sp>
      <p:sp>
        <p:nvSpPr>
          <p:cNvPr id="342" name="object 342"/>
          <p:cNvSpPr/>
          <p:nvPr/>
        </p:nvSpPr>
        <p:spPr>
          <a:xfrm>
            <a:off x="7136852" y="5931449"/>
            <a:ext cx="46990" cy="43180"/>
          </a:xfrm>
          <a:custGeom>
            <a:avLst/>
            <a:gdLst/>
            <a:ahLst/>
            <a:cxnLst/>
            <a:rect l="l" t="t" r="r" b="b"/>
            <a:pathLst>
              <a:path w="46990" h="43179">
                <a:moveTo>
                  <a:pt x="0" y="21137"/>
                </a:moveTo>
                <a:lnTo>
                  <a:pt x="3852" y="34981"/>
                </a:lnTo>
                <a:lnTo>
                  <a:pt x="14377" y="43120"/>
                </a:lnTo>
                <a:lnTo>
                  <a:pt x="32062" y="41560"/>
                </a:lnTo>
                <a:lnTo>
                  <a:pt x="42621" y="34853"/>
                </a:lnTo>
                <a:lnTo>
                  <a:pt x="46821" y="24098"/>
                </a:lnTo>
                <a:lnTo>
                  <a:pt x="43502" y="8823"/>
                </a:lnTo>
                <a:lnTo>
                  <a:pt x="34132" y="0"/>
                </a:lnTo>
                <a:lnTo>
                  <a:pt x="15915" y="930"/>
                </a:lnTo>
                <a:lnTo>
                  <a:pt x="4965" y="6896"/>
                </a:lnTo>
                <a:lnTo>
                  <a:pt x="317" y="16862"/>
                </a:lnTo>
                <a:lnTo>
                  <a:pt x="0" y="21137"/>
                </a:lnTo>
                <a:close/>
              </a:path>
            </a:pathLst>
          </a:custGeom>
          <a:ln w="3175">
            <a:solidFill>
              <a:srgbClr val="8F0000"/>
            </a:solidFill>
          </a:ln>
        </p:spPr>
        <p:txBody>
          <a:bodyPr wrap="square" lIns="0" tIns="0" rIns="0" bIns="0" rtlCol="0"/>
          <a:lstStyle/>
          <a:p>
            <a:endParaRPr/>
          </a:p>
        </p:txBody>
      </p:sp>
      <p:sp>
        <p:nvSpPr>
          <p:cNvPr id="343" name="object 343"/>
          <p:cNvSpPr/>
          <p:nvPr/>
        </p:nvSpPr>
        <p:spPr>
          <a:xfrm>
            <a:off x="7071248" y="5622152"/>
            <a:ext cx="46990" cy="43180"/>
          </a:xfrm>
          <a:custGeom>
            <a:avLst/>
            <a:gdLst/>
            <a:ahLst/>
            <a:cxnLst/>
            <a:rect l="l" t="t" r="r" b="b"/>
            <a:pathLst>
              <a:path w="46990" h="43179">
                <a:moveTo>
                  <a:pt x="34120" y="0"/>
                </a:moveTo>
                <a:lnTo>
                  <a:pt x="15966" y="960"/>
                </a:lnTo>
                <a:lnTo>
                  <a:pt x="5011" y="6967"/>
                </a:lnTo>
                <a:lnTo>
                  <a:pt x="328" y="16951"/>
                </a:lnTo>
                <a:lnTo>
                  <a:pt x="0" y="21293"/>
                </a:lnTo>
                <a:lnTo>
                  <a:pt x="3891" y="35111"/>
                </a:lnTo>
                <a:lnTo>
                  <a:pt x="14492" y="43152"/>
                </a:lnTo>
                <a:lnTo>
                  <a:pt x="32206" y="41580"/>
                </a:lnTo>
                <a:lnTo>
                  <a:pt x="42724" y="34867"/>
                </a:lnTo>
                <a:lnTo>
                  <a:pt x="46842" y="24052"/>
                </a:lnTo>
                <a:lnTo>
                  <a:pt x="43509" y="8844"/>
                </a:lnTo>
                <a:lnTo>
                  <a:pt x="34120" y="0"/>
                </a:lnTo>
                <a:close/>
              </a:path>
            </a:pathLst>
          </a:custGeom>
          <a:solidFill>
            <a:srgbClr val="8F0000"/>
          </a:solidFill>
        </p:spPr>
        <p:txBody>
          <a:bodyPr wrap="square" lIns="0" tIns="0" rIns="0" bIns="0" rtlCol="0"/>
          <a:lstStyle/>
          <a:p>
            <a:endParaRPr/>
          </a:p>
        </p:txBody>
      </p:sp>
      <p:sp>
        <p:nvSpPr>
          <p:cNvPr id="344" name="object 344"/>
          <p:cNvSpPr/>
          <p:nvPr/>
        </p:nvSpPr>
        <p:spPr>
          <a:xfrm>
            <a:off x="7071248" y="5622152"/>
            <a:ext cx="46990" cy="43180"/>
          </a:xfrm>
          <a:custGeom>
            <a:avLst/>
            <a:gdLst/>
            <a:ahLst/>
            <a:cxnLst/>
            <a:rect l="l" t="t" r="r" b="b"/>
            <a:pathLst>
              <a:path w="46990" h="43179">
                <a:moveTo>
                  <a:pt x="0" y="21293"/>
                </a:moveTo>
                <a:lnTo>
                  <a:pt x="3891" y="35111"/>
                </a:lnTo>
                <a:lnTo>
                  <a:pt x="14492" y="43152"/>
                </a:lnTo>
                <a:lnTo>
                  <a:pt x="32206" y="41580"/>
                </a:lnTo>
                <a:lnTo>
                  <a:pt x="42724" y="34867"/>
                </a:lnTo>
                <a:lnTo>
                  <a:pt x="46842" y="24052"/>
                </a:lnTo>
                <a:lnTo>
                  <a:pt x="43509" y="8844"/>
                </a:lnTo>
                <a:lnTo>
                  <a:pt x="34120" y="0"/>
                </a:lnTo>
                <a:lnTo>
                  <a:pt x="15966" y="960"/>
                </a:lnTo>
                <a:lnTo>
                  <a:pt x="5011" y="6967"/>
                </a:lnTo>
                <a:lnTo>
                  <a:pt x="328" y="16951"/>
                </a:lnTo>
                <a:lnTo>
                  <a:pt x="0" y="21293"/>
                </a:lnTo>
                <a:close/>
              </a:path>
            </a:pathLst>
          </a:custGeom>
          <a:ln w="3175">
            <a:solidFill>
              <a:srgbClr val="8F0000"/>
            </a:solidFill>
          </a:ln>
        </p:spPr>
        <p:txBody>
          <a:bodyPr wrap="square" lIns="0" tIns="0" rIns="0" bIns="0" rtlCol="0"/>
          <a:lstStyle/>
          <a:p>
            <a:endParaRPr/>
          </a:p>
        </p:txBody>
      </p:sp>
      <p:sp>
        <p:nvSpPr>
          <p:cNvPr id="345" name="object 345"/>
          <p:cNvSpPr/>
          <p:nvPr/>
        </p:nvSpPr>
        <p:spPr>
          <a:xfrm>
            <a:off x="7070760" y="4476365"/>
            <a:ext cx="905189" cy="994264"/>
          </a:xfrm>
          <a:prstGeom prst="rect">
            <a:avLst/>
          </a:prstGeom>
          <a:blipFill>
            <a:blip r:embed="rId10" cstate="print"/>
            <a:stretch>
              <a:fillRect/>
            </a:stretch>
          </a:blipFill>
        </p:spPr>
        <p:txBody>
          <a:bodyPr wrap="square" lIns="0" tIns="0" rIns="0" bIns="0" rtlCol="0"/>
          <a:lstStyle/>
          <a:p>
            <a:endParaRPr/>
          </a:p>
        </p:txBody>
      </p:sp>
      <p:sp>
        <p:nvSpPr>
          <p:cNvPr id="346" name="object 346"/>
          <p:cNvSpPr/>
          <p:nvPr/>
        </p:nvSpPr>
        <p:spPr>
          <a:xfrm>
            <a:off x="6921337" y="4912555"/>
            <a:ext cx="46990" cy="56515"/>
          </a:xfrm>
          <a:custGeom>
            <a:avLst/>
            <a:gdLst/>
            <a:ahLst/>
            <a:cxnLst/>
            <a:rect l="l" t="t" r="r" b="b"/>
            <a:pathLst>
              <a:path w="46990" h="56514">
                <a:moveTo>
                  <a:pt x="23519" y="0"/>
                </a:moveTo>
                <a:lnTo>
                  <a:pt x="0" y="28186"/>
                </a:lnTo>
                <a:lnTo>
                  <a:pt x="23519" y="56163"/>
                </a:lnTo>
                <a:lnTo>
                  <a:pt x="46969" y="28186"/>
                </a:lnTo>
                <a:lnTo>
                  <a:pt x="23519" y="0"/>
                </a:lnTo>
                <a:close/>
              </a:path>
            </a:pathLst>
          </a:custGeom>
          <a:solidFill>
            <a:srgbClr val="8FFF80"/>
          </a:solidFill>
        </p:spPr>
        <p:txBody>
          <a:bodyPr wrap="square" lIns="0" tIns="0" rIns="0" bIns="0" rtlCol="0"/>
          <a:lstStyle/>
          <a:p>
            <a:endParaRPr/>
          </a:p>
        </p:txBody>
      </p:sp>
      <p:sp>
        <p:nvSpPr>
          <p:cNvPr id="347" name="object 347"/>
          <p:cNvSpPr/>
          <p:nvPr/>
        </p:nvSpPr>
        <p:spPr>
          <a:xfrm>
            <a:off x="6921337" y="4912555"/>
            <a:ext cx="46990" cy="56515"/>
          </a:xfrm>
          <a:custGeom>
            <a:avLst/>
            <a:gdLst/>
            <a:ahLst/>
            <a:cxnLst/>
            <a:rect l="l" t="t" r="r" b="b"/>
            <a:pathLst>
              <a:path w="46990" h="56514">
                <a:moveTo>
                  <a:pt x="23519" y="56163"/>
                </a:moveTo>
                <a:lnTo>
                  <a:pt x="46969" y="28186"/>
                </a:lnTo>
                <a:lnTo>
                  <a:pt x="23519" y="0"/>
                </a:lnTo>
                <a:lnTo>
                  <a:pt x="0" y="28186"/>
                </a:lnTo>
                <a:lnTo>
                  <a:pt x="23519" y="56163"/>
                </a:lnTo>
                <a:close/>
              </a:path>
            </a:pathLst>
          </a:custGeom>
          <a:ln w="3175">
            <a:solidFill>
              <a:srgbClr val="8FFF7E"/>
            </a:solidFill>
          </a:ln>
        </p:spPr>
        <p:txBody>
          <a:bodyPr wrap="square" lIns="0" tIns="0" rIns="0" bIns="0" rtlCol="0"/>
          <a:lstStyle/>
          <a:p>
            <a:endParaRPr/>
          </a:p>
        </p:txBody>
      </p:sp>
      <p:sp>
        <p:nvSpPr>
          <p:cNvPr id="348" name="object 348"/>
          <p:cNvSpPr/>
          <p:nvPr/>
        </p:nvSpPr>
        <p:spPr>
          <a:xfrm>
            <a:off x="7544502" y="4340875"/>
            <a:ext cx="46990" cy="56515"/>
          </a:xfrm>
          <a:custGeom>
            <a:avLst/>
            <a:gdLst/>
            <a:ahLst/>
            <a:cxnLst/>
            <a:rect l="l" t="t" r="r" b="b"/>
            <a:pathLst>
              <a:path w="46990" h="56514">
                <a:moveTo>
                  <a:pt x="23310" y="0"/>
                </a:moveTo>
                <a:lnTo>
                  <a:pt x="0" y="28186"/>
                </a:lnTo>
                <a:lnTo>
                  <a:pt x="23310" y="56372"/>
                </a:lnTo>
                <a:lnTo>
                  <a:pt x="46760" y="28186"/>
                </a:lnTo>
                <a:lnTo>
                  <a:pt x="23310" y="0"/>
                </a:lnTo>
                <a:close/>
              </a:path>
            </a:pathLst>
          </a:custGeom>
          <a:solidFill>
            <a:srgbClr val="8FFF80"/>
          </a:solidFill>
        </p:spPr>
        <p:txBody>
          <a:bodyPr wrap="square" lIns="0" tIns="0" rIns="0" bIns="0" rtlCol="0"/>
          <a:lstStyle/>
          <a:p>
            <a:endParaRPr/>
          </a:p>
        </p:txBody>
      </p:sp>
      <p:sp>
        <p:nvSpPr>
          <p:cNvPr id="349" name="object 349"/>
          <p:cNvSpPr/>
          <p:nvPr/>
        </p:nvSpPr>
        <p:spPr>
          <a:xfrm>
            <a:off x="7544502" y="4340875"/>
            <a:ext cx="46990" cy="56515"/>
          </a:xfrm>
          <a:custGeom>
            <a:avLst/>
            <a:gdLst/>
            <a:ahLst/>
            <a:cxnLst/>
            <a:rect l="l" t="t" r="r" b="b"/>
            <a:pathLst>
              <a:path w="46990" h="56514">
                <a:moveTo>
                  <a:pt x="23310" y="56372"/>
                </a:moveTo>
                <a:lnTo>
                  <a:pt x="46760" y="28186"/>
                </a:lnTo>
                <a:lnTo>
                  <a:pt x="23310" y="0"/>
                </a:lnTo>
                <a:lnTo>
                  <a:pt x="0" y="28186"/>
                </a:lnTo>
                <a:lnTo>
                  <a:pt x="23310" y="56372"/>
                </a:lnTo>
                <a:close/>
              </a:path>
            </a:pathLst>
          </a:custGeom>
          <a:ln w="3175">
            <a:solidFill>
              <a:srgbClr val="8FFF7E"/>
            </a:solidFill>
          </a:ln>
        </p:spPr>
        <p:txBody>
          <a:bodyPr wrap="square" lIns="0" tIns="0" rIns="0" bIns="0" rtlCol="0"/>
          <a:lstStyle/>
          <a:p>
            <a:endParaRPr/>
          </a:p>
        </p:txBody>
      </p:sp>
      <p:sp>
        <p:nvSpPr>
          <p:cNvPr id="350" name="object 350"/>
          <p:cNvSpPr/>
          <p:nvPr/>
        </p:nvSpPr>
        <p:spPr>
          <a:xfrm>
            <a:off x="7300861" y="4336201"/>
            <a:ext cx="46990" cy="56515"/>
          </a:xfrm>
          <a:custGeom>
            <a:avLst/>
            <a:gdLst/>
            <a:ahLst/>
            <a:cxnLst/>
            <a:rect l="l" t="t" r="r" b="b"/>
            <a:pathLst>
              <a:path w="46990" h="56514">
                <a:moveTo>
                  <a:pt x="23449" y="0"/>
                </a:moveTo>
                <a:lnTo>
                  <a:pt x="0" y="28186"/>
                </a:lnTo>
                <a:lnTo>
                  <a:pt x="23449" y="56302"/>
                </a:lnTo>
                <a:lnTo>
                  <a:pt x="46760" y="28186"/>
                </a:lnTo>
                <a:lnTo>
                  <a:pt x="23449" y="0"/>
                </a:lnTo>
                <a:close/>
              </a:path>
            </a:pathLst>
          </a:custGeom>
          <a:solidFill>
            <a:srgbClr val="8FFF80"/>
          </a:solidFill>
        </p:spPr>
        <p:txBody>
          <a:bodyPr wrap="square" lIns="0" tIns="0" rIns="0" bIns="0" rtlCol="0"/>
          <a:lstStyle/>
          <a:p>
            <a:endParaRPr/>
          </a:p>
        </p:txBody>
      </p:sp>
      <p:sp>
        <p:nvSpPr>
          <p:cNvPr id="351" name="object 351"/>
          <p:cNvSpPr/>
          <p:nvPr/>
        </p:nvSpPr>
        <p:spPr>
          <a:xfrm>
            <a:off x="7300861" y="4336201"/>
            <a:ext cx="46990" cy="56515"/>
          </a:xfrm>
          <a:custGeom>
            <a:avLst/>
            <a:gdLst/>
            <a:ahLst/>
            <a:cxnLst/>
            <a:rect l="l" t="t" r="r" b="b"/>
            <a:pathLst>
              <a:path w="46990" h="56514">
                <a:moveTo>
                  <a:pt x="23449" y="56302"/>
                </a:moveTo>
                <a:lnTo>
                  <a:pt x="46760" y="28186"/>
                </a:lnTo>
                <a:lnTo>
                  <a:pt x="23449" y="0"/>
                </a:lnTo>
                <a:lnTo>
                  <a:pt x="0" y="28186"/>
                </a:lnTo>
                <a:lnTo>
                  <a:pt x="23449" y="56302"/>
                </a:lnTo>
                <a:close/>
              </a:path>
            </a:pathLst>
          </a:custGeom>
          <a:ln w="3175">
            <a:solidFill>
              <a:srgbClr val="8FFF7E"/>
            </a:solidFill>
          </a:ln>
        </p:spPr>
        <p:txBody>
          <a:bodyPr wrap="square" lIns="0" tIns="0" rIns="0" bIns="0" rtlCol="0"/>
          <a:lstStyle/>
          <a:p>
            <a:endParaRPr/>
          </a:p>
        </p:txBody>
      </p:sp>
      <p:sp>
        <p:nvSpPr>
          <p:cNvPr id="352" name="object 352"/>
          <p:cNvSpPr/>
          <p:nvPr/>
        </p:nvSpPr>
        <p:spPr>
          <a:xfrm>
            <a:off x="7619457" y="5605910"/>
            <a:ext cx="46990" cy="56515"/>
          </a:xfrm>
          <a:custGeom>
            <a:avLst/>
            <a:gdLst/>
            <a:ahLst/>
            <a:cxnLst/>
            <a:rect l="l" t="t" r="r" b="b"/>
            <a:pathLst>
              <a:path w="46990" h="56514">
                <a:moveTo>
                  <a:pt x="23310" y="0"/>
                </a:moveTo>
                <a:lnTo>
                  <a:pt x="0" y="28186"/>
                </a:lnTo>
                <a:lnTo>
                  <a:pt x="23310" y="56302"/>
                </a:lnTo>
                <a:lnTo>
                  <a:pt x="46760" y="28186"/>
                </a:lnTo>
                <a:lnTo>
                  <a:pt x="23310" y="0"/>
                </a:lnTo>
                <a:close/>
              </a:path>
            </a:pathLst>
          </a:custGeom>
          <a:solidFill>
            <a:srgbClr val="8F0000"/>
          </a:solidFill>
        </p:spPr>
        <p:txBody>
          <a:bodyPr wrap="square" lIns="0" tIns="0" rIns="0" bIns="0" rtlCol="0"/>
          <a:lstStyle/>
          <a:p>
            <a:endParaRPr/>
          </a:p>
        </p:txBody>
      </p:sp>
      <p:sp>
        <p:nvSpPr>
          <p:cNvPr id="353" name="object 353"/>
          <p:cNvSpPr/>
          <p:nvPr/>
        </p:nvSpPr>
        <p:spPr>
          <a:xfrm>
            <a:off x="7619457" y="5605910"/>
            <a:ext cx="46990" cy="56515"/>
          </a:xfrm>
          <a:custGeom>
            <a:avLst/>
            <a:gdLst/>
            <a:ahLst/>
            <a:cxnLst/>
            <a:rect l="l" t="t" r="r" b="b"/>
            <a:pathLst>
              <a:path w="46990" h="56514">
                <a:moveTo>
                  <a:pt x="23310" y="56302"/>
                </a:moveTo>
                <a:lnTo>
                  <a:pt x="46760" y="28186"/>
                </a:lnTo>
                <a:lnTo>
                  <a:pt x="23310" y="0"/>
                </a:lnTo>
                <a:lnTo>
                  <a:pt x="0" y="28186"/>
                </a:lnTo>
                <a:lnTo>
                  <a:pt x="23310" y="56302"/>
                </a:lnTo>
                <a:close/>
              </a:path>
            </a:pathLst>
          </a:custGeom>
          <a:ln w="3175">
            <a:solidFill>
              <a:srgbClr val="8F0000"/>
            </a:solidFill>
          </a:ln>
        </p:spPr>
        <p:txBody>
          <a:bodyPr wrap="square" lIns="0" tIns="0" rIns="0" bIns="0" rtlCol="0"/>
          <a:lstStyle/>
          <a:p>
            <a:endParaRPr/>
          </a:p>
        </p:txBody>
      </p:sp>
      <p:sp>
        <p:nvSpPr>
          <p:cNvPr id="354" name="object 354"/>
          <p:cNvSpPr/>
          <p:nvPr/>
        </p:nvSpPr>
        <p:spPr>
          <a:xfrm>
            <a:off x="7966109" y="6022999"/>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355" name="object 355"/>
          <p:cNvSpPr/>
          <p:nvPr/>
        </p:nvSpPr>
        <p:spPr>
          <a:xfrm>
            <a:off x="7961363" y="5910512"/>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356" name="object 356"/>
          <p:cNvSpPr/>
          <p:nvPr/>
        </p:nvSpPr>
        <p:spPr>
          <a:xfrm>
            <a:off x="8125373" y="6135319"/>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57" name="object 357"/>
          <p:cNvSpPr/>
          <p:nvPr/>
        </p:nvSpPr>
        <p:spPr>
          <a:xfrm>
            <a:off x="8078403" y="5900486"/>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358" name="object 358"/>
          <p:cNvSpPr/>
          <p:nvPr/>
        </p:nvSpPr>
        <p:spPr>
          <a:xfrm>
            <a:off x="7891153" y="5976060"/>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59" name="object 359"/>
          <p:cNvSpPr/>
          <p:nvPr/>
        </p:nvSpPr>
        <p:spPr>
          <a:xfrm>
            <a:off x="7923816" y="5961976"/>
            <a:ext cx="99060" cy="0"/>
          </a:xfrm>
          <a:custGeom>
            <a:avLst/>
            <a:gdLst/>
            <a:ahLst/>
            <a:cxnLst/>
            <a:rect l="l" t="t" r="r" b="b"/>
            <a:pathLst>
              <a:path w="99059">
                <a:moveTo>
                  <a:pt x="0" y="0"/>
                </a:moveTo>
                <a:lnTo>
                  <a:pt x="98459" y="0"/>
                </a:lnTo>
              </a:path>
            </a:pathLst>
          </a:custGeom>
          <a:ln w="38824">
            <a:solidFill>
              <a:srgbClr val="8F0000"/>
            </a:solidFill>
          </a:ln>
        </p:spPr>
        <p:txBody>
          <a:bodyPr wrap="square" lIns="0" tIns="0" rIns="0" bIns="0" rtlCol="0"/>
          <a:lstStyle/>
          <a:p>
            <a:endParaRPr/>
          </a:p>
        </p:txBody>
      </p:sp>
      <p:sp>
        <p:nvSpPr>
          <p:cNvPr id="360" name="object 360"/>
          <p:cNvSpPr/>
          <p:nvPr/>
        </p:nvSpPr>
        <p:spPr>
          <a:xfrm>
            <a:off x="8003447" y="5844791"/>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361" name="object 361"/>
          <p:cNvSpPr/>
          <p:nvPr/>
        </p:nvSpPr>
        <p:spPr>
          <a:xfrm>
            <a:off x="8073727" y="5905181"/>
            <a:ext cx="38100" cy="38735"/>
          </a:xfrm>
          <a:custGeom>
            <a:avLst/>
            <a:gdLst/>
            <a:ahLst/>
            <a:cxnLst/>
            <a:rect l="l" t="t" r="r" b="b"/>
            <a:pathLst>
              <a:path w="38100" h="38735">
                <a:moveTo>
                  <a:pt x="0" y="38650"/>
                </a:moveTo>
                <a:lnTo>
                  <a:pt x="37566" y="38650"/>
                </a:lnTo>
                <a:lnTo>
                  <a:pt x="37566" y="0"/>
                </a:lnTo>
                <a:lnTo>
                  <a:pt x="0" y="0"/>
                </a:lnTo>
                <a:lnTo>
                  <a:pt x="0" y="38650"/>
                </a:lnTo>
                <a:close/>
              </a:path>
            </a:pathLst>
          </a:custGeom>
          <a:solidFill>
            <a:srgbClr val="8F0000"/>
          </a:solidFill>
        </p:spPr>
        <p:txBody>
          <a:bodyPr wrap="square" lIns="0" tIns="0" rIns="0" bIns="0" rtlCol="0"/>
          <a:lstStyle/>
          <a:p>
            <a:endParaRPr/>
          </a:p>
        </p:txBody>
      </p:sp>
      <p:sp>
        <p:nvSpPr>
          <p:cNvPr id="362" name="object 362"/>
          <p:cNvSpPr/>
          <p:nvPr/>
        </p:nvSpPr>
        <p:spPr>
          <a:xfrm>
            <a:off x="7966109" y="5957278"/>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63" name="object 363"/>
          <p:cNvSpPr/>
          <p:nvPr/>
        </p:nvSpPr>
        <p:spPr>
          <a:xfrm>
            <a:off x="7844324" y="5929286"/>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364" name="object 364"/>
          <p:cNvSpPr/>
          <p:nvPr/>
        </p:nvSpPr>
        <p:spPr>
          <a:xfrm>
            <a:off x="7858282" y="5933808"/>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365" name="object 365"/>
          <p:cNvSpPr/>
          <p:nvPr/>
        </p:nvSpPr>
        <p:spPr>
          <a:xfrm>
            <a:off x="8041065" y="5912772"/>
            <a:ext cx="112395" cy="0"/>
          </a:xfrm>
          <a:custGeom>
            <a:avLst/>
            <a:gdLst/>
            <a:ahLst/>
            <a:cxnLst/>
            <a:rect l="l" t="t" r="r" b="b"/>
            <a:pathLst>
              <a:path w="112395">
                <a:moveTo>
                  <a:pt x="0" y="0"/>
                </a:moveTo>
                <a:lnTo>
                  <a:pt x="112348" y="0"/>
                </a:lnTo>
              </a:path>
            </a:pathLst>
          </a:custGeom>
          <a:ln w="71510">
            <a:solidFill>
              <a:srgbClr val="8F0000"/>
            </a:solidFill>
          </a:ln>
        </p:spPr>
        <p:txBody>
          <a:bodyPr wrap="square" lIns="0" tIns="0" rIns="0" bIns="0" rtlCol="0"/>
          <a:lstStyle/>
          <a:p>
            <a:endParaRPr/>
          </a:p>
        </p:txBody>
      </p:sp>
      <p:sp>
        <p:nvSpPr>
          <p:cNvPr id="366" name="object 366"/>
          <p:cNvSpPr/>
          <p:nvPr/>
        </p:nvSpPr>
        <p:spPr>
          <a:xfrm>
            <a:off x="7956687" y="5858877"/>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67" name="object 367"/>
          <p:cNvSpPr/>
          <p:nvPr/>
        </p:nvSpPr>
        <p:spPr>
          <a:xfrm>
            <a:off x="7919280" y="6107236"/>
            <a:ext cx="42545" cy="0"/>
          </a:xfrm>
          <a:custGeom>
            <a:avLst/>
            <a:gdLst/>
            <a:ahLst/>
            <a:cxnLst/>
            <a:rect l="l" t="t" r="r" b="b"/>
            <a:pathLst>
              <a:path w="42545">
                <a:moveTo>
                  <a:pt x="0" y="0"/>
                </a:moveTo>
                <a:lnTo>
                  <a:pt x="42102" y="0"/>
                </a:lnTo>
              </a:path>
            </a:pathLst>
          </a:custGeom>
          <a:ln w="38650">
            <a:solidFill>
              <a:srgbClr val="8F0000"/>
            </a:solidFill>
          </a:ln>
        </p:spPr>
        <p:txBody>
          <a:bodyPr wrap="square" lIns="0" tIns="0" rIns="0" bIns="0" rtlCol="0"/>
          <a:lstStyle/>
          <a:p>
            <a:endParaRPr/>
          </a:p>
        </p:txBody>
      </p:sp>
      <p:sp>
        <p:nvSpPr>
          <p:cNvPr id="368" name="object 368"/>
          <p:cNvSpPr/>
          <p:nvPr/>
        </p:nvSpPr>
        <p:spPr>
          <a:xfrm>
            <a:off x="8101923" y="5858877"/>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69" name="object 369"/>
          <p:cNvSpPr/>
          <p:nvPr/>
        </p:nvSpPr>
        <p:spPr>
          <a:xfrm>
            <a:off x="7830226" y="5835581"/>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370" name="object 370"/>
          <p:cNvSpPr/>
          <p:nvPr/>
        </p:nvSpPr>
        <p:spPr>
          <a:xfrm>
            <a:off x="7909928" y="5896432"/>
            <a:ext cx="37465" cy="37465"/>
          </a:xfrm>
          <a:custGeom>
            <a:avLst/>
            <a:gdLst/>
            <a:ahLst/>
            <a:cxnLst/>
            <a:rect l="l" t="t" r="r" b="b"/>
            <a:pathLst>
              <a:path w="37465" h="37464">
                <a:moveTo>
                  <a:pt x="0" y="18690"/>
                </a:moveTo>
                <a:lnTo>
                  <a:pt x="37392" y="18690"/>
                </a:lnTo>
              </a:path>
            </a:pathLst>
          </a:custGeom>
          <a:ln w="38650">
            <a:solidFill>
              <a:srgbClr val="8F0000"/>
            </a:solidFill>
          </a:ln>
        </p:spPr>
        <p:txBody>
          <a:bodyPr wrap="square" lIns="0" tIns="0" rIns="0" bIns="0" rtlCol="0"/>
          <a:lstStyle/>
          <a:p>
            <a:endParaRPr/>
          </a:p>
        </p:txBody>
      </p:sp>
      <p:sp>
        <p:nvSpPr>
          <p:cNvPr id="371" name="object 371"/>
          <p:cNvSpPr/>
          <p:nvPr/>
        </p:nvSpPr>
        <p:spPr>
          <a:xfrm>
            <a:off x="8041065" y="5980755"/>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72" name="object 372"/>
          <p:cNvSpPr/>
          <p:nvPr/>
        </p:nvSpPr>
        <p:spPr>
          <a:xfrm>
            <a:off x="7980137" y="5863572"/>
            <a:ext cx="37465" cy="38100"/>
          </a:xfrm>
          <a:custGeom>
            <a:avLst/>
            <a:gdLst/>
            <a:ahLst/>
            <a:cxnLst/>
            <a:rect l="l" t="t" r="r" b="b"/>
            <a:pathLst>
              <a:path w="37465" h="38100">
                <a:moveTo>
                  <a:pt x="0" y="18777"/>
                </a:moveTo>
                <a:lnTo>
                  <a:pt x="37392" y="18777"/>
                </a:lnTo>
              </a:path>
            </a:pathLst>
          </a:custGeom>
          <a:ln w="38824">
            <a:solidFill>
              <a:srgbClr val="8F0000"/>
            </a:solidFill>
          </a:ln>
        </p:spPr>
        <p:txBody>
          <a:bodyPr wrap="square" lIns="0" tIns="0" rIns="0" bIns="0" rtlCol="0"/>
          <a:lstStyle/>
          <a:p>
            <a:endParaRPr/>
          </a:p>
        </p:txBody>
      </p:sp>
      <p:sp>
        <p:nvSpPr>
          <p:cNvPr id="373" name="object 373"/>
          <p:cNvSpPr/>
          <p:nvPr/>
        </p:nvSpPr>
        <p:spPr>
          <a:xfrm>
            <a:off x="8003447" y="6130623"/>
            <a:ext cx="38100" cy="38100"/>
          </a:xfrm>
          <a:custGeom>
            <a:avLst/>
            <a:gdLst/>
            <a:ahLst/>
            <a:cxnLst/>
            <a:rect l="l" t="t" r="r" b="b"/>
            <a:pathLst>
              <a:path w="38100" h="38100">
                <a:moveTo>
                  <a:pt x="0" y="18777"/>
                </a:moveTo>
                <a:lnTo>
                  <a:pt x="37566" y="18777"/>
                </a:lnTo>
              </a:path>
            </a:pathLst>
          </a:custGeom>
          <a:ln w="38824">
            <a:solidFill>
              <a:srgbClr val="8F0000"/>
            </a:solidFill>
          </a:ln>
        </p:spPr>
        <p:txBody>
          <a:bodyPr wrap="square" lIns="0" tIns="0" rIns="0" bIns="0" rtlCol="0"/>
          <a:lstStyle/>
          <a:p>
            <a:endParaRPr/>
          </a:p>
        </p:txBody>
      </p:sp>
      <p:sp>
        <p:nvSpPr>
          <p:cNvPr id="374" name="object 374"/>
          <p:cNvSpPr txBox="1"/>
          <p:nvPr/>
        </p:nvSpPr>
        <p:spPr>
          <a:xfrm>
            <a:off x="6015686" y="5253474"/>
            <a:ext cx="133350" cy="79375"/>
          </a:xfrm>
          <a:prstGeom prst="rect">
            <a:avLst/>
          </a:prstGeom>
        </p:spPr>
        <p:txBody>
          <a:bodyPr vert="vert270" wrap="square" lIns="0" tIns="0" rIns="0" bIns="0" rtlCol="0">
            <a:spAutoFit/>
          </a:bodyPr>
          <a:lstStyle/>
          <a:p>
            <a:pPr marL="12700">
              <a:lnSpc>
                <a:spcPct val="100000"/>
              </a:lnSpc>
            </a:pPr>
            <a:r>
              <a:rPr sz="850" dirty="0">
                <a:latin typeface="Arial"/>
                <a:cs typeface="Arial"/>
              </a:rPr>
              <a:t>y</a:t>
            </a:r>
            <a:endParaRPr sz="850">
              <a:latin typeface="Arial"/>
              <a:cs typeface="Arial"/>
            </a:endParaRPr>
          </a:p>
        </p:txBody>
      </p:sp>
      <p:sp>
        <p:nvSpPr>
          <p:cNvPr id="375" name="object 375"/>
          <p:cNvSpPr/>
          <p:nvPr/>
        </p:nvSpPr>
        <p:spPr>
          <a:xfrm>
            <a:off x="7366395" y="5952587"/>
            <a:ext cx="206375" cy="0"/>
          </a:xfrm>
          <a:custGeom>
            <a:avLst/>
            <a:gdLst/>
            <a:ahLst/>
            <a:cxnLst/>
            <a:rect l="l" t="t" r="r" b="b"/>
            <a:pathLst>
              <a:path w="206375">
                <a:moveTo>
                  <a:pt x="0" y="0"/>
                </a:moveTo>
                <a:lnTo>
                  <a:pt x="206092" y="0"/>
                </a:lnTo>
              </a:path>
            </a:pathLst>
          </a:custGeom>
          <a:ln w="3175">
            <a:solidFill>
              <a:srgbClr val="000000"/>
            </a:solidFill>
          </a:ln>
        </p:spPr>
        <p:txBody>
          <a:bodyPr wrap="square" lIns="0" tIns="0" rIns="0" bIns="0" rtlCol="0"/>
          <a:lstStyle/>
          <a:p>
            <a:endParaRPr/>
          </a:p>
        </p:txBody>
      </p:sp>
      <p:sp>
        <p:nvSpPr>
          <p:cNvPr id="376" name="object 376"/>
          <p:cNvSpPr/>
          <p:nvPr/>
        </p:nvSpPr>
        <p:spPr>
          <a:xfrm>
            <a:off x="7574791" y="5954848"/>
            <a:ext cx="5080" cy="0"/>
          </a:xfrm>
          <a:custGeom>
            <a:avLst/>
            <a:gdLst/>
            <a:ahLst/>
            <a:cxnLst/>
            <a:rect l="l" t="t" r="r" b="b"/>
            <a:pathLst>
              <a:path w="5079">
                <a:moveTo>
                  <a:pt x="0" y="0"/>
                </a:moveTo>
                <a:lnTo>
                  <a:pt x="4676" y="0"/>
                </a:lnTo>
              </a:path>
            </a:pathLst>
          </a:custGeom>
          <a:ln w="4694">
            <a:solidFill>
              <a:srgbClr val="000000"/>
            </a:solidFill>
          </a:ln>
        </p:spPr>
        <p:txBody>
          <a:bodyPr wrap="square" lIns="0" tIns="0" rIns="0" bIns="0" rtlCol="0"/>
          <a:lstStyle/>
          <a:p>
            <a:endParaRPr/>
          </a:p>
        </p:txBody>
      </p:sp>
      <p:sp>
        <p:nvSpPr>
          <p:cNvPr id="377" name="object 377"/>
          <p:cNvSpPr/>
          <p:nvPr/>
        </p:nvSpPr>
        <p:spPr>
          <a:xfrm>
            <a:off x="7472791" y="5849484"/>
            <a:ext cx="0" cy="211454"/>
          </a:xfrm>
          <a:custGeom>
            <a:avLst/>
            <a:gdLst/>
            <a:ahLst/>
            <a:cxnLst/>
            <a:rect l="l" t="t" r="r" b="b"/>
            <a:pathLst>
              <a:path h="211454">
                <a:moveTo>
                  <a:pt x="0" y="0"/>
                </a:moveTo>
                <a:lnTo>
                  <a:pt x="0" y="210832"/>
                </a:lnTo>
              </a:path>
            </a:pathLst>
          </a:custGeom>
          <a:ln w="7467">
            <a:solidFill>
              <a:srgbClr val="000000"/>
            </a:solidFill>
          </a:ln>
        </p:spPr>
        <p:txBody>
          <a:bodyPr wrap="square" lIns="0" tIns="0" rIns="0" bIns="0" rtlCol="0"/>
          <a:lstStyle/>
          <a:p>
            <a:endParaRPr/>
          </a:p>
        </p:txBody>
      </p:sp>
      <p:sp>
        <p:nvSpPr>
          <p:cNvPr id="378" name="object 378"/>
          <p:cNvSpPr txBox="1"/>
          <p:nvPr/>
        </p:nvSpPr>
        <p:spPr>
          <a:xfrm>
            <a:off x="7166376" y="4187346"/>
            <a:ext cx="575310" cy="147320"/>
          </a:xfrm>
          <a:prstGeom prst="rect">
            <a:avLst/>
          </a:prstGeom>
        </p:spPr>
        <p:txBody>
          <a:bodyPr vert="horz" wrap="square" lIns="0" tIns="0" rIns="0" bIns="0" rtlCol="0">
            <a:spAutoFit/>
          </a:bodyPr>
          <a:lstStyle/>
          <a:p>
            <a:pPr marL="12700">
              <a:lnSpc>
                <a:spcPct val="100000"/>
              </a:lnSpc>
            </a:pPr>
            <a:r>
              <a:rPr sz="950" spc="25" dirty="0">
                <a:latin typeface="Arial"/>
                <a:cs typeface="Arial"/>
              </a:rPr>
              <a:t>I</a:t>
            </a:r>
            <a:r>
              <a:rPr sz="950" spc="-10" dirty="0">
                <a:latin typeface="Arial"/>
                <a:cs typeface="Arial"/>
              </a:rPr>
              <a:t>t</a:t>
            </a:r>
            <a:r>
              <a:rPr sz="950" spc="20" dirty="0">
                <a:latin typeface="Arial"/>
                <a:cs typeface="Arial"/>
              </a:rPr>
              <a:t>e</a:t>
            </a:r>
            <a:r>
              <a:rPr sz="950" spc="10" dirty="0">
                <a:latin typeface="Arial"/>
                <a:cs typeface="Arial"/>
              </a:rPr>
              <a:t>r</a:t>
            </a:r>
            <a:r>
              <a:rPr sz="950" spc="-15" dirty="0">
                <a:latin typeface="Arial"/>
                <a:cs typeface="Arial"/>
              </a:rPr>
              <a:t>a</a:t>
            </a:r>
            <a:r>
              <a:rPr sz="950" spc="25" dirty="0">
                <a:latin typeface="Arial"/>
                <a:cs typeface="Arial"/>
              </a:rPr>
              <a:t>t</a:t>
            </a:r>
            <a:r>
              <a:rPr sz="950" spc="5" dirty="0">
                <a:latin typeface="Arial"/>
                <a:cs typeface="Arial"/>
              </a:rPr>
              <a:t>i</a:t>
            </a:r>
            <a:r>
              <a:rPr sz="950" spc="-15" dirty="0">
                <a:latin typeface="Arial"/>
                <a:cs typeface="Arial"/>
              </a:rPr>
              <a:t>o</a:t>
            </a:r>
            <a:r>
              <a:rPr sz="950" spc="5" dirty="0">
                <a:latin typeface="Arial"/>
                <a:cs typeface="Arial"/>
              </a:rPr>
              <a:t>n</a:t>
            </a:r>
            <a:r>
              <a:rPr sz="950" spc="10" dirty="0">
                <a:latin typeface="Arial"/>
                <a:cs typeface="Arial"/>
              </a:rPr>
              <a:t> </a:t>
            </a:r>
            <a:r>
              <a:rPr sz="950" spc="5" dirty="0">
                <a:latin typeface="Arial"/>
                <a:cs typeface="Arial"/>
              </a:rPr>
              <a:t>5</a:t>
            </a:r>
            <a:endParaRPr sz="950">
              <a:latin typeface="Arial"/>
              <a:cs typeface="Arial"/>
            </a:endParaRPr>
          </a:p>
        </p:txBody>
      </p:sp>
      <p:sp>
        <p:nvSpPr>
          <p:cNvPr id="379" name="object 379"/>
          <p:cNvSpPr txBox="1"/>
          <p:nvPr/>
        </p:nvSpPr>
        <p:spPr>
          <a:xfrm>
            <a:off x="1757252"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380" name="object 380"/>
          <p:cNvSpPr txBox="1"/>
          <p:nvPr/>
        </p:nvSpPr>
        <p:spPr>
          <a:xfrm>
            <a:off x="4424315"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381" name="object 381"/>
          <p:cNvSpPr txBox="1"/>
          <p:nvPr/>
        </p:nvSpPr>
        <p:spPr>
          <a:xfrm>
            <a:off x="7395988" y="6325794"/>
            <a:ext cx="79375" cy="133350"/>
          </a:xfrm>
          <a:prstGeom prst="rect">
            <a:avLst/>
          </a:prstGeom>
        </p:spPr>
        <p:txBody>
          <a:bodyPr vert="horz" wrap="square" lIns="0" tIns="0" rIns="0" bIns="0" rtlCol="0">
            <a:spAutoFit/>
          </a:bodyPr>
          <a:lstStyle/>
          <a:p>
            <a:pPr marL="12700">
              <a:lnSpc>
                <a:spcPct val="100000"/>
              </a:lnSpc>
            </a:pPr>
            <a:r>
              <a:rPr sz="850" spc="-5" dirty="0">
                <a:latin typeface="Arial"/>
                <a:cs typeface="Arial"/>
              </a:rPr>
              <a:t>x</a:t>
            </a:r>
            <a:endParaRPr sz="850">
              <a:latin typeface="Arial"/>
              <a:cs typeface="Arial"/>
            </a:endParaRPr>
          </a:p>
        </p:txBody>
      </p:sp>
      <p:sp>
        <p:nvSpPr>
          <p:cNvPr id="382" name="object 38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12</a:t>
            </a:fld>
            <a:endParaRPr dirty="0"/>
          </a:p>
        </p:txBody>
      </p:sp>
      <p:graphicFrame>
        <p:nvGraphicFramePr>
          <p:cNvPr id="118" name="object 118"/>
          <p:cNvGraphicFramePr>
            <a:graphicFrameLocks noGrp="1"/>
          </p:cNvGraphicFramePr>
          <p:nvPr/>
        </p:nvGraphicFramePr>
        <p:xfrm>
          <a:off x="1828649" y="3624631"/>
          <a:ext cx="5340802" cy="294353"/>
        </p:xfrm>
        <a:graphic>
          <a:graphicData uri="http://schemas.openxmlformats.org/drawingml/2006/table">
            <a:tbl>
              <a:tblPr firstRow="1" bandRow="1">
                <a:tableStyleId>{2D5ABB26-0587-4C30-8999-92F81FD0307C}</a:tableStyleId>
              </a:tblPr>
              <a:tblGrid>
                <a:gridCol w="190935">
                  <a:extLst>
                    <a:ext uri="{9D8B030D-6E8A-4147-A177-3AD203B41FA5}">
                      <a16:colId xmlns:a16="http://schemas.microsoft.com/office/drawing/2014/main" val="20000"/>
                    </a:ext>
                  </a:extLst>
                </a:gridCol>
                <a:gridCol w="295813">
                  <a:extLst>
                    <a:ext uri="{9D8B030D-6E8A-4147-A177-3AD203B41FA5}">
                      <a16:colId xmlns:a16="http://schemas.microsoft.com/office/drawing/2014/main" val="20001"/>
                    </a:ext>
                  </a:extLst>
                </a:gridCol>
                <a:gridCol w="235956">
                  <a:extLst>
                    <a:ext uri="{9D8B030D-6E8A-4147-A177-3AD203B41FA5}">
                      <a16:colId xmlns:a16="http://schemas.microsoft.com/office/drawing/2014/main" val="20002"/>
                    </a:ext>
                  </a:extLst>
                </a:gridCol>
                <a:gridCol w="286429">
                  <a:extLst>
                    <a:ext uri="{9D8B030D-6E8A-4147-A177-3AD203B41FA5}">
                      <a16:colId xmlns:a16="http://schemas.microsoft.com/office/drawing/2014/main" val="20003"/>
                    </a:ext>
                  </a:extLst>
                </a:gridCol>
                <a:gridCol w="250588">
                  <a:extLst>
                    <a:ext uri="{9D8B030D-6E8A-4147-A177-3AD203B41FA5}">
                      <a16:colId xmlns:a16="http://schemas.microsoft.com/office/drawing/2014/main" val="20004"/>
                    </a:ext>
                  </a:extLst>
                </a:gridCol>
                <a:gridCol w="299704">
                  <a:extLst>
                    <a:ext uri="{9D8B030D-6E8A-4147-A177-3AD203B41FA5}">
                      <a16:colId xmlns:a16="http://schemas.microsoft.com/office/drawing/2014/main" val="20005"/>
                    </a:ext>
                  </a:extLst>
                </a:gridCol>
                <a:gridCol w="234302">
                  <a:extLst>
                    <a:ext uri="{9D8B030D-6E8A-4147-A177-3AD203B41FA5}">
                      <a16:colId xmlns:a16="http://schemas.microsoft.com/office/drawing/2014/main" val="20006"/>
                    </a:ext>
                  </a:extLst>
                </a:gridCol>
                <a:gridCol w="299669">
                  <a:extLst>
                    <a:ext uri="{9D8B030D-6E8A-4147-A177-3AD203B41FA5}">
                      <a16:colId xmlns:a16="http://schemas.microsoft.com/office/drawing/2014/main" val="20007"/>
                    </a:ext>
                  </a:extLst>
                </a:gridCol>
                <a:gridCol w="199538">
                  <a:extLst>
                    <a:ext uri="{9D8B030D-6E8A-4147-A177-3AD203B41FA5}">
                      <a16:colId xmlns:a16="http://schemas.microsoft.com/office/drawing/2014/main" val="20008"/>
                    </a:ext>
                  </a:extLst>
                </a:gridCol>
                <a:gridCol w="696291">
                  <a:extLst>
                    <a:ext uri="{9D8B030D-6E8A-4147-A177-3AD203B41FA5}">
                      <a16:colId xmlns:a16="http://schemas.microsoft.com/office/drawing/2014/main" val="20009"/>
                    </a:ext>
                  </a:extLst>
                </a:gridCol>
                <a:gridCol w="249578">
                  <a:extLst>
                    <a:ext uri="{9D8B030D-6E8A-4147-A177-3AD203B41FA5}">
                      <a16:colId xmlns:a16="http://schemas.microsoft.com/office/drawing/2014/main" val="20010"/>
                    </a:ext>
                  </a:extLst>
                </a:gridCol>
                <a:gridCol w="295813">
                  <a:extLst>
                    <a:ext uri="{9D8B030D-6E8A-4147-A177-3AD203B41FA5}">
                      <a16:colId xmlns:a16="http://schemas.microsoft.com/office/drawing/2014/main" val="20011"/>
                    </a:ext>
                  </a:extLst>
                </a:gridCol>
                <a:gridCol w="235956">
                  <a:extLst>
                    <a:ext uri="{9D8B030D-6E8A-4147-A177-3AD203B41FA5}">
                      <a16:colId xmlns:a16="http://schemas.microsoft.com/office/drawing/2014/main" val="20012"/>
                    </a:ext>
                  </a:extLst>
                </a:gridCol>
                <a:gridCol w="286429">
                  <a:extLst>
                    <a:ext uri="{9D8B030D-6E8A-4147-A177-3AD203B41FA5}">
                      <a16:colId xmlns:a16="http://schemas.microsoft.com/office/drawing/2014/main" val="20013"/>
                    </a:ext>
                  </a:extLst>
                </a:gridCol>
                <a:gridCol w="250588">
                  <a:extLst>
                    <a:ext uri="{9D8B030D-6E8A-4147-A177-3AD203B41FA5}">
                      <a16:colId xmlns:a16="http://schemas.microsoft.com/office/drawing/2014/main" val="20014"/>
                    </a:ext>
                  </a:extLst>
                </a:gridCol>
                <a:gridCol w="299704">
                  <a:extLst>
                    <a:ext uri="{9D8B030D-6E8A-4147-A177-3AD203B41FA5}">
                      <a16:colId xmlns:a16="http://schemas.microsoft.com/office/drawing/2014/main" val="20015"/>
                    </a:ext>
                  </a:extLst>
                </a:gridCol>
                <a:gridCol w="234302">
                  <a:extLst>
                    <a:ext uri="{9D8B030D-6E8A-4147-A177-3AD203B41FA5}">
                      <a16:colId xmlns:a16="http://schemas.microsoft.com/office/drawing/2014/main" val="20016"/>
                    </a:ext>
                  </a:extLst>
                </a:gridCol>
                <a:gridCol w="299669">
                  <a:extLst>
                    <a:ext uri="{9D8B030D-6E8A-4147-A177-3AD203B41FA5}">
                      <a16:colId xmlns:a16="http://schemas.microsoft.com/office/drawing/2014/main" val="20017"/>
                    </a:ext>
                  </a:extLst>
                </a:gridCol>
                <a:gridCol w="199538">
                  <a:extLst>
                    <a:ext uri="{9D8B030D-6E8A-4147-A177-3AD203B41FA5}">
                      <a16:colId xmlns:a16="http://schemas.microsoft.com/office/drawing/2014/main" val="20018"/>
                    </a:ext>
                  </a:extLst>
                </a:gridCol>
              </a:tblGrid>
              <a:tr h="115250">
                <a:tc>
                  <a:txBody>
                    <a:bodyPr/>
                    <a:lstStyle/>
                    <a:p>
                      <a:pPr marL="3492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5875" algn="ctr">
                        <a:lnSpc>
                          <a:spcPct val="100000"/>
                        </a:lnSpc>
                      </a:pPr>
                      <a:r>
                        <a:rPr sz="600" dirty="0">
                          <a:latin typeface="Arial"/>
                          <a:cs typeface="Arial"/>
                        </a:rPr>
                        <a:t>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endParaRPr sz="600">
                        <a:latin typeface="Arial"/>
                        <a:cs typeface="Arial"/>
                      </a:endParaRPr>
                    </a:p>
                  </a:txBody>
                  <a:tcPr marL="0" marR="0" marT="0" marB="0"/>
                </a:tc>
                <a:tc>
                  <a:txBody>
                    <a:bodyPr/>
                    <a:lstStyle/>
                    <a:p>
                      <a:pPr marL="93345">
                        <a:lnSpc>
                          <a:spcPct val="100000"/>
                        </a:lnSpc>
                      </a:pPr>
                      <a:r>
                        <a:rPr sz="600" spc="25" dirty="0">
                          <a:latin typeface="Arial"/>
                          <a:cs typeface="Arial"/>
                        </a:rPr>
                        <a:t>-2</a:t>
                      </a:r>
                      <a:endParaRPr sz="600">
                        <a:latin typeface="Arial"/>
                        <a:cs typeface="Arial"/>
                      </a:endParaRPr>
                    </a:p>
                  </a:txBody>
                  <a:tcPr marL="0" marR="0" marT="0" marB="0">
                    <a:lnT w="976">
                      <a:solidFill>
                        <a:srgbClr val="000000"/>
                      </a:solidFill>
                      <a:prstDash val="solid"/>
                    </a:lnT>
                  </a:tcPr>
                </a:tc>
                <a:tc>
                  <a:txBody>
                    <a:bodyPr/>
                    <a:lstStyle/>
                    <a:p>
                      <a:pPr marL="82550">
                        <a:lnSpc>
                          <a:spcPct val="100000"/>
                        </a:lnSpc>
                      </a:pPr>
                      <a:r>
                        <a:rPr sz="600" spc="20" dirty="0">
                          <a:latin typeface="Arial"/>
                          <a:cs typeface="Arial"/>
                        </a:rPr>
                        <a:t>-</a:t>
                      </a: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270" algn="ctr">
                        <a:lnSpc>
                          <a:spcPct val="100000"/>
                        </a:lnSpc>
                      </a:pPr>
                      <a:r>
                        <a:rPr sz="600" spc="25"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80010">
                        <a:lnSpc>
                          <a:spcPct val="100000"/>
                        </a:lnSpc>
                      </a:pPr>
                      <a:r>
                        <a:rPr sz="600" spc="20" dirty="0">
                          <a:latin typeface="Arial"/>
                          <a:cs typeface="Arial"/>
                        </a:rPr>
                        <a:t>-</a:t>
                      </a: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15875" algn="ctr">
                        <a:lnSpc>
                          <a:spcPct val="100000"/>
                        </a:lnSpc>
                      </a:pPr>
                      <a:r>
                        <a:rPr sz="600" dirty="0">
                          <a:latin typeface="Arial"/>
                          <a:cs typeface="Arial"/>
                        </a:rPr>
                        <a:t>0</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0</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algn="ctr">
                        <a:lnSpc>
                          <a:spcPct val="100000"/>
                        </a:lnSpc>
                      </a:pPr>
                      <a:r>
                        <a:rPr sz="600" dirty="0">
                          <a:latin typeface="Arial"/>
                          <a:cs typeface="Arial"/>
                        </a:rPr>
                        <a:t>1</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1</a:t>
                      </a:r>
                      <a:r>
                        <a:rPr sz="600" spc="20" dirty="0">
                          <a:latin typeface="Arial"/>
                          <a:cs typeface="Arial"/>
                        </a:rPr>
                        <a:t>.</a:t>
                      </a:r>
                      <a:r>
                        <a:rPr sz="600" dirty="0">
                          <a:latin typeface="Arial"/>
                          <a:cs typeface="Arial"/>
                        </a:rPr>
                        <a:t>5</a:t>
                      </a:r>
                      <a:endParaRPr sz="600">
                        <a:latin typeface="Arial"/>
                        <a:cs typeface="Arial"/>
                      </a:endParaRPr>
                    </a:p>
                  </a:txBody>
                  <a:tcPr marL="0" marR="0" marT="0" marB="0">
                    <a:lnT w="976">
                      <a:solidFill>
                        <a:srgbClr val="000000"/>
                      </a:solidFill>
                      <a:prstDash val="solid"/>
                    </a:lnT>
                  </a:tcPr>
                </a:tc>
                <a:tc>
                  <a:txBody>
                    <a:bodyPr/>
                    <a:lstStyle/>
                    <a:p>
                      <a:pPr marL="95885">
                        <a:lnSpc>
                          <a:spcPct val="100000"/>
                        </a:lnSpc>
                      </a:pPr>
                      <a:r>
                        <a:rPr sz="600" dirty="0">
                          <a:latin typeface="Arial"/>
                          <a:cs typeface="Arial"/>
                        </a:rPr>
                        <a:t>2</a:t>
                      </a:r>
                      <a:endParaRPr sz="600">
                        <a:latin typeface="Arial"/>
                        <a:cs typeface="Arial"/>
                      </a:endParaRPr>
                    </a:p>
                  </a:txBody>
                  <a:tcPr marL="0" marR="0" marT="0" marB="0">
                    <a:lnT w="976">
                      <a:solidFill>
                        <a:srgbClr val="000000"/>
                      </a:solidFill>
                      <a:prstDash val="solid"/>
                    </a:lnT>
                  </a:tcPr>
                </a:tc>
                <a:extLst>
                  <a:ext uri="{0D108BD9-81ED-4DB2-BD59-A6C34878D82A}">
                    <a16:rowId xmlns:a16="http://schemas.microsoft.com/office/drawing/2014/main" val="10000"/>
                  </a:ext>
                </a:extLst>
              </a:tr>
              <a:tr h="179103">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endParaRPr sz="600">
                        <a:latin typeface="Arial"/>
                        <a:cs typeface="Arial"/>
                      </a:endParaRPr>
                    </a:p>
                  </a:txBody>
                  <a:tcPr marL="0" marR="0" marT="0" marB="0"/>
                </a:tc>
                <a:tc>
                  <a:txBody>
                    <a:bodyPr/>
                    <a:lstStyle/>
                    <a:p>
                      <a:pPr marL="74930">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pPr marL="74930">
                        <a:lnSpc>
                          <a:spcPct val="100000"/>
                        </a:lnSpc>
                      </a:pPr>
                      <a:r>
                        <a:rPr sz="850" dirty="0">
                          <a:latin typeface="Arial"/>
                          <a:cs typeface="Arial"/>
                        </a:rPr>
                        <a:t>x</a:t>
                      </a:r>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tc>
                  <a:txBody>
                    <a:bodyPr/>
                    <a:lstStyle/>
                    <a:p>
                      <a:endParaRPr sz="850">
                        <a:latin typeface="Arial"/>
                        <a:cs typeface="Arial"/>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07465">
              <a:lnSpc>
                <a:spcPct val="100000"/>
              </a:lnSpc>
            </a:pPr>
            <a:r>
              <a:rPr dirty="0"/>
              <a:t>Problems</a:t>
            </a:r>
            <a:r>
              <a:rPr spc="-15" dirty="0"/>
              <a:t> </a:t>
            </a:r>
            <a:r>
              <a:rPr dirty="0"/>
              <a:t>of </a:t>
            </a:r>
            <a:r>
              <a:rPr spc="-10" dirty="0"/>
              <a:t>K</a:t>
            </a:r>
            <a:r>
              <a:rPr spc="-5" dirty="0"/>
              <a:t>-</a:t>
            </a:r>
            <a:r>
              <a:rPr dirty="0"/>
              <a:t>Means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13</a:t>
            </a:fld>
            <a:endParaRPr dirty="0"/>
          </a:p>
        </p:txBody>
      </p:sp>
      <p:sp>
        <p:nvSpPr>
          <p:cNvPr id="3" name="object 3"/>
          <p:cNvSpPr txBox="1"/>
          <p:nvPr/>
        </p:nvSpPr>
        <p:spPr>
          <a:xfrm>
            <a:off x="304800" y="1698600"/>
            <a:ext cx="8610600" cy="40164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Arial"/>
                <a:cs typeface="Arial"/>
              </a:rPr>
              <a:t>Ne</a:t>
            </a:r>
            <a:r>
              <a:rPr sz="3200" spc="-15" dirty="0">
                <a:latin typeface="Arial"/>
                <a:cs typeface="Arial"/>
              </a:rPr>
              <a:t>e</a:t>
            </a:r>
            <a:r>
              <a:rPr sz="3200" dirty="0">
                <a:latin typeface="Arial"/>
                <a:cs typeface="Arial"/>
              </a:rPr>
              <a:t>d</a:t>
            </a:r>
            <a:r>
              <a:rPr sz="3200" spc="-25" dirty="0">
                <a:latin typeface="Arial"/>
                <a:cs typeface="Arial"/>
              </a:rPr>
              <a:t> </a:t>
            </a:r>
            <a:r>
              <a:rPr sz="3200" dirty="0">
                <a:latin typeface="Arial"/>
                <a:cs typeface="Arial"/>
              </a:rPr>
              <a:t>to</a:t>
            </a:r>
            <a:r>
              <a:rPr sz="3200" spc="-10" dirty="0">
                <a:latin typeface="Arial"/>
                <a:cs typeface="Arial"/>
              </a:rPr>
              <a:t> </a:t>
            </a:r>
            <a:r>
              <a:rPr sz="3200" dirty="0">
                <a:latin typeface="Arial"/>
                <a:cs typeface="Arial"/>
              </a:rPr>
              <a:t>sp</a:t>
            </a:r>
            <a:r>
              <a:rPr sz="3200" spc="-15" dirty="0">
                <a:latin typeface="Arial"/>
                <a:cs typeface="Arial"/>
              </a:rPr>
              <a:t>e</a:t>
            </a:r>
            <a:r>
              <a:rPr sz="3200" dirty="0">
                <a:latin typeface="Arial"/>
                <a:cs typeface="Arial"/>
              </a:rPr>
              <a:t>cify</a:t>
            </a:r>
            <a:r>
              <a:rPr sz="3200" spc="-20" dirty="0">
                <a:latin typeface="Arial"/>
                <a:cs typeface="Arial"/>
              </a:rPr>
              <a:t> </a:t>
            </a:r>
            <a:r>
              <a:rPr sz="3200" i="1" dirty="0">
                <a:latin typeface="Arial"/>
                <a:cs typeface="Arial"/>
              </a:rPr>
              <a:t>k,</a:t>
            </a:r>
            <a:r>
              <a:rPr sz="3200" i="1" spc="-5" dirty="0">
                <a:latin typeface="Arial"/>
                <a:cs typeface="Arial"/>
              </a:rPr>
              <a:t> </a:t>
            </a:r>
            <a:r>
              <a:rPr sz="3200" dirty="0">
                <a:latin typeface="Arial"/>
                <a:cs typeface="Arial"/>
              </a:rPr>
              <a:t>t</a:t>
            </a:r>
            <a:r>
              <a:rPr sz="3200" spc="-10" dirty="0">
                <a:latin typeface="Arial"/>
                <a:cs typeface="Arial"/>
              </a:rPr>
              <a:t>h</a:t>
            </a:r>
            <a:r>
              <a:rPr sz="3200" dirty="0">
                <a:latin typeface="Arial"/>
                <a:cs typeface="Arial"/>
              </a:rPr>
              <a:t>e</a:t>
            </a:r>
            <a:r>
              <a:rPr sz="3200" spc="-25" dirty="0">
                <a:latin typeface="Arial"/>
                <a:cs typeface="Arial"/>
              </a:rPr>
              <a:t> </a:t>
            </a:r>
            <a:r>
              <a:rPr sz="3200" i="1" spc="-10" dirty="0">
                <a:latin typeface="Arial"/>
                <a:cs typeface="Arial"/>
              </a:rPr>
              <a:t>numbe</a:t>
            </a:r>
            <a:r>
              <a:rPr sz="3200" i="1" dirty="0">
                <a:latin typeface="Arial"/>
                <a:cs typeface="Arial"/>
              </a:rPr>
              <a:t>r</a:t>
            </a:r>
            <a:r>
              <a:rPr sz="3200" i="1" spc="-15" dirty="0">
                <a:latin typeface="Arial"/>
                <a:cs typeface="Arial"/>
              </a:rPr>
              <a:t> </a:t>
            </a:r>
            <a:r>
              <a:rPr sz="3200" dirty="0">
                <a:latin typeface="Arial"/>
                <a:cs typeface="Arial"/>
              </a:rPr>
              <a:t>of</a:t>
            </a:r>
            <a:r>
              <a:rPr sz="3200" spc="-10" dirty="0">
                <a:latin typeface="Arial"/>
                <a:cs typeface="Arial"/>
              </a:rPr>
              <a:t> </a:t>
            </a:r>
            <a:r>
              <a:rPr sz="3200" dirty="0">
                <a:latin typeface="Arial"/>
                <a:cs typeface="Arial"/>
              </a:rPr>
              <a:t>clust</a:t>
            </a:r>
            <a:r>
              <a:rPr sz="3200" spc="-20" dirty="0">
                <a:latin typeface="Arial"/>
                <a:cs typeface="Arial"/>
              </a:rPr>
              <a:t>e</a:t>
            </a:r>
            <a:r>
              <a:rPr sz="3200" dirty="0">
                <a:latin typeface="Arial"/>
                <a:cs typeface="Arial"/>
              </a:rPr>
              <a:t>rs,</a:t>
            </a:r>
          </a:p>
          <a:p>
            <a:pPr marL="355600">
              <a:lnSpc>
                <a:spcPct val="100000"/>
              </a:lnSpc>
            </a:pPr>
            <a:r>
              <a:rPr sz="3200" dirty="0">
                <a:latin typeface="Arial"/>
                <a:cs typeface="Arial"/>
              </a:rPr>
              <a:t>in</a:t>
            </a:r>
            <a:r>
              <a:rPr sz="3200" spc="-15" dirty="0">
                <a:latin typeface="Arial"/>
                <a:cs typeface="Arial"/>
              </a:rPr>
              <a:t> </a:t>
            </a:r>
            <a:r>
              <a:rPr sz="3200" dirty="0">
                <a:latin typeface="Arial"/>
                <a:cs typeface="Arial"/>
              </a:rPr>
              <a:t>a</a:t>
            </a:r>
            <a:r>
              <a:rPr sz="3200" spc="-10" dirty="0">
                <a:latin typeface="Arial"/>
                <a:cs typeface="Arial"/>
              </a:rPr>
              <a:t>d</a:t>
            </a:r>
            <a:r>
              <a:rPr sz="3200" dirty="0">
                <a:latin typeface="Arial"/>
                <a:cs typeface="Arial"/>
              </a:rPr>
              <a:t>vance.</a:t>
            </a:r>
          </a:p>
          <a:p>
            <a:pPr>
              <a:lnSpc>
                <a:spcPct val="100000"/>
              </a:lnSpc>
              <a:spcBef>
                <a:spcPts val="30"/>
              </a:spcBef>
            </a:pPr>
            <a:endParaRPr sz="4650" dirty="0">
              <a:latin typeface="Times New Roman"/>
              <a:cs typeface="Times New Roman"/>
            </a:endParaRPr>
          </a:p>
          <a:p>
            <a:pPr marL="355600" indent="-342900">
              <a:lnSpc>
                <a:spcPct val="100000"/>
              </a:lnSpc>
              <a:buFont typeface="Arial"/>
              <a:buChar char="•"/>
              <a:tabLst>
                <a:tab pos="355600" algn="l"/>
              </a:tabLst>
            </a:pPr>
            <a:r>
              <a:rPr sz="3200" dirty="0">
                <a:latin typeface="Arial"/>
                <a:cs typeface="Arial"/>
              </a:rPr>
              <a:t>Does</a:t>
            </a:r>
            <a:r>
              <a:rPr sz="3200" spc="-15" dirty="0">
                <a:latin typeface="Arial"/>
                <a:cs typeface="Arial"/>
              </a:rPr>
              <a:t> </a:t>
            </a:r>
            <a:r>
              <a:rPr sz="3200" dirty="0">
                <a:latin typeface="Arial"/>
                <a:cs typeface="Arial"/>
              </a:rPr>
              <a:t>n</a:t>
            </a:r>
            <a:r>
              <a:rPr sz="3200" spc="-10" dirty="0">
                <a:latin typeface="Arial"/>
                <a:cs typeface="Arial"/>
              </a:rPr>
              <a:t>o</a:t>
            </a:r>
            <a:r>
              <a:rPr sz="3200" dirty="0">
                <a:latin typeface="Arial"/>
                <a:cs typeface="Arial"/>
              </a:rPr>
              <a:t>t </a:t>
            </a:r>
            <a:r>
              <a:rPr sz="3200" spc="-10" dirty="0">
                <a:latin typeface="Arial"/>
                <a:cs typeface="Arial"/>
              </a:rPr>
              <a:t>a</a:t>
            </a:r>
            <a:r>
              <a:rPr sz="3200" dirty="0">
                <a:latin typeface="Arial"/>
                <a:cs typeface="Arial"/>
              </a:rPr>
              <a:t>lways</a:t>
            </a:r>
            <a:r>
              <a:rPr sz="3200" spc="-20" dirty="0">
                <a:latin typeface="Arial"/>
                <a:cs typeface="Arial"/>
              </a:rPr>
              <a:t> </a:t>
            </a:r>
            <a:r>
              <a:rPr sz="3200" dirty="0">
                <a:latin typeface="Arial"/>
                <a:cs typeface="Arial"/>
              </a:rPr>
              <a:t>fi</a:t>
            </a:r>
            <a:r>
              <a:rPr sz="3200" spc="-15" dirty="0">
                <a:latin typeface="Arial"/>
                <a:cs typeface="Arial"/>
              </a:rPr>
              <a:t>n</a:t>
            </a:r>
            <a:r>
              <a:rPr sz="3200" dirty="0">
                <a:latin typeface="Arial"/>
                <a:cs typeface="Arial"/>
              </a:rPr>
              <a:t>d r</a:t>
            </a:r>
            <a:r>
              <a:rPr sz="3200" spc="-15" dirty="0">
                <a:latin typeface="Arial"/>
                <a:cs typeface="Arial"/>
              </a:rPr>
              <a:t>e</a:t>
            </a:r>
            <a:r>
              <a:rPr sz="3200" dirty="0">
                <a:latin typeface="Arial"/>
                <a:cs typeface="Arial"/>
              </a:rPr>
              <a:t>aso</a:t>
            </a:r>
            <a:r>
              <a:rPr sz="3200" spc="-10" dirty="0">
                <a:latin typeface="Arial"/>
                <a:cs typeface="Arial"/>
              </a:rPr>
              <a:t>n</a:t>
            </a:r>
            <a:r>
              <a:rPr sz="3200" dirty="0">
                <a:latin typeface="Arial"/>
                <a:cs typeface="Arial"/>
              </a:rPr>
              <a:t>a</a:t>
            </a:r>
            <a:r>
              <a:rPr sz="3200" spc="-10" dirty="0">
                <a:latin typeface="Arial"/>
                <a:cs typeface="Arial"/>
              </a:rPr>
              <a:t>b</a:t>
            </a:r>
            <a:r>
              <a:rPr sz="3200" dirty="0">
                <a:latin typeface="Arial"/>
                <a:cs typeface="Arial"/>
              </a:rPr>
              <a:t>le</a:t>
            </a:r>
            <a:r>
              <a:rPr sz="3200" spc="-25" dirty="0">
                <a:latin typeface="Arial"/>
                <a:cs typeface="Arial"/>
              </a:rPr>
              <a:t> </a:t>
            </a:r>
            <a:r>
              <a:rPr sz="3200" dirty="0">
                <a:latin typeface="Arial"/>
                <a:cs typeface="Arial"/>
              </a:rPr>
              <a:t>clusters.</a:t>
            </a:r>
          </a:p>
          <a:p>
            <a:pPr marL="469900">
              <a:lnSpc>
                <a:spcPct val="100000"/>
              </a:lnSpc>
              <a:spcBef>
                <a:spcPts val="685"/>
              </a:spcBef>
            </a:pPr>
            <a:r>
              <a:rPr sz="2800" spc="-20" dirty="0">
                <a:latin typeface="Arial"/>
                <a:cs typeface="Arial"/>
              </a:rPr>
              <a:t>–</a:t>
            </a:r>
            <a:r>
              <a:rPr sz="2800" spc="-75" dirty="0">
                <a:latin typeface="Arial"/>
                <a:cs typeface="Arial"/>
              </a:rPr>
              <a:t> </a:t>
            </a:r>
            <a:r>
              <a:rPr sz="2800" spc="-20" dirty="0">
                <a:latin typeface="Arial"/>
                <a:cs typeface="Arial"/>
              </a:rPr>
              <a:t>Dep</a:t>
            </a:r>
            <a:r>
              <a:rPr sz="2800" spc="-10" dirty="0">
                <a:latin typeface="Arial"/>
                <a:cs typeface="Arial"/>
              </a:rPr>
              <a:t>e</a:t>
            </a:r>
            <a:r>
              <a:rPr sz="2800" spc="-20" dirty="0">
                <a:latin typeface="Arial"/>
                <a:cs typeface="Arial"/>
              </a:rPr>
              <a:t>nd</a:t>
            </a:r>
            <a:r>
              <a:rPr sz="2800" spc="15" dirty="0">
                <a:latin typeface="Arial"/>
                <a:cs typeface="Arial"/>
              </a:rPr>
              <a:t> </a:t>
            </a:r>
            <a:r>
              <a:rPr sz="2800" spc="-20" dirty="0">
                <a:latin typeface="Arial"/>
                <a:cs typeface="Arial"/>
              </a:rPr>
              <a:t>on</a:t>
            </a:r>
            <a:r>
              <a:rPr sz="2800" spc="5" dirty="0">
                <a:latin typeface="Arial"/>
                <a:cs typeface="Arial"/>
              </a:rPr>
              <a:t> </a:t>
            </a:r>
            <a:r>
              <a:rPr sz="2800" spc="-10" dirty="0">
                <a:latin typeface="Arial"/>
                <a:cs typeface="Arial"/>
              </a:rPr>
              <a:t>t</a:t>
            </a:r>
            <a:r>
              <a:rPr sz="2800" spc="-15" dirty="0">
                <a:latin typeface="Arial"/>
                <a:cs typeface="Arial"/>
              </a:rPr>
              <a:t>h</a:t>
            </a:r>
            <a:r>
              <a:rPr sz="2800" spc="-20" dirty="0">
                <a:latin typeface="Arial"/>
                <a:cs typeface="Arial"/>
              </a:rPr>
              <a:t>e</a:t>
            </a:r>
            <a:r>
              <a:rPr sz="2800" spc="-5" dirty="0">
                <a:latin typeface="Arial"/>
                <a:cs typeface="Arial"/>
              </a:rPr>
              <a:t> i</a:t>
            </a:r>
            <a:r>
              <a:rPr sz="2800" spc="-20" dirty="0">
                <a:latin typeface="Arial"/>
                <a:cs typeface="Arial"/>
              </a:rPr>
              <a:t>n</a:t>
            </a:r>
            <a:r>
              <a:rPr sz="2800" spc="-5" dirty="0">
                <a:latin typeface="Arial"/>
                <a:cs typeface="Arial"/>
              </a:rPr>
              <a:t>i</a:t>
            </a:r>
            <a:r>
              <a:rPr sz="2800" spc="-10" dirty="0">
                <a:latin typeface="Arial"/>
                <a:cs typeface="Arial"/>
              </a:rPr>
              <a:t>ti</a:t>
            </a:r>
            <a:r>
              <a:rPr sz="2800" spc="-15" dirty="0">
                <a:latin typeface="Arial"/>
                <a:cs typeface="Arial"/>
              </a:rPr>
              <a:t>a</a:t>
            </a:r>
            <a:r>
              <a:rPr sz="2800" spc="-10" dirty="0">
                <a:latin typeface="Arial"/>
                <a:cs typeface="Arial"/>
              </a:rPr>
              <a:t>l</a:t>
            </a:r>
            <a:r>
              <a:rPr sz="2800" spc="-5" dirty="0">
                <a:latin typeface="Arial"/>
                <a:cs typeface="Arial"/>
              </a:rPr>
              <a:t> </a:t>
            </a:r>
            <a:r>
              <a:rPr sz="2800" spc="-10" dirty="0">
                <a:latin typeface="Arial"/>
                <a:cs typeface="Arial"/>
              </a:rPr>
              <a:t>c</a:t>
            </a:r>
            <a:r>
              <a:rPr sz="2800" spc="-20" dirty="0">
                <a:latin typeface="Arial"/>
                <a:cs typeface="Arial"/>
              </a:rPr>
              <a:t>e</a:t>
            </a:r>
            <a:r>
              <a:rPr sz="2800" spc="-15" dirty="0">
                <a:latin typeface="Arial"/>
                <a:cs typeface="Arial"/>
              </a:rPr>
              <a:t>n</a:t>
            </a:r>
            <a:r>
              <a:rPr sz="2800" spc="-10" dirty="0">
                <a:latin typeface="Arial"/>
                <a:cs typeface="Arial"/>
              </a:rPr>
              <a:t>troi</a:t>
            </a:r>
            <a:r>
              <a:rPr sz="2800" spc="-15" dirty="0">
                <a:latin typeface="Arial"/>
                <a:cs typeface="Arial"/>
              </a:rPr>
              <a:t>ds</a:t>
            </a:r>
            <a:endParaRPr sz="2800" dirty="0">
              <a:latin typeface="Arial"/>
              <a:cs typeface="Arial"/>
            </a:endParaRPr>
          </a:p>
          <a:p>
            <a:pPr>
              <a:lnSpc>
                <a:spcPct val="100000"/>
              </a:lnSpc>
            </a:pPr>
            <a:endParaRPr sz="2800" dirty="0">
              <a:latin typeface="Times New Roman"/>
              <a:cs typeface="Times New Roman"/>
            </a:endParaRPr>
          </a:p>
          <a:p>
            <a:pPr marL="355600" indent="-342900">
              <a:lnSpc>
                <a:spcPct val="100000"/>
              </a:lnSpc>
              <a:spcBef>
                <a:spcPts val="2140"/>
              </a:spcBef>
              <a:buFont typeface="Arial"/>
              <a:buChar char="•"/>
              <a:tabLst>
                <a:tab pos="355600" algn="l"/>
              </a:tabLst>
            </a:pPr>
            <a:r>
              <a:rPr sz="3200" dirty="0">
                <a:latin typeface="Arial"/>
                <a:cs typeface="Arial"/>
              </a:rPr>
              <a:t>Data</a:t>
            </a:r>
            <a:r>
              <a:rPr sz="3200" spc="-25" dirty="0">
                <a:latin typeface="Arial"/>
                <a:cs typeface="Arial"/>
              </a:rPr>
              <a:t> </a:t>
            </a:r>
            <a:r>
              <a:rPr sz="3200" dirty="0">
                <a:latin typeface="Arial"/>
                <a:cs typeface="Arial"/>
              </a:rPr>
              <a:t>tra</a:t>
            </a:r>
            <a:r>
              <a:rPr sz="3200" spc="-15" dirty="0">
                <a:latin typeface="Arial"/>
                <a:cs typeface="Arial"/>
              </a:rPr>
              <a:t>n</a:t>
            </a:r>
            <a:r>
              <a:rPr sz="3200" dirty="0">
                <a:latin typeface="Arial"/>
                <a:cs typeface="Arial"/>
              </a:rPr>
              <a:t>sform</a:t>
            </a:r>
            <a:r>
              <a:rPr sz="3200" spc="-15" dirty="0">
                <a:latin typeface="Arial"/>
                <a:cs typeface="Arial"/>
              </a:rPr>
              <a:t>a</a:t>
            </a:r>
            <a:r>
              <a:rPr sz="3200" dirty="0">
                <a:latin typeface="Arial"/>
                <a:cs typeface="Arial"/>
              </a:rPr>
              <a:t>ti</a:t>
            </a:r>
            <a:r>
              <a:rPr sz="3200" spc="-15" dirty="0">
                <a:latin typeface="Arial"/>
                <a:cs typeface="Arial"/>
              </a:rPr>
              <a:t>o</a:t>
            </a:r>
            <a:r>
              <a:rPr sz="3200" dirty="0">
                <a:latin typeface="Arial"/>
                <a:cs typeface="Arial"/>
              </a:rPr>
              <a:t>n</a:t>
            </a:r>
            <a:r>
              <a:rPr sz="3200" spc="-35" dirty="0">
                <a:latin typeface="Arial"/>
                <a:cs typeface="Arial"/>
              </a:rPr>
              <a:t> </a:t>
            </a:r>
            <a:r>
              <a:rPr sz="3200" dirty="0">
                <a:latin typeface="Arial"/>
                <a:cs typeface="Arial"/>
              </a:rPr>
              <a:t>m</a:t>
            </a:r>
            <a:r>
              <a:rPr sz="3200" spc="-10" dirty="0">
                <a:latin typeface="Arial"/>
                <a:cs typeface="Arial"/>
              </a:rPr>
              <a:t>a</a:t>
            </a:r>
            <a:r>
              <a:rPr sz="3200" dirty="0">
                <a:latin typeface="Arial"/>
                <a:cs typeface="Arial"/>
              </a:rPr>
              <a:t>y be</a:t>
            </a:r>
            <a:r>
              <a:rPr sz="3200" spc="-25" dirty="0">
                <a:latin typeface="Arial"/>
                <a:cs typeface="Arial"/>
              </a:rPr>
              <a:t> </a:t>
            </a:r>
            <a:r>
              <a:rPr sz="3200" dirty="0">
                <a:latin typeface="Arial"/>
                <a:cs typeface="Arial"/>
              </a:rPr>
              <a:t>n</a:t>
            </a:r>
            <a:r>
              <a:rPr sz="3200" spc="-10" dirty="0">
                <a:latin typeface="Arial"/>
                <a:cs typeface="Arial"/>
              </a:rPr>
              <a:t>e</a:t>
            </a:r>
            <a:r>
              <a:rPr sz="3200" dirty="0">
                <a:latin typeface="Arial"/>
                <a:cs typeface="Arial"/>
              </a:rPr>
              <a:t>e</a:t>
            </a:r>
            <a:r>
              <a:rPr sz="3200" spc="-10" dirty="0">
                <a:latin typeface="Arial"/>
                <a:cs typeface="Arial"/>
              </a:rPr>
              <a:t>d</a:t>
            </a:r>
            <a:r>
              <a:rPr sz="3200" dirty="0">
                <a:latin typeface="Arial"/>
                <a:cs typeface="Arial"/>
              </a:rPr>
              <a:t>e</a:t>
            </a:r>
            <a:r>
              <a:rPr sz="3200" spc="-10" dirty="0">
                <a:latin typeface="Arial"/>
                <a:cs typeface="Arial"/>
              </a:rPr>
              <a:t>d</a:t>
            </a:r>
            <a:r>
              <a:rPr sz="3200" dirty="0">
                <a:latin typeface="Arial"/>
                <a:cs typeface="Aria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61770">
              <a:lnSpc>
                <a:spcPct val="100000"/>
              </a:lnSpc>
            </a:pPr>
            <a:r>
              <a:rPr spc="-245" dirty="0"/>
              <a:t>T</a:t>
            </a:r>
            <a:r>
              <a:rPr dirty="0"/>
              <a:t>ypes</a:t>
            </a:r>
            <a:r>
              <a:rPr spc="10" dirty="0"/>
              <a:t> </a:t>
            </a:r>
            <a:r>
              <a:rPr dirty="0"/>
              <a:t>of</a:t>
            </a:r>
            <a:r>
              <a:rPr spc="-15" dirty="0"/>
              <a:t> </a:t>
            </a:r>
            <a:r>
              <a:rPr dirty="0"/>
              <a:t>Clu</a:t>
            </a:r>
            <a:r>
              <a:rPr spc="5" dirty="0"/>
              <a:t>s</a:t>
            </a:r>
            <a:r>
              <a:rPr dirty="0"/>
              <a:t>terings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14</a:t>
            </a:fld>
            <a:endParaRPr dirty="0"/>
          </a:p>
        </p:txBody>
      </p:sp>
      <p:sp>
        <p:nvSpPr>
          <p:cNvPr id="3" name="object 3"/>
          <p:cNvSpPr txBox="1"/>
          <p:nvPr/>
        </p:nvSpPr>
        <p:spPr>
          <a:xfrm>
            <a:off x="152399" y="1647228"/>
            <a:ext cx="8925813" cy="2553007"/>
          </a:xfrm>
          <a:prstGeom prst="rect">
            <a:avLst/>
          </a:prstGeom>
        </p:spPr>
        <p:txBody>
          <a:bodyPr vert="horz" wrap="square" lIns="0" tIns="0" rIns="0" bIns="0" rtlCol="0">
            <a:spAutoFit/>
          </a:bodyPr>
          <a:lstStyle/>
          <a:p>
            <a:pPr marL="355600" indent="-342900">
              <a:lnSpc>
                <a:spcPct val="110000"/>
              </a:lnSpc>
              <a:buFont typeface="Arial"/>
              <a:buChar char="•"/>
              <a:tabLst>
                <a:tab pos="355600" algn="l"/>
              </a:tabLst>
            </a:pPr>
            <a:r>
              <a:rPr sz="2400" dirty="0">
                <a:latin typeface="Arial"/>
                <a:cs typeface="Arial"/>
              </a:rPr>
              <a:t>D</a:t>
            </a:r>
            <a:r>
              <a:rPr sz="2400" spc="-15" dirty="0">
                <a:latin typeface="Arial"/>
                <a:cs typeface="Arial"/>
              </a:rPr>
              <a:t>i</a:t>
            </a:r>
            <a:r>
              <a:rPr sz="2400" dirty="0">
                <a:latin typeface="Arial"/>
                <a:cs typeface="Arial"/>
              </a:rPr>
              <a:t>stin</a:t>
            </a:r>
            <a:r>
              <a:rPr sz="2400" spc="-10" dirty="0">
                <a:latin typeface="Arial"/>
                <a:cs typeface="Arial"/>
              </a:rPr>
              <a:t>c</a:t>
            </a:r>
            <a:r>
              <a:rPr sz="2400" dirty="0">
                <a:latin typeface="Arial"/>
                <a:cs typeface="Arial"/>
              </a:rPr>
              <a:t>tion</a:t>
            </a:r>
            <a:r>
              <a:rPr sz="2400" spc="15" dirty="0">
                <a:latin typeface="Arial"/>
                <a:cs typeface="Arial"/>
              </a:rPr>
              <a:t> </a:t>
            </a:r>
            <a:r>
              <a:rPr sz="2400" dirty="0">
                <a:latin typeface="Arial"/>
                <a:cs typeface="Arial"/>
              </a:rPr>
              <a:t>b</a:t>
            </a:r>
            <a:r>
              <a:rPr sz="2400" spc="-10" dirty="0">
                <a:latin typeface="Arial"/>
                <a:cs typeface="Arial"/>
              </a:rPr>
              <a:t>e</a:t>
            </a:r>
            <a:r>
              <a:rPr sz="2400" dirty="0">
                <a:latin typeface="Arial"/>
                <a:cs typeface="Arial"/>
              </a:rPr>
              <a:t>twe</a:t>
            </a:r>
            <a:r>
              <a:rPr sz="2400" spc="-10" dirty="0">
                <a:latin typeface="Arial"/>
                <a:cs typeface="Arial"/>
              </a:rPr>
              <a:t>e</a:t>
            </a:r>
            <a:r>
              <a:rPr sz="2400" dirty="0">
                <a:latin typeface="Arial"/>
                <a:cs typeface="Arial"/>
              </a:rPr>
              <a:t>n</a:t>
            </a:r>
            <a:r>
              <a:rPr sz="2400" spc="30" dirty="0">
                <a:latin typeface="Arial"/>
                <a:cs typeface="Arial"/>
              </a:rPr>
              <a:t> </a:t>
            </a:r>
            <a:r>
              <a:rPr sz="2400" dirty="0">
                <a:solidFill>
                  <a:srgbClr val="FF0000"/>
                </a:solidFill>
                <a:latin typeface="Arial"/>
                <a:cs typeface="Arial"/>
              </a:rPr>
              <a:t>h</a:t>
            </a:r>
            <a:r>
              <a:rPr sz="2400" spc="-10" dirty="0">
                <a:solidFill>
                  <a:srgbClr val="FF0000"/>
                </a:solidFill>
                <a:latin typeface="Arial"/>
                <a:cs typeface="Arial"/>
              </a:rPr>
              <a:t>i</a:t>
            </a:r>
            <a:r>
              <a:rPr sz="2400" dirty="0">
                <a:solidFill>
                  <a:srgbClr val="FF0000"/>
                </a:solidFill>
                <a:latin typeface="Arial"/>
                <a:cs typeface="Arial"/>
              </a:rPr>
              <a:t>erarch</a:t>
            </a:r>
            <a:r>
              <a:rPr sz="2400" spc="-10" dirty="0">
                <a:solidFill>
                  <a:srgbClr val="FF0000"/>
                </a:solidFill>
                <a:latin typeface="Arial"/>
                <a:cs typeface="Arial"/>
              </a:rPr>
              <a:t>i</a:t>
            </a:r>
            <a:r>
              <a:rPr sz="2400" dirty="0">
                <a:solidFill>
                  <a:srgbClr val="FF0000"/>
                </a:solidFill>
                <a:latin typeface="Arial"/>
                <a:cs typeface="Arial"/>
              </a:rPr>
              <a:t>cal</a:t>
            </a:r>
            <a:r>
              <a:rPr sz="2400" spc="30" dirty="0">
                <a:solidFill>
                  <a:srgbClr val="FF0000"/>
                </a:solidFill>
                <a:latin typeface="Arial"/>
                <a:cs typeface="Arial"/>
              </a:rPr>
              <a:t> </a:t>
            </a:r>
            <a:r>
              <a:rPr sz="2400" spc="-5" dirty="0">
                <a:latin typeface="Arial"/>
                <a:cs typeface="Arial"/>
              </a:rPr>
              <a:t>an</a:t>
            </a:r>
            <a:r>
              <a:rPr sz="2400" dirty="0">
                <a:latin typeface="Arial"/>
                <a:cs typeface="Arial"/>
              </a:rPr>
              <a:t>d </a:t>
            </a:r>
            <a:r>
              <a:rPr sz="2400" dirty="0">
                <a:solidFill>
                  <a:srgbClr val="FF0000"/>
                </a:solidFill>
                <a:latin typeface="Arial"/>
                <a:cs typeface="Arial"/>
              </a:rPr>
              <a:t>p</a:t>
            </a:r>
            <a:r>
              <a:rPr sz="2400" spc="-10" dirty="0">
                <a:solidFill>
                  <a:srgbClr val="FF0000"/>
                </a:solidFill>
                <a:latin typeface="Arial"/>
                <a:cs typeface="Arial"/>
              </a:rPr>
              <a:t>a</a:t>
            </a:r>
            <a:r>
              <a:rPr sz="2400" dirty="0">
                <a:solidFill>
                  <a:srgbClr val="FF0000"/>
                </a:solidFill>
                <a:latin typeface="Arial"/>
                <a:cs typeface="Arial"/>
              </a:rPr>
              <a:t>rtiti</a:t>
            </a:r>
            <a:r>
              <a:rPr sz="2400" spc="-10" dirty="0">
                <a:solidFill>
                  <a:srgbClr val="FF0000"/>
                </a:solidFill>
                <a:latin typeface="Arial"/>
                <a:cs typeface="Arial"/>
              </a:rPr>
              <a:t>o</a:t>
            </a:r>
            <a:r>
              <a:rPr sz="2400" dirty="0">
                <a:solidFill>
                  <a:srgbClr val="FF0000"/>
                </a:solidFill>
                <a:latin typeface="Arial"/>
                <a:cs typeface="Arial"/>
              </a:rPr>
              <a:t>n</a:t>
            </a:r>
            <a:r>
              <a:rPr sz="2400" spc="-10" dirty="0">
                <a:solidFill>
                  <a:srgbClr val="FF0000"/>
                </a:solidFill>
                <a:latin typeface="Arial"/>
                <a:cs typeface="Arial"/>
              </a:rPr>
              <a:t>a</a:t>
            </a:r>
            <a:r>
              <a:rPr sz="2400" dirty="0">
                <a:solidFill>
                  <a:srgbClr val="FF0000"/>
                </a:solidFill>
                <a:latin typeface="Arial"/>
                <a:cs typeface="Arial"/>
              </a:rPr>
              <a:t>l</a:t>
            </a:r>
            <a:r>
              <a:rPr sz="2400" spc="25" dirty="0">
                <a:solidFill>
                  <a:srgbClr val="FF0000"/>
                </a:solidFill>
                <a:latin typeface="Arial"/>
                <a:cs typeface="Arial"/>
              </a:rPr>
              <a:t> </a:t>
            </a:r>
            <a:r>
              <a:rPr sz="2400" dirty="0">
                <a:latin typeface="Arial"/>
                <a:cs typeface="Arial"/>
              </a:rPr>
              <a:t>sets</a:t>
            </a:r>
            <a:r>
              <a:rPr sz="2400" spc="-10" dirty="0">
                <a:latin typeface="Arial"/>
                <a:cs typeface="Arial"/>
              </a:rPr>
              <a:t> </a:t>
            </a:r>
            <a:r>
              <a:rPr sz="2400" dirty="0">
                <a:latin typeface="Arial"/>
                <a:cs typeface="Arial"/>
              </a:rPr>
              <a:t>of</a:t>
            </a:r>
            <a:r>
              <a:rPr lang="en-US" sz="2400" dirty="0">
                <a:latin typeface="Arial"/>
                <a:cs typeface="Arial"/>
              </a:rPr>
              <a:t> </a:t>
            </a:r>
            <a:r>
              <a:rPr sz="2400" dirty="0">
                <a:latin typeface="Arial"/>
                <a:cs typeface="Arial"/>
              </a:rPr>
              <a:t>cl</a:t>
            </a:r>
            <a:r>
              <a:rPr sz="2400" spc="-10" dirty="0">
                <a:latin typeface="Arial"/>
                <a:cs typeface="Arial"/>
              </a:rPr>
              <a:t>u</a:t>
            </a:r>
            <a:r>
              <a:rPr sz="2400" dirty="0">
                <a:latin typeface="Arial"/>
                <a:cs typeface="Arial"/>
              </a:rPr>
              <a:t>sters</a:t>
            </a:r>
            <a:endParaRPr sz="3000" dirty="0">
              <a:latin typeface="Times New Roman"/>
              <a:cs typeface="Times New Roman"/>
            </a:endParaRPr>
          </a:p>
          <a:p>
            <a:pPr marL="355600" indent="-342900">
              <a:lnSpc>
                <a:spcPct val="110000"/>
              </a:lnSpc>
              <a:buFont typeface="Arial"/>
              <a:buChar char="•"/>
              <a:tabLst>
                <a:tab pos="355600" algn="l"/>
              </a:tabLst>
            </a:pPr>
            <a:r>
              <a:rPr sz="2400" dirty="0">
                <a:latin typeface="Arial"/>
                <a:cs typeface="Arial"/>
              </a:rPr>
              <a:t>P</a:t>
            </a:r>
            <a:r>
              <a:rPr sz="2400" spc="-10" dirty="0">
                <a:latin typeface="Arial"/>
                <a:cs typeface="Arial"/>
              </a:rPr>
              <a:t>a</a:t>
            </a:r>
            <a:r>
              <a:rPr sz="2400" dirty="0">
                <a:latin typeface="Arial"/>
                <a:cs typeface="Arial"/>
              </a:rPr>
              <a:t>r</a:t>
            </a:r>
            <a:r>
              <a:rPr sz="2400" spc="5" dirty="0">
                <a:latin typeface="Arial"/>
                <a:cs typeface="Arial"/>
              </a:rPr>
              <a:t>t</a:t>
            </a:r>
            <a:r>
              <a:rPr sz="2400" dirty="0">
                <a:latin typeface="Arial"/>
                <a:cs typeface="Arial"/>
              </a:rPr>
              <a:t>iti</a:t>
            </a:r>
            <a:r>
              <a:rPr sz="2400" spc="-10" dirty="0">
                <a:latin typeface="Arial"/>
                <a:cs typeface="Arial"/>
              </a:rPr>
              <a:t>o</a:t>
            </a:r>
            <a:r>
              <a:rPr sz="2400" dirty="0">
                <a:latin typeface="Arial"/>
                <a:cs typeface="Arial"/>
              </a:rPr>
              <a:t>nal</a:t>
            </a:r>
            <a:r>
              <a:rPr sz="2400" spc="15" dirty="0">
                <a:latin typeface="Arial"/>
                <a:cs typeface="Arial"/>
              </a:rPr>
              <a:t> </a:t>
            </a:r>
            <a:r>
              <a:rPr sz="2400" dirty="0">
                <a:latin typeface="Arial"/>
                <a:cs typeface="Arial"/>
              </a:rPr>
              <a:t>C</a:t>
            </a:r>
            <a:r>
              <a:rPr sz="2400" spc="-10" dirty="0">
                <a:latin typeface="Arial"/>
                <a:cs typeface="Arial"/>
              </a:rPr>
              <a:t>l</a:t>
            </a:r>
            <a:r>
              <a:rPr sz="2400" dirty="0">
                <a:latin typeface="Arial"/>
                <a:cs typeface="Arial"/>
              </a:rPr>
              <a:t>ustering</a:t>
            </a:r>
            <a:r>
              <a:rPr sz="2400" spc="20" dirty="0">
                <a:latin typeface="Arial"/>
                <a:cs typeface="Arial"/>
              </a:rPr>
              <a:t> </a:t>
            </a:r>
            <a:r>
              <a:rPr sz="2400" dirty="0">
                <a:latin typeface="Arial"/>
                <a:cs typeface="Arial"/>
              </a:rPr>
              <a:t>(e.g.</a:t>
            </a:r>
            <a:r>
              <a:rPr sz="2400" spc="-15" dirty="0">
                <a:latin typeface="Arial"/>
                <a:cs typeface="Arial"/>
              </a:rPr>
              <a:t> </a:t>
            </a:r>
            <a:r>
              <a:rPr sz="2400" spc="5" dirty="0">
                <a:latin typeface="Arial"/>
                <a:cs typeface="Arial"/>
              </a:rPr>
              <a:t>K</a:t>
            </a:r>
            <a:r>
              <a:rPr sz="2400" dirty="0">
                <a:latin typeface="Arial"/>
                <a:cs typeface="Arial"/>
              </a:rPr>
              <a:t>-means)</a:t>
            </a:r>
          </a:p>
          <a:p>
            <a:pPr marL="756285" marR="5080" lvl="1" indent="-286385">
              <a:lnSpc>
                <a:spcPct val="110000"/>
              </a:lnSpc>
              <a:spcBef>
                <a:spcPts val="615"/>
              </a:spcBef>
              <a:buFont typeface="Arial"/>
              <a:buChar char="–"/>
              <a:tabLst>
                <a:tab pos="756920" algn="l"/>
              </a:tabLst>
            </a:pPr>
            <a:r>
              <a:rPr sz="2400" dirty="0">
                <a:latin typeface="Arial"/>
                <a:cs typeface="Arial"/>
              </a:rPr>
              <a:t>D</a:t>
            </a:r>
            <a:r>
              <a:rPr sz="2400" spc="-10" dirty="0">
                <a:latin typeface="Arial"/>
                <a:cs typeface="Arial"/>
              </a:rPr>
              <a:t>i</a:t>
            </a:r>
            <a:r>
              <a:rPr sz="2400" dirty="0">
                <a:latin typeface="Arial"/>
                <a:cs typeface="Arial"/>
              </a:rPr>
              <a:t>vi</a:t>
            </a:r>
            <a:r>
              <a:rPr sz="2400" spc="-10" dirty="0">
                <a:latin typeface="Arial"/>
                <a:cs typeface="Arial"/>
              </a:rPr>
              <a:t>d</a:t>
            </a:r>
            <a:r>
              <a:rPr sz="2400" dirty="0">
                <a:latin typeface="Arial"/>
                <a:cs typeface="Arial"/>
              </a:rPr>
              <a:t>e</a:t>
            </a:r>
            <a:r>
              <a:rPr sz="2400" spc="20" dirty="0">
                <a:latin typeface="Arial"/>
                <a:cs typeface="Arial"/>
              </a:rPr>
              <a:t> </a:t>
            </a:r>
            <a:r>
              <a:rPr sz="2400" dirty="0">
                <a:latin typeface="Arial"/>
                <a:cs typeface="Arial"/>
              </a:rPr>
              <a:t>data objects</a:t>
            </a:r>
            <a:r>
              <a:rPr sz="2400" spc="5" dirty="0">
                <a:latin typeface="Arial"/>
                <a:cs typeface="Arial"/>
              </a:rPr>
              <a:t> </a:t>
            </a:r>
            <a:r>
              <a:rPr sz="2400" dirty="0">
                <a:latin typeface="Arial"/>
                <a:cs typeface="Arial"/>
              </a:rPr>
              <a:t>i</a:t>
            </a:r>
            <a:r>
              <a:rPr sz="2400" spc="-10" dirty="0">
                <a:latin typeface="Arial"/>
                <a:cs typeface="Arial"/>
              </a:rPr>
              <a:t>n</a:t>
            </a:r>
            <a:r>
              <a:rPr sz="2400" dirty="0">
                <a:latin typeface="Arial"/>
                <a:cs typeface="Arial"/>
              </a:rPr>
              <a:t>to no</a:t>
            </a:r>
            <a:r>
              <a:rPr sz="2400" spc="5" dirty="0">
                <a:latin typeface="Arial"/>
                <a:cs typeface="Arial"/>
              </a:rPr>
              <a:t>n</a:t>
            </a:r>
            <a:r>
              <a:rPr sz="2400" dirty="0">
                <a:latin typeface="Arial"/>
                <a:cs typeface="Arial"/>
              </a:rPr>
              <a:t>-overla</a:t>
            </a:r>
            <a:r>
              <a:rPr sz="2400" spc="-10" dirty="0">
                <a:latin typeface="Arial"/>
                <a:cs typeface="Arial"/>
              </a:rPr>
              <a:t>p</a:t>
            </a:r>
            <a:r>
              <a:rPr sz="2400" dirty="0">
                <a:latin typeface="Arial"/>
                <a:cs typeface="Arial"/>
              </a:rPr>
              <a:t>ping</a:t>
            </a:r>
            <a:r>
              <a:rPr sz="2400" spc="50" dirty="0">
                <a:latin typeface="Arial"/>
                <a:cs typeface="Arial"/>
              </a:rPr>
              <a:t> </a:t>
            </a:r>
            <a:r>
              <a:rPr sz="2400" dirty="0">
                <a:latin typeface="Arial"/>
                <a:cs typeface="Arial"/>
              </a:rPr>
              <a:t>subs</a:t>
            </a:r>
            <a:r>
              <a:rPr sz="2400" spc="-10" dirty="0">
                <a:latin typeface="Arial"/>
                <a:cs typeface="Arial"/>
              </a:rPr>
              <a:t>e</a:t>
            </a:r>
            <a:r>
              <a:rPr sz="2400" dirty="0">
                <a:latin typeface="Arial"/>
                <a:cs typeface="Arial"/>
              </a:rPr>
              <a:t>ts (clusters)</a:t>
            </a:r>
            <a:r>
              <a:rPr lang="en-US" sz="2400" dirty="0">
                <a:latin typeface="Arial"/>
                <a:cs typeface="Arial"/>
              </a:rPr>
              <a:t> </a:t>
            </a:r>
            <a:r>
              <a:rPr sz="2400" spc="-10" dirty="0">
                <a:latin typeface="Arial"/>
                <a:cs typeface="Arial"/>
              </a:rPr>
              <a:t>s</a:t>
            </a:r>
            <a:r>
              <a:rPr sz="2400" dirty="0">
                <a:latin typeface="Arial"/>
                <a:cs typeface="Arial"/>
              </a:rPr>
              <a:t>uch that each</a:t>
            </a:r>
            <a:r>
              <a:rPr sz="2400" spc="-10" dirty="0">
                <a:latin typeface="Arial"/>
                <a:cs typeface="Arial"/>
              </a:rPr>
              <a:t> </a:t>
            </a:r>
            <a:r>
              <a:rPr sz="2400" dirty="0">
                <a:latin typeface="Arial"/>
                <a:cs typeface="Arial"/>
              </a:rPr>
              <a:t>data object</a:t>
            </a:r>
            <a:r>
              <a:rPr sz="2400" spc="5" dirty="0">
                <a:latin typeface="Arial"/>
                <a:cs typeface="Arial"/>
              </a:rPr>
              <a:t> </a:t>
            </a:r>
            <a:r>
              <a:rPr sz="2400" dirty="0">
                <a:latin typeface="Arial"/>
                <a:cs typeface="Arial"/>
              </a:rPr>
              <a:t>is in</a:t>
            </a:r>
            <a:r>
              <a:rPr sz="2400" spc="-10" dirty="0">
                <a:latin typeface="Arial"/>
                <a:cs typeface="Arial"/>
              </a:rPr>
              <a:t> </a:t>
            </a:r>
            <a:r>
              <a:rPr sz="2400" dirty="0">
                <a:latin typeface="Arial"/>
                <a:cs typeface="Arial"/>
              </a:rPr>
              <a:t>e</a:t>
            </a:r>
            <a:r>
              <a:rPr sz="2400" spc="-10" dirty="0">
                <a:latin typeface="Arial"/>
                <a:cs typeface="Arial"/>
              </a:rPr>
              <a:t>x</a:t>
            </a:r>
            <a:r>
              <a:rPr sz="2400" dirty="0">
                <a:latin typeface="Arial"/>
                <a:cs typeface="Arial"/>
              </a:rPr>
              <a:t>actly</a:t>
            </a:r>
            <a:r>
              <a:rPr sz="2400" spc="10" dirty="0">
                <a:latin typeface="Arial"/>
                <a:cs typeface="Arial"/>
              </a:rPr>
              <a:t> </a:t>
            </a:r>
            <a:r>
              <a:rPr sz="2400" dirty="0">
                <a:latin typeface="Arial"/>
                <a:cs typeface="Arial"/>
              </a:rPr>
              <a:t>one subs</a:t>
            </a:r>
            <a:r>
              <a:rPr sz="2400" spc="-10" dirty="0">
                <a:latin typeface="Arial"/>
                <a:cs typeface="Arial"/>
              </a:rPr>
              <a:t>e</a:t>
            </a:r>
            <a:r>
              <a:rPr sz="2400" dirty="0">
                <a:latin typeface="Arial"/>
                <a:cs typeface="Arial"/>
              </a:rPr>
              <a:t>t</a:t>
            </a:r>
            <a:endParaRPr sz="2950" dirty="0">
              <a:latin typeface="Times New Roman"/>
              <a:cs typeface="Times New Roman"/>
            </a:endParaRPr>
          </a:p>
          <a:p>
            <a:pPr marL="355600" indent="-342900">
              <a:lnSpc>
                <a:spcPct val="110000"/>
              </a:lnSpc>
              <a:buFont typeface="Arial"/>
              <a:buChar char="•"/>
              <a:tabLst>
                <a:tab pos="355600" algn="l"/>
              </a:tabLst>
            </a:pPr>
            <a:r>
              <a:rPr sz="2400" dirty="0">
                <a:latin typeface="Arial"/>
                <a:cs typeface="Arial"/>
              </a:rPr>
              <a:t>H</a:t>
            </a:r>
            <a:r>
              <a:rPr sz="2400" spc="-10" dirty="0">
                <a:latin typeface="Arial"/>
                <a:cs typeface="Arial"/>
              </a:rPr>
              <a:t>i</a:t>
            </a:r>
            <a:r>
              <a:rPr sz="2400" dirty="0">
                <a:latin typeface="Arial"/>
                <a:cs typeface="Arial"/>
              </a:rPr>
              <a:t>erarchical</a:t>
            </a:r>
            <a:r>
              <a:rPr sz="2400" spc="40" dirty="0">
                <a:latin typeface="Arial"/>
                <a:cs typeface="Arial"/>
              </a:rPr>
              <a:t> </a:t>
            </a:r>
            <a:r>
              <a:rPr sz="2400" dirty="0">
                <a:latin typeface="Arial"/>
                <a:cs typeface="Arial"/>
              </a:rPr>
              <a:t>cl</a:t>
            </a:r>
            <a:r>
              <a:rPr sz="2400" spc="-10" dirty="0">
                <a:latin typeface="Arial"/>
                <a:cs typeface="Arial"/>
              </a:rPr>
              <a:t>u</a:t>
            </a:r>
            <a:r>
              <a:rPr sz="2400" dirty="0">
                <a:latin typeface="Arial"/>
                <a:cs typeface="Arial"/>
              </a:rPr>
              <a:t>stering</a:t>
            </a:r>
          </a:p>
          <a:p>
            <a:pPr marL="756285" lvl="1" indent="-286385">
              <a:lnSpc>
                <a:spcPct val="110000"/>
              </a:lnSpc>
              <a:spcBef>
                <a:spcPts val="285"/>
              </a:spcBef>
              <a:buFont typeface="Arial"/>
              <a:buChar char="–"/>
              <a:tabLst>
                <a:tab pos="756920" algn="l"/>
              </a:tabLst>
            </a:pPr>
            <a:r>
              <a:rPr sz="2400" dirty="0">
                <a:latin typeface="Arial"/>
                <a:cs typeface="Arial"/>
              </a:rPr>
              <a:t>A</a:t>
            </a:r>
            <a:r>
              <a:rPr sz="2400" spc="-140" dirty="0">
                <a:latin typeface="Arial"/>
                <a:cs typeface="Arial"/>
              </a:rPr>
              <a:t> </a:t>
            </a:r>
            <a:r>
              <a:rPr sz="2400" spc="-10" dirty="0">
                <a:latin typeface="Arial"/>
                <a:cs typeface="Arial"/>
              </a:rPr>
              <a:t>s</a:t>
            </a:r>
            <a:r>
              <a:rPr sz="2400" dirty="0">
                <a:latin typeface="Arial"/>
                <a:cs typeface="Arial"/>
              </a:rPr>
              <a:t>et </a:t>
            </a:r>
            <a:r>
              <a:rPr sz="2400" spc="-10" dirty="0">
                <a:latin typeface="Arial"/>
                <a:cs typeface="Arial"/>
              </a:rPr>
              <a:t>o</a:t>
            </a:r>
            <a:r>
              <a:rPr sz="2400" dirty="0">
                <a:latin typeface="Arial"/>
                <a:cs typeface="Arial"/>
              </a:rPr>
              <a:t>f n</a:t>
            </a:r>
            <a:r>
              <a:rPr sz="2400" spc="-10" dirty="0">
                <a:latin typeface="Arial"/>
                <a:cs typeface="Arial"/>
              </a:rPr>
              <a:t>e</a:t>
            </a:r>
            <a:r>
              <a:rPr sz="2400" dirty="0">
                <a:latin typeface="Arial"/>
                <a:cs typeface="Arial"/>
              </a:rPr>
              <a:t>sted</a:t>
            </a:r>
            <a:r>
              <a:rPr sz="2400" spc="10" dirty="0">
                <a:latin typeface="Arial"/>
                <a:cs typeface="Arial"/>
              </a:rPr>
              <a:t> </a:t>
            </a:r>
            <a:r>
              <a:rPr sz="2400" dirty="0">
                <a:latin typeface="Arial"/>
                <a:cs typeface="Arial"/>
              </a:rPr>
              <a:t>cl</a:t>
            </a:r>
            <a:r>
              <a:rPr sz="2400" spc="-10" dirty="0">
                <a:latin typeface="Arial"/>
                <a:cs typeface="Arial"/>
              </a:rPr>
              <a:t>u</a:t>
            </a:r>
            <a:r>
              <a:rPr sz="2400" dirty="0">
                <a:latin typeface="Arial"/>
                <a:cs typeface="Arial"/>
              </a:rPr>
              <a:t>sters </a:t>
            </a:r>
            <a:r>
              <a:rPr sz="2400" spc="-10" dirty="0">
                <a:latin typeface="Arial"/>
                <a:cs typeface="Arial"/>
              </a:rPr>
              <a:t>o</a:t>
            </a:r>
            <a:r>
              <a:rPr sz="2400" dirty="0">
                <a:latin typeface="Arial"/>
                <a:cs typeface="Arial"/>
              </a:rPr>
              <a:t>rgan</a:t>
            </a:r>
            <a:r>
              <a:rPr sz="2400" spc="-10" dirty="0">
                <a:latin typeface="Arial"/>
                <a:cs typeface="Arial"/>
              </a:rPr>
              <a:t>i</a:t>
            </a:r>
            <a:r>
              <a:rPr sz="2400" dirty="0">
                <a:latin typeface="Arial"/>
                <a:cs typeface="Arial"/>
              </a:rPr>
              <a:t>zed</a:t>
            </a:r>
            <a:r>
              <a:rPr sz="2400" spc="30" dirty="0">
                <a:latin typeface="Arial"/>
                <a:cs typeface="Arial"/>
              </a:rPr>
              <a:t> </a:t>
            </a:r>
            <a:r>
              <a:rPr sz="2400" dirty="0">
                <a:latin typeface="Arial"/>
                <a:cs typeface="Arial"/>
              </a:rPr>
              <a:t>as</a:t>
            </a:r>
            <a:r>
              <a:rPr sz="2400" spc="-10" dirty="0">
                <a:latin typeface="Arial"/>
                <a:cs typeface="Arial"/>
              </a:rPr>
              <a:t> </a:t>
            </a:r>
            <a:r>
              <a:rPr sz="2400" dirty="0">
                <a:latin typeface="Arial"/>
                <a:cs typeface="Arial"/>
              </a:rPr>
              <a:t>a hi</a:t>
            </a:r>
            <a:r>
              <a:rPr sz="2400" spc="-10" dirty="0">
                <a:latin typeface="Arial"/>
                <a:cs typeface="Arial"/>
              </a:rPr>
              <a:t>e</a:t>
            </a:r>
            <a:r>
              <a:rPr sz="2400" dirty="0">
                <a:latin typeface="Arial"/>
                <a:cs typeface="Arial"/>
              </a:rPr>
              <a:t>rarch</a:t>
            </a:r>
            <a:r>
              <a:rPr sz="2400" spc="-10" dirty="0">
                <a:latin typeface="Arial"/>
                <a:cs typeface="Arial"/>
              </a:rPr>
              <a:t>i</a:t>
            </a:r>
            <a:r>
              <a:rPr sz="2400" dirty="0">
                <a:latin typeface="Arial"/>
                <a:cs typeface="Arial"/>
              </a:rPr>
              <a:t>cal</a:t>
            </a:r>
            <a:r>
              <a:rPr lang="en-US" sz="2400" dirty="0">
                <a:latin typeface="Arial"/>
                <a:cs typeface="Arial"/>
              </a:rPr>
              <a:t> </a:t>
            </a:r>
            <a:r>
              <a:rPr sz="2400" dirty="0">
                <a:latin typeface="Arial"/>
                <a:cs typeface="Arial"/>
              </a:rPr>
              <a:t>tree</a:t>
            </a:r>
          </a:p>
        </p:txBody>
      </p:sp>
      <p:pic>
        <p:nvPicPr>
          <p:cNvPr id="6146" name="Picture 2" descr="Image result for hierarchical Clustering k-mean clustering types"/>
          <p:cNvPicPr>
            <a:picLocks noChangeAspect="1" noChangeArrowheads="1"/>
          </p:cNvPicPr>
          <p:nvPr/>
        </p:nvPicPr>
        <p:blipFill rotWithShape="1">
          <a:blip r:embed="rId3">
            <a:extLst>
              <a:ext uri="{28A0092B-C50C-407E-A947-70E740481C1C}">
                <a14:useLocalDpi xmlns:a14="http://schemas.microsoft.com/office/drawing/2010/main" val="0"/>
              </a:ext>
            </a:extLst>
          </a:blip>
          <a:srcRect t="14505"/>
          <a:stretch/>
        </p:blipFill>
        <p:spPr bwMode="auto">
          <a:xfrm>
            <a:off x="1600200" y="4648200"/>
            <a:ext cx="5827228" cy="21117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76600" y="4278868"/>
            <a:ext cx="2286000" cy="369332"/>
          </a:xfrm>
          <a:prstGeom prst="rect">
            <a:avLst/>
          </a:prstGeom>
          <a:noFill/>
          <a:ln w="3175">
            <a:solidFill>
              <a:schemeClr val="tx1"/>
            </a:solidFill>
          </a:ln>
        </p:spPr>
        <p:txBody>
          <a:bodyPr wrap="square" rtlCol="0">
            <a:spAutoFit/>
          </a:bodyPr>
          <a:lstStyle/>
          <a:p>
            <a:pPr algn="ctr"/>
            <a:r>
              <a:rPr lang="en-US" dirty="0"/>
              <a:t>Type of Clustering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16050">
              <a:lnSpc>
                <a:spcPct val="100000"/>
              </a:lnSpc>
            </a:pPr>
            <a:r>
              <a:rPr dirty="0"/>
              <a:t>Parti</a:t>
            </a:r>
            <a:r>
              <a:rPr spc="5" dirty="0"/>
              <a:t>t</a:t>
            </a:r>
            <a:r>
              <a:rPr dirty="0"/>
              <a:t>ional</a:t>
            </a:r>
            <a:r>
              <a:rPr spc="-10" dirty="0"/>
              <a:t> </a:t>
            </a:r>
            <a:r>
              <a:rPr dirty="0"/>
              <a:t>Clu</a:t>
            </a:r>
            <a:r>
              <a:rPr spc="10" dirty="0"/>
              <a:t>s</a:t>
            </a:r>
            <a:r>
              <a:rPr dirty="0"/>
              <a:t>tering</a:t>
            </a:r>
          </a:p>
        </p:txBody>
      </p:sp>
      <p:sp>
        <p:nvSpPr>
          <p:cNvPr id="3" name="object 3"/>
          <p:cNvSpPr/>
          <p:nvPr/>
        </p:nvSpPr>
        <p:spPr>
          <a:xfrm>
            <a:off x="1254125" y="2517775"/>
            <a:ext cx="97155" cy="101600"/>
          </a:xfrm>
          <a:custGeom>
            <a:avLst/>
            <a:gdLst/>
            <a:ahLst/>
            <a:cxnLst/>
            <a:rect l="l" t="t" r="r" b="b"/>
            <a:pathLst>
              <a:path w="97155" h="101600">
                <a:moveTo>
                  <a:pt x="38100" y="0"/>
                </a:moveTo>
                <a:lnTo>
                  <a:pt x="14287" y="14224"/>
                </a:lnTo>
                <a:lnTo>
                  <a:pt x="0" y="38100"/>
                </a:lnTo>
                <a:lnTo>
                  <a:pt x="0" y="61849"/>
                </a:lnTo>
                <a:lnTo>
                  <a:pt x="14287" y="87249"/>
                </a:lnTo>
                <a:lnTo>
                  <a:pt x="38100" y="101600"/>
                </a:lnTo>
                <a:lnTo>
                  <a:pt x="68325" y="96774"/>
                </a:lnTo>
                <a:lnTo>
                  <a:pt x="87375" y="77724"/>
                </a:lnTo>
                <a:lnTo>
                  <a:pt x="96900" y="47625"/>
                </a:lnTo>
                <a:lnTo>
                  <a:pt x="87375" y="23749"/>
                </a:lnTo>
                <a:lnTo>
                  <a:pt x="68325" y="4699"/>
                </a:lnTo>
                <a:lnTo>
                  <a:pt x="38100" y="0"/>
                </a:lnTo>
                <a:close/>
              </a:path>
            </a:pathLst>
          </a:custGeom>
          <a:solidFill>
            <a:srgbClr val="000000"/>
          </a:solidFill>
        </p:spPr>
        <p:txBody>
          <a:bodyPr wrap="square" lIns="0" tIns="0" rIns="0" bIns="0" rtlCol="0"/>
          <a:lstStyle/>
          <a:p>
            <a:endParaRPr/>
          </a:p>
        </p:txBody>
      </p:sp>
      <p:sp>
        <p:nvSpPr>
          <p:cNvPr id="4" name="object 4"/>
          <p:cNvSpPr/>
          <p:nvPr/>
        </p:nvSpPr>
        <p:spPr>
          <a:xfrm>
            <a:off x="1254125" y="2517775"/>
            <a:ext cx="97155" cy="101600"/>
          </a:xfrm>
          <a:custGeom>
            <a:avLst/>
            <a:gdLst/>
            <a:ahLst/>
            <a:cxnLst/>
            <a:rect l="l" t="t" r="r" b="b"/>
            <a:pathLst>
              <a:path w="97155" h="101600">
                <a:moveTo>
                  <a:pt x="96900" y="47625"/>
                </a:moveTo>
                <a:lnTo>
                  <a:pt x="87375" y="77724"/>
                </a:lnTo>
                <a:lnTo>
                  <a:pt x="68325" y="96774"/>
                </a:lnTo>
                <a:lnTo>
                  <a:pt x="38100" y="101600"/>
                </a:lnTo>
                <a:lnTo>
                  <a:pt x="14287" y="87249"/>
                </a:lnTo>
                <a:lnTo>
                  <a:pt x="0" y="61849"/>
                </a:lnTo>
                <a:lnTo>
                  <a:pt x="0" y="38100"/>
                </a:lnTo>
                <a:lnTo>
                  <a:pt x="14287" y="14224"/>
                </a:lnTo>
                <a:lnTo>
                  <a:pt x="38100" y="0"/>
                </a:lnTo>
                <a:lnTo>
                  <a:pt x="68325" y="4699"/>
                </a:lnTo>
                <a:lnTo>
                  <a:pt x="87375" y="23749"/>
                </a:lnTo>
                <a:lnTo>
                  <a:pt x="96900" y="47625"/>
                </a:lnTo>
                <a:close/>
              </a:path>
            </a:pathLst>
          </a:custGeom>
          <a:ln w="4763">
            <a:solidFill>
              <a:srgbClr val="000000"/>
            </a:solidFill>
          </a:ln>
        </p:spPr>
        <p:txBody>
          <a:bodyPr wrap="square" lIns="0" tIns="0" rIns="0" bIns="0" rtlCol="0"/>
          <a:lstStyle/>
          <a:p>
            <a:endParaRPr/>
          </a:p>
        </p:txBody>
      </p:sp>
      <p:sp>
        <p:nvSpPr>
          <p:cNvPr id="5" name="object 5"/>
          <p:cNvSpPr/>
          <p:nvPr/>
        </p:nvSpPr>
        <p:spPr>
          <a:xfrm>
            <a:off x="1254125" y="2716276"/>
            <a:ext cx="97155" cy="98425"/>
          </a:xfrm>
          <a:custGeom>
            <a:avLst/>
            <a:gdLst/>
            <a:ahLst/>
            <a:cxnLst/>
            <a:rect l="l" t="t" r="r" b="b"/>
            <a:pathLst>
              <a:path w="97155" h="98425">
                <a:moveTo>
                  <a:pt x="38100" y="0"/>
                </a:moveTo>
                <a:lnTo>
                  <a:pt x="14287" y="14224"/>
                </a:lnTo>
                <a:lnTo>
                  <a:pt x="0" y="34925"/>
                </a:lnTo>
                <a:lnTo>
                  <a:pt x="0" y="63500"/>
                </a:lnTo>
                <a:lnTo>
                  <a:pt x="14287" y="87249"/>
                </a:lnTo>
                <a:lnTo>
                  <a:pt x="38100" y="98425"/>
                </a:lnTo>
                <a:lnTo>
                  <a:pt x="68325" y="98425"/>
                </a:lnTo>
                <a:lnTo>
                  <a:pt x="87375" y="77724"/>
                </a:lnTo>
                <a:lnTo>
                  <a:pt x="96900" y="49149"/>
                </a:lnTo>
                <a:lnTo>
                  <a:pt x="87375" y="25400"/>
                </a:lnTo>
                <a:lnTo>
                  <a:pt x="68325" y="4699"/>
                </a:lnTo>
                <a:lnTo>
                  <a:pt x="38100" y="0"/>
                </a:lnTo>
                <a:close/>
              </a:path>
            </a:pathLst>
          </a:custGeom>
          <a:solidFill>
            <a:srgbClr val="000000"/>
          </a:solidFill>
        </p:spPr>
        <p:txBody>
          <a:bodyPr wrap="square" lIns="0" tIns="0" rIns="0" bIns="0" rtlCol="0"/>
          <a:lstStyle/>
          <a:p>
            <a:endParaRPr/>
          </a:p>
        </p:txBody>
      </p:sp>
      <p:sp>
        <p:nvSpPr>
          <p:cNvPr id="6" name="object 6"/>
          <p:cNvSpPr/>
          <p:nvPr/>
        </p:nvSpPr>
        <p:spPr>
          <a:xfrm>
            <a:off x="1254125" y="2716276"/>
            <a:ext cx="97155" cy="98425"/>
          </a:xfrm>
          <a:custGeom>
            <a:avLst/>
            <a:gdLst/>
            <a:ahLst/>
            <a:cxnLst/>
            <a:rect l="l" t="t" r="r" b="b"/>
            <a:pathLst>
              <a:path w="97155" h="98425">
                <a:moveTo>
                  <a:pt x="96900" y="49149"/>
                </a:moveTo>
                <a:lnTo>
                  <a:pt x="87375" y="77724"/>
                </a:lnTo>
                <a:lnTo>
                  <a:pt x="68325" y="98425"/>
                </a:lnTo>
                <a:lnTo>
                  <a:pt x="38100" y="98425"/>
                </a:lnTo>
                <a:lnTo>
                  <a:pt x="14287" y="87249"/>
                </a:lnTo>
                <a:lnTo>
                  <a:pt x="0" y="63500"/>
                </a:lnTo>
                <a:lnTo>
                  <a:pt x="0" y="34925"/>
                </a:lnTo>
                <a:lnTo>
                  <a:pt x="14287" y="14224"/>
                </a:lnTo>
                <a:lnTo>
                  <a:pt x="38100" y="0"/>
                </a:lnTo>
                <a:lnTo>
                  <a:pt x="68325" y="4699"/>
                </a:lnTo>
                <a:lnTo>
                  <a:pt x="87375" y="25400"/>
                </a:lnTo>
                <a:lnTo>
                  <a:pt x="96900" y="49149"/>
                </a:lnTo>
                <a:close/>
              </a:path>
            </a:pathLst>
          </a:custGeom>
          <a:ln w="4763">
            <a:solidFill>
              <a:srgbClr val="000000"/>
            </a:solidFill>
          </a:ln>
        </p:spPr>
        <p:txBody>
          <a:bodyPr wrap="square" lIns="0" tIns="0" rIns="0" bIns="0" rtlCol="0"/>
          <a:lstStyle/>
          <a:p>
            <a:endParaRPr/>
          </a:p>
        </p:txBody>
      </p:sp>
      <p:sp>
        <p:nvSpPr>
          <p:cNvPr id="7" name="object 7"/>
          <p:cNvSpPr/>
          <p:nvPr/>
        </p:nvSpPr>
        <p:spPr>
          <a:xfrm>
            <a:off x="1951101" y="4711700"/>
            <a:ext cx="97155" cy="98425"/>
          </a:xfrm>
          <a:custGeom>
            <a:avLst/>
            <a:gdLst/>
            <a:ahLst/>
            <a:cxnLst/>
            <a:rect l="l" t="t" r="r" b="b"/>
            <a:pathLst>
              <a:path w="97155" h="98425">
                <a:moveTo>
                  <a:pt x="68199" y="0"/>
                </a:moveTo>
                <a:lnTo>
                  <a:pt x="38100" y="0"/>
                </a:lnTo>
                <a:lnTo>
                  <a:pt x="14224" y="11049"/>
                </a:lnTo>
                <a:lnTo>
                  <a:pt x="0" y="34925"/>
                </a:lnTo>
                <a:lnTo>
                  <a:pt x="0" y="63500"/>
                </a:lnTo>
                <a:lnTo>
                  <a:pt x="14224" y="84074"/>
                </a:lnTo>
                <a:lnTo>
                  <a:pt x="38100" y="98425"/>
                </a:lnTo>
                <a:lnTo>
                  <a:pt x="68199" y="93599"/>
                </a:lnTo>
                <a:lnTo>
                  <a:pt x="87249" y="73025"/>
                </a:lnTo>
                <a:lnTo>
                  <a:pt x="96774" y="49149"/>
                </a:lnTo>
                <a:lnTo>
                  <a:pt x="87249" y="20574"/>
                </a:lnTo>
                <a:lnTo>
                  <a:pt x="68199" y="0"/>
                </a:lnTo>
                <a:close/>
              </a:path>
            </a:pathLst>
          </a:custGeom>
          <a:solidFill>
            <a:srgbClr val="000000"/>
          </a:solidFill>
        </p:spPr>
        <p:txBody>
          <a:bodyPr wrap="square" lIns="0" tIns="0" rIns="0" bIns="0" rtlCol="0"/>
          <a:lstStyle/>
          <a:p>
            <a:endParaRPr/>
          </a:p>
        </p:txBody>
      </p:sp>
      <p:sp>
        <p:nvSpPr>
          <p:cNvPr id="8" name="object 8"/>
          <p:cNvSpPr/>
          <p:nvPr/>
        </p:nvSpPr>
        <p:spPr>
          <a:xfrm>
            <a:off x="1951101" y="4711700"/>
            <a:ext cx="97155" cy="98425"/>
          </a:xfrm>
          <a:custGeom>
            <a:avLst/>
            <a:gdLst/>
            <a:ahLst/>
            <a:cxnLst/>
            <a:rect l="l" t="t" r="r" b="b"/>
            <a:pathLst>
              <a:path w="97155" h="98425">
                <a:moveTo>
                  <a:pt x="96774" y="49149"/>
                </a:moveTo>
                <a:lnTo>
                  <a:pt x="87249" y="73025"/>
                </a:lnTo>
                <a:lnTo>
                  <a:pt x="68199" y="93599"/>
                </a:lnTo>
                <a:lnTo>
                  <a:pt x="38100" y="98425"/>
                </a:lnTo>
                <a:lnTo>
                  <a:pt x="14224" y="84074"/>
                </a:lnTo>
                <a:lnTo>
                  <a:pt x="0" y="63500"/>
                </a:lnTo>
                <a:lnTo>
                  <a:pt x="0" y="34925"/>
                </a:lnTo>
                <a:lnTo>
                  <a:pt x="14224" y="11049"/>
                </a:lnTo>
                <a:lnTo>
                  <a:pt x="38100" y="0"/>
                </a:lnTo>
                <a:lnTo>
                  <a:pt x="68199" y="0"/>
                </a:lnTo>
                <a:lnTo>
                  <a:pt x="87249" y="20574"/>
                </a:lnTo>
                <a:lnTo>
                  <a:pt x="96774" y="49149"/>
                </a:lnTo>
                <a:close/>
              </a:path>
            </a:pathLst>
          </a:custGeom>
          <a:ln w="4763">
            <a:solidFill>
              <a:srgbClr val="000000"/>
            </a:solidFill>
          </a:ln>
        </p:spPr>
        <p:txBody>
          <a:bodyPr wrap="square" lIns="0" tIns="0" rIns="0" bIns="0" rtlCol="0"/>
          <a:lstStyle/>
          <a:p>
            <a:endParaRPr/>
          </a:p>
        </p:txBody>
      </p:sp>
      <p:sp>
        <p:nvSpPr>
          <p:cNvPr id="9" name="object 9"/>
          <p:cNvSpPr/>
          <p:nvPr/>
        </p:nvSpPr>
        <p:spPr>
          <a:xfrm>
            <a:off x="1551050" y="2619375"/>
            <a:ext cx="97155" cy="97155"/>
          </a:xfrm>
          <a:custGeom>
            <a:avLst/>
            <a:gdLst/>
            <a:ahLst/>
            <a:cxnLst/>
            <a:rect l="l" t="t" r="r" b="b"/>
            <a:pathLst>
              <a:path w="97155" h="97155">
                <a:moveTo>
                  <a:pt x="39624" y="0"/>
                </a:moveTo>
                <a:lnTo>
                  <a:pt x="14224" y="9525"/>
                </a:lnTo>
                <a:lnTo>
                  <a:pt x="0" y="33274"/>
                </a:lnTo>
                <a:lnTo>
                  <a:pt x="0" y="63500"/>
                </a:lnTo>
                <a:lnTo>
                  <a:pt x="14224" y="87249"/>
                </a:lnTo>
                <a:lnTo>
                  <a:pt x="39624" y="96900"/>
                </a:lnTo>
                <a:lnTo>
                  <a:pt x="68199" y="92075"/>
                </a:lnTo>
                <a:lnTo>
                  <a:pt x="92075" y="73025"/>
                </a:lnTo>
                <a:lnTo>
                  <a:pt x="96774" y="49149"/>
                </a:lnTo>
                <a:lnTo>
                  <a:pt x="92075" y="19050"/>
                </a:lnTo>
                <a:lnTo>
                  <a:pt x="68199" y="4699"/>
                </a:lnTo>
                <a:lnTo>
                  <a:pt x="39624" y="0"/>
                </a:lnTo>
                <a:close/>
              </a:path>
            </a:pathLst>
          </a:custGeom>
          <a:solidFill>
            <a:srgbClr val="000000"/>
          </a:solidFill>
        </p:spPr>
        <p:txBody>
          <a:bodyPr wrap="square" lIns="0" tIns="0" rIns="0" bIns="0" rtlCol="0"/>
          <a:lstStyle/>
          <a:p>
            <a:endParaRPr/>
          </a:p>
        </p:txBody>
      </p:sp>
      <p:sp>
        <p:nvSpPr>
          <p:cNvPr id="10" name="object 10"/>
          <p:cNvSpPr/>
          <p:nvPr/>
        </p:nvSpPr>
        <p:spPr>
          <a:xfrm>
            <a:off x="1551050" y="2619375"/>
            <a:ext cx="97155" cy="97155"/>
          </a:xfrm>
          <a:custGeom>
            <a:avLst/>
            <a:gdLst/>
            <a:ahLst/>
            <a:cxnLst/>
            <a:rect l="l" t="t" r="r" b="b"/>
            <a:pathLst>
              <a:path w="97155" h="97155">
                <a:moveTo>
                  <a:pt x="96774" y="49149"/>
                </a:moveTo>
                <a:lnTo>
                  <a:pt x="92075" y="73025"/>
                </a:lnTo>
                <a:lnTo>
                  <a:pt x="68199" y="92075"/>
                </a:lnTo>
                <a:lnTo>
                  <a:pt x="39624" y="96900"/>
                </a:lnTo>
                <a:lnTo>
                  <a:pt x="14224" y="87249"/>
                </a:lnTo>
                <a:lnTo>
                  <a:pt x="0" y="63500"/>
                </a:lnTo>
                <a:lnTo>
                  <a:pt x="0" y="33274"/>
                </a:lnTo>
                <a:lnTo>
                  <a:pt x="14224" y="9525"/>
                </a:lnTo>
                <a:lnTo>
                  <a:pt x="39624" y="0"/>
                </a:lnTo>
                <a:lnTo>
                  <a:pt x="68199" y="4699"/>
                </a:lnTo>
                <a:lnTo>
                  <a:pt x="92075" y="19050"/>
                </a:lnTo>
                <a:lnTo>
                  <a:pt x="96774" y="49149"/>
                </a:lnTo>
                <a:close/>
              </a:path>
            </a:pathLst>
          </a:custGeom>
          <a:ln w="4763">
            <a:solidFill>
              <a:srgbClr val="000000"/>
            </a:solidFill>
          </a:ln>
        </p:spPr>
        <p:txBody>
          <a:bodyPr wrap="square" lIns="0" tIns="0" rIns="0" bIns="0" rtlCol="0"/>
          <a:lstStyle/>
          <a:p>
            <a:endParaRPr/>
          </a:p>
        </p:txBody>
      </p:sp>
      <p:sp>
        <p:nvSpPr>
          <p:cNvPr id="11" name="object 11"/>
          <p:cNvSpPr/>
          <p:nvPr/>
        </p:nvSpPr>
        <p:spPr>
          <a:xfrm>
            <a:off x="1951101" y="3914775"/>
            <a:ext cx="97155" cy="97155"/>
          </a:xfrm>
          <a:custGeom>
            <a:avLst/>
            <a:gdLst/>
            <a:ahLst/>
            <a:cxnLst/>
            <a:rect l="l" t="t" r="r" b="b"/>
            <a:pathLst>
              <a:path w="97155" h="97154">
                <a:moveTo>
                  <a:pt x="38100" y="0"/>
                </a:moveTo>
                <a:lnTo>
                  <a:pt x="14224" y="9525"/>
                </a:lnTo>
                <a:lnTo>
                  <a:pt x="0" y="33274"/>
                </a:lnTo>
                <a:lnTo>
                  <a:pt x="0" y="61849"/>
                </a:lnTo>
                <a:lnTo>
                  <a:pt x="14224" y="87249"/>
                </a:lnTo>
                <a:lnTo>
                  <a:pt x="38100" y="96774"/>
                </a:lnTo>
                <a:lnTo>
                  <a:pt x="68199" y="92075"/>
                </a:lnTo>
                <a:lnTo>
                  <a:pt x="87249" y="73025"/>
                </a:lnTo>
                <a:lnTo>
                  <a:pt x="96774" y="47625"/>
                </a:lnTo>
                <a:lnTo>
                  <a:pt x="87249" y="19050"/>
                </a:lnTo>
                <a:lnTo>
                  <a:pt x="68199" y="4699"/>
                </a:lnTo>
                <a:lnTo>
                  <a:pt x="38100" y="0"/>
                </a:lnTo>
                <a:close/>
              </a:path>
            </a:pathLst>
          </a:custGeom>
          <a:solidFill>
            <a:srgbClr val="000000"/>
          </a:solidFill>
        </p:spPr>
        <p:txBody>
          <a:bodyPr wrap="square" lIns="0" tIns="0" rIns="0" bIns="0" rtlCol="0"/>
          <a:lstStyle/>
          <a:p>
            <a:endParaRPr/>
          </a:p>
        </p:txBody>
      </p:sp>
      <p:sp>
        <p:nvSpPr>
          <p:cNvPr id="12" name="object 12"/>
          <p:cNvSpPr/>
          <p:nvPr/>
        </p:nvSpPr>
        <p:spPr>
          <a:xfrm>
            <a:off x="1951101" y="3914775"/>
            <a:ext cx="97155" cy="97155"/>
          </a:xfrm>
          <a:custGeom>
            <a:avLst/>
            <a:gdLst/>
            <a:ahLst/>
            <a:cxnLst/>
            <a:rect l="l" t="t" r="r" b="b"/>
            <a:pathLst>
              <a:path w="97155" h="97154">
                <a:moveTo>
                  <a:pt x="96774" y="47625"/>
                </a:moveTo>
                <a:lnTo>
                  <a:pt x="87249" y="73025"/>
                </a:lnTo>
                <a:lnTo>
                  <a:pt x="68199" y="92075"/>
                </a:lnTo>
                <a:lnTo>
                  <a:pt x="38100" y="96774"/>
                </a:lnTo>
                <a:lnTo>
                  <a:pt x="14224" y="87249"/>
                </a:lnTo>
                <a:lnTo>
                  <a:pt x="0" y="61849"/>
                </a:lnTo>
                <a:lnTo>
                  <a:pt x="0" y="33274"/>
                </a:lnTo>
                <a:lnTo>
                  <a:pt x="14224" y="9525"/>
                </a:lnTo>
                <a:lnTo>
                  <a:pt x="38100" y="0"/>
                </a:lnTo>
                <a:lnTo>
                  <a:pt x="68199" y="4699"/>
                </a:lnTo>
                <a:lnTo>
                  <a:pt x="87249" y="19050"/>
                </a:lnTo>
                <a:lnTo>
                  <a:pt x="96774" y="47625"/>
                </a:lnTo>
                <a:close/>
              </a:path>
            </a:pathLst>
          </a:custGeom>
          <a:ln w="4763">
            <a:solidFill>
              <a:srgbClr val="000000"/>
            </a:solidFill>
          </a:ln>
        </p:spPr>
        <p:txBody>
          <a:bodyPr wrap="square" lIns="0" tIns="0" rIns="0" bIns="0" rtlCol="0"/>
          <a:lstStyle/>
          <a:p>
            <a:endParaRPr/>
          </a:p>
        </p:txBody>
      </p:sp>
      <p:sp>
        <p:nvSpPr>
          <p:cNvPr id="13" name="object 13"/>
          <p:cNvSpPr/>
          <p:nvPr/>
        </p:nvSpPr>
        <p:spPr>
          <a:xfrm>
            <a:off x="2120900" y="1825625"/>
            <a:ext cx="98425" cy="98425"/>
          </a:xfrm>
          <a:custGeom>
            <a:avLst/>
            <a:gdLst/>
            <a:ahLst/>
            <a:cxnLst/>
            <a:rect l="l" t="t" r="r" b="b"/>
            <a:pathLst>
              <a:path w="98425" h="98425">
                <a:moveTo>
                  <a:pt x="39624" y="0"/>
                </a:moveTo>
                <a:lnTo>
                  <a:pt x="14224" y="9525"/>
                </a:lnTo>
                <a:lnTo>
                  <a:pt x="0" y="34925"/>
                </a:lnTo>
                <a:lnTo>
                  <a:pt x="0" y="63500"/>
                </a:lnTo>
                <a:lnTo>
                  <a:pt x="14224" y="87249"/>
                </a:lnTo>
                <a:lnTo>
                  <a:pt x="39624" y="98425"/>
                </a:lnTo>
                <a:lnTo>
                  <a:pt x="68199" y="92075"/>
                </a:lnTo>
                <a:lnTo>
                  <a:pt x="88900" y="73025"/>
                </a:lnTo>
                <a:lnTo>
                  <a:pt x="98425" y="49149"/>
                </a:lnTo>
                <a:lnTo>
                  <a:pt x="88900" y="19050"/>
                </a:lnTo>
                <a:lnTo>
                  <a:pt x="68199" y="4699"/>
                </a:lnTo>
                <a:lnTo>
                  <a:pt x="39624" y="0"/>
                </a:lnTo>
                <a:close/>
              </a:path>
            </a:pathLst>
          </a:custGeom>
          <a:solidFill>
            <a:srgbClr val="000000"/>
          </a:solidFill>
        </p:spPr>
        <p:txBody>
          <a:bodyPr wrap="square" lIns="0" tIns="0" rIns="0" bIns="0" rtlCol="0"/>
          <a:lstStyle/>
          <a:p>
            <a:endParaRPr/>
          </a:p>
        </p:txBody>
      </p:sp>
      <p:sp>
        <p:nvSpPr>
          <p:cNvPr id="14" name="object 14"/>
          <p:cNvSpPr/>
          <p:nvPr/>
        </p:nvSpPr>
        <p:spPr>
          <a:xfrm>
            <a:off x="2120900" y="1825625"/>
            <a:ext cx="98425" cy="98425"/>
          </a:xfrm>
          <a:custGeom>
            <a:avLst/>
            <a:gdLst/>
            <a:ahLst/>
            <a:cxnLst/>
            <a:rect l="l" t="t" r="r" b="b"/>
            <a:pathLst>
              <a:path w="98425" h="98425">
                <a:moveTo>
                  <a:pt x="98425" y="49149"/>
                </a:moveTo>
                <a:lnTo>
                  <a:pt x="88900" y="73025"/>
                </a:lnTo>
                <a:lnTo>
                  <a:pt x="68199" y="92075"/>
                </a:lnTo>
                <a:lnTo>
                  <a:pt x="39624" y="98425"/>
                </a:lnTo>
                <a:lnTo>
                  <a:pt x="14224" y="87249"/>
                </a:lnTo>
                <a:lnTo>
                  <a:pt x="0" y="63500"/>
                </a:lnTo>
                <a:lnTo>
                  <a:pt x="0" y="34925"/>
                </a:lnTo>
                <a:lnTo>
                  <a:pt x="14224" y="9525"/>
                </a:lnTo>
                <a:lnTo>
                  <a:pt x="39624" y="0"/>
                </a:lnTo>
                <a:lnTo>
                  <a:pt x="68199" y="4699"/>
                </a:lnTo>
                <a:lnTo>
                  <a:pt x="88900" y="19050"/>
                </a:lnTo>
                <a:lnTo>
                  <a:pt x="98425" y="49149"/>
                </a:lnTo>
                <a:close/>
              </a:path>
            </a:pathLst>
          </a:custGeom>
          <a:ln w="4763">
            <a:solidFill>
              <a:srgbClr val="000000"/>
            </a:solidFill>
          </a:ln>
        </p:spPr>
        <p:txBody>
          <a:bodyPr wrap="square" lIns="0" tIns="0" rIns="0" bIns="0" rtlCol="0"/>
          <a:lstStyle/>
          <a:p>
            <a:endParaRPr/>
          </a:p>
        </p:txBody>
      </p:sp>
      <p:sp>
        <p:nvSpPr>
          <p:cNvPr id="15" name="object 15"/>
          <p:cNvSpPr/>
          <p:nvPr/>
        </p:nvSpPr>
        <p:spPr>
          <a:xfrm>
            <a:off x="2351151" y="2020951"/>
            <a:ext cx="97155" cy="97155"/>
          </a:xfrm>
          <a:custGeom>
            <a:avLst/>
            <a:gdLst/>
            <a:ahLst/>
            <a:cxnLst/>
            <a:rect l="l" t="t" r="r" b="b"/>
            <a:pathLst>
              <a:path w="97155" h="97155">
                <a:moveTo>
                  <a:pt x="38100" y="0"/>
                </a:moveTo>
                <a:lnTo>
                  <a:pt x="14224" y="9525"/>
                </a:lnTo>
                <a:lnTo>
                  <a:pt x="0" y="33274"/>
                </a:lnTo>
                <a:lnTo>
                  <a:pt x="0" y="63373"/>
                </a:lnTo>
                <a:lnTo>
                  <a:pt x="14224" y="87249"/>
                </a:lnTo>
                <a:lnTo>
                  <a:pt x="38100" y="96774"/>
                </a:lnTo>
                <a:lnTo>
                  <a:pt x="68199" y="91948"/>
                </a:lnTo>
                <a:lnTo>
                  <a:pt x="87249" y="77724"/>
                </a:lnTo>
                <a:lnTo>
                  <a:pt x="96774" y="49149"/>
                </a:lnTo>
                <a:lnTo>
                  <a:pt x="87249" y="23749"/>
                </a:lnTo>
                <a:lnTo>
                  <a:pt x="68199" y="4699"/>
                </a:lnTo>
                <a:lnTo>
                  <a:pt x="38100" y="0"/>
                </a:lnTo>
                <a:close/>
              </a:path>
            </a:pathLst>
          </a:custGeom>
          <a:solidFill>
            <a:srgbClr val="000000"/>
          </a:solidFill>
        </p:spPr>
        <p:txBody>
          <a:bodyPr wrap="square" lIns="0" tIns="0" rIns="0" bIns="0" rtlCol="0"/>
          <a:lstStyle/>
          <a:p>
            <a:endParaRPr/>
          </a:p>
        </p:txBody>
      </p:sp>
      <p:sp>
        <p:nvSpPr>
          <p:cNvPr id="16" name="object 16"/>
          <p:cNvSpPr/>
          <p:nvPr/>
        </p:nvSpPr>
        <p:spPr>
          <a:xfrm>
            <a:off x="2351151" y="2020951"/>
            <a:ext cx="97155" cy="97155"/>
          </a:xfrm>
          <a:custGeom>
            <a:avLst/>
            <a:gdLst/>
            <a:ahLst/>
            <a:cxnLst/>
            <a:rect l="l" t="t" r="r" b="b"/>
            <a:pathLst>
              <a:path w="97155" h="97155">
                <a:moveTo>
                  <a:pt x="96774" y="49149"/>
                </a:moveTo>
                <a:lnTo>
                  <a:pt x="87249" y="77724"/>
                </a:lnTo>
                <a:lnTo>
                  <a:pt x="68199" y="91948"/>
                </a:lnTo>
                <a:lnTo>
                  <a:pt x="38100" y="96774"/>
                </a:lnTo>
                <a:lnTo>
                  <a:pt x="14224" y="87249"/>
                </a:lnTo>
                <a:lnTo>
                  <a:pt x="0" y="63373"/>
                </a:lnTo>
                <a:lnTo>
                  <a:pt x="0" y="33274"/>
                </a:lnTo>
                <a:lnTo>
                  <a:pt x="14224" y="9525"/>
                </a:lnTo>
                <a:lnTo>
                  <a:pt x="38100" y="0"/>
                </a:lnTo>
                <a:lnTo>
                  <a:pt x="68199" y="4699"/>
                </a:lnTo>
                <a:lnTo>
                  <a:pt x="87249" y="23749"/>
                </a:lnTo>
                <a:lnTo>
                  <a:pt x="96774" y="49149"/>
                </a:lnTo>
                <a:close/>
              </a:path>
            </a:pathLst>
          </a:custGeom>
          <a:ln w="4763">
            <a:solidFill>
              <a:srgbClr val="000000"/>
            </a:solidFill>
          </a:ln>
        </p:spPr>
        <p:txBody>
          <a:bodyPr wrap="square" lIns="0" tIns="0" rIns="0" bIns="0" rtlCol="0"/>
          <a:lstStyle/>
          <a:p>
            <a:endParaRPr/>
          </a:p>
        </p:txBody>
      </p:sp>
      <p:sp>
        <p:nvSpPr>
          <p:cNvPr id="17" name="object 17"/>
          <p:cNvSpPr/>
          <p:nvPr/>
        </p:nvSpPr>
        <p:spPr>
          <a:xfrm>
            <a:off x="2447925" y="2317750"/>
            <a:ext cx="97155" cy="101600"/>
          </a:xfrm>
          <a:custGeom>
            <a:avLst/>
            <a:gdLst/>
            <a:ahLst/>
            <a:cxnLst/>
            <a:rect l="l" t="t" r="r" b="b"/>
            <a:pathLst>
              <a:path w="97155" h="101600">
                <a:moveTo>
                  <a:pt x="44450" y="0"/>
                </a:moveTo>
                <a:lnTo>
                  <a:pt x="14224" y="14224"/>
                </a:lnTo>
                <a:lnTo>
                  <a:pt x="0" y="38100"/>
                </a:lnTo>
                <a:lnTo>
                  <a:pt x="0" y="63500"/>
                </a:lnTo>
                <a:lnTo>
                  <a:pt x="14224" y="87249"/>
                </a:lnTo>
                <a:lnTo>
                  <a:pt x="44450" y="101600"/>
                </a:lnTo>
                <a:lnTo>
                  <a:pt x="68325" y="96774"/>
                </a:lnTo>
                <a:lnTo>
                  <a:pt x="92075" y="77724"/>
                </a:lnTo>
                <a:lnTo>
                  <a:pt x="96900" y="49149"/>
                </a:lnTo>
                <a:lnTo>
                  <a:pt x="92075" y="23749"/>
                </a:lnTo>
                <a:lnTo>
                  <a:pt x="68325" y="4699"/>
                </a:lnTo>
                <a:lnTo>
                  <a:pt x="44450" y="0"/>
                </a:lnTo>
                <a:close/>
              </a:path>
            </a:pathLst>
          </a:custGeom>
          <a:solidFill>
            <a:srgbClr val="000000"/>
          </a:solidFill>
        </p:spPr>
        <p:txBody>
          <a:bodyPr wrap="square" lIns="0" tIns="0" rIns="0" bIns="0" rtlCol="0"/>
          <a:lstStyle/>
          <a:p>
            <a:endParaRPr/>
          </a:p>
        </p:txBody>
      </p:sp>
      <p:sp>
        <p:nvSpPr>
          <p:cNvPr id="18" name="object 18"/>
          <p:cNvSpPr/>
          <p:nvPr/>
        </p:nvSpPr>
        <p:spPr>
          <a:xfrm>
            <a:off x="2447925" y="2317750"/>
            <a:ext cx="97155" cy="101600"/>
          </a:xfrm>
          <a:custGeom>
            <a:avLst/>
            <a:gdLst/>
            <a:ahLst/>
            <a:cxnLst/>
            <a:rect l="l" t="t" r="r" b="b"/>
            <a:pathLst>
              <a:path w="97155" h="101600">
                <a:moveTo>
                  <a:pt x="96900" y="49149"/>
                </a:moveTo>
                <a:lnTo>
                  <a:pt x="92075" y="77724"/>
                </a:lnTo>
                <a:lnTo>
                  <a:pt x="68325" y="96774"/>
                </a:lnTo>
                <a:lnTo>
                  <a:pt x="44450" y="101600"/>
                </a:lnTo>
                <a:lnTo>
                  <a:pt x="14224" y="87249"/>
                </a:lnTo>
                <a:lnTo>
                  <a:pt x="0" y="63500"/>
                </a:lnTo>
                <a:lnTo>
                  <a:pt x="0" y="38100"/>
                </a:lnTo>
                <a:lnTo>
                  <a:pt x="14224" y="14224"/>
                </a:lnTo>
                <a:lnTo>
                  <a:pt x="44450" y="0"/>
                </a:lnTo>
                <a:lnTo>
                  <a:pt x="68325" y="4699"/>
                </a:lnTo>
                <a:lnTo>
                  <a:pt x="92075" y="23749"/>
                </a:lnTo>
                <a:lnTo>
                  <a:pt x="96900" y="49149"/>
                </a:lnTo>
                <a:close/>
              </a:path>
            </a:pathLst>
          </a:custGeom>
          <a:ln w="4763">
            <a:solidFill>
              <a:srgbClr val="000000"/>
            </a:solidFill>
          </a:ln>
        </p:spPr>
        <p:txBody>
          <a:bodyPr wrap="square" lIns="0" tIns="0" rIns="0" bIns="0" rtlCol="0"/>
          <a:lstStyle/>
          <a:p>
            <a:endParaRPr/>
          </a:p>
        </p:txBody>
      </p:sp>
      <p:sp>
        <p:nvSpPr>
          <p:cNvPr id="19" name="object 19"/>
          <p:cNvSpPr/>
          <p:nvPr/>
        </p:nvSpPr>
        <p:spPr>
          <a:xfrm>
            <a:off x="2847975" y="2317750"/>
            <a:ext cx="97155" cy="101600"/>
          </a:xfrm>
          <a:custGeom>
            <a:avLst/>
            <a:gdLst/>
            <a:ahLst/>
            <a:cxnLst/>
            <a:rect l="l" t="t" r="r" b="b"/>
            <a:pathLst>
              <a:path w="97155" h="101600">
                <a:moveTo>
                  <a:pt x="42925" y="0"/>
                </a:moveTo>
                <a:lnTo>
                  <a:pt x="14224" y="14224"/>
                </a:lnTo>
                <a:lnTo>
                  <a:pt x="0" y="38100"/>
                </a:lnTo>
                <a:lnTo>
                  <a:pt x="0" y="63500"/>
                </a:lnTo>
                <a:lnTo>
                  <a:pt x="14224" y="87249"/>
                </a:lnTo>
                <a:lnTo>
                  <a:pt x="42925" y="101600"/>
                </a:lnTo>
                <a:lnTo>
                  <a:pt x="68325" y="96774"/>
                </a:lnTo>
                <a:lnTo>
                  <a:pt x="92075" y="77724"/>
                </a:lnTo>
                <a:lnTo>
                  <a:pt x="96900" y="49149"/>
                </a:lnTo>
                <a:lnTo>
                  <a:pt x="92075" y="23749"/>
                </a:lnTo>
                <a:lnTo>
                  <a:pt x="68325" y="4699"/>
                </a:lnTo>
                <a:lnTo>
                  <a:pt x="42925" y="0"/>
                </a:lnTo>
                <a:close/>
              </a:path>
            </a:pathLst>
          </a:custGeom>
          <a:solidFill>
            <a:srgbClr val="000000"/>
          </a:solidFill>
        </p:spPr>
        <p:txBody>
          <a:bodyPr wrap="square" lIns="0" tIns="0" rIns="0" bIns="0" rtlCol="0"/>
          <a:lstStyle/>
          <a:p>
            <a:endParaRPr/>
          </a:p>
        </p:txBody>
      </p:sp>
      <p:sp>
        <p:nvSpPr>
          <p:cNvPr id="20" name="object 20"/>
          <p:cNvSpPr/>
          <p:nvPr/>
        </p:nvSpPr>
        <p:spPr>
          <a:xfrm>
            <a:off x="2847975" y="2317750"/>
            <a:ext cx="97155" cy="101600"/>
          </a:xfrm>
          <a:custGeom>
            <a:avLst/>
            <a:gdLst/>
            <a:ahLst/>
            <a:cxnLst/>
            <a:rect l="l" t="t" r="r" b="b"/>
            <a:pathLst>
              <a:path w="97155" h="101600">
                <a:moveTo>
                  <a:pt x="96900" y="49149"/>
                </a:moveTo>
                <a:lnTo>
                  <a:pt x="92075" y="77724"/>
                </a:lnTo>
                <a:lnTo>
                  <a:pt x="68325" y="96774"/>
                </a:lnTo>
                <a:lnTo>
                  <a:pt x="42925" y="101600"/>
                </a:lnTo>
                <a:lnTo>
                  <a:pt x="14224" y="87249"/>
                </a:lnTo>
                <a:lnTo>
                  <a:pt x="0" y="63500"/>
                </a:lnTo>
                <a:lnTo>
                  <a:pt x="0" y="38100"/>
                </a:lnTo>
                <a:lnTo>
                  <a:pt x="14224" y="14224"/>
                </a:lnTo>
                <a:lnTo>
                  <a:pt x="42925" y="0"/>
                </a:lnTo>
                <a:lnTo>
                  <a:pt x="68325" y="4699"/>
                </a:lnTo>
                <a:lnTo>
                  <a:pt x="92075" y="23749"/>
                </a:lnTo>
                <a:lnTo>
                  <a:pt x="96900" y="49149"/>
                </a:lnTo>
                <a:close/>
              </a:path>
            </a:pathLst>
          </a:custGeom>
          <a:ln w="4763">
            <a:solidFill>
              <a:srgbClr val="000000"/>
            </a:solidFill>
          </a:ln>
        </p:spPr>
        <p:txBody>
          <a:bodyPr wrap="square" lIns="0" tIns="0" rIns="0" bIns="0" rtlCol="0"/>
          <a:lstStyle/>
          <a:p>
            <a:endParaRPr/>
          </a:p>
        </p:txBody>
      </p:sp>
      <p:sp>
        <p:nvSpPr>
          <p:cNvPr id="21" name="object 21"/>
          <p:cNvSpPr/>
          <p:nvPr/>
        </p:nvSpPr>
        <p:spPr>
          <a:xfrm>
            <a:off x="2647950" y="2117725"/>
            <a:ext cx="97155" cy="103505"/>
          </a:xfrm>
          <a:custGeom>
            <a:avLst/>
            <a:gdLst/>
            <a:ahLst/>
            <a:cxnLst/>
            <a:rect l="l" t="t" r="r" b="b"/>
            <a:pathLst>
              <a:path w="97155" h="103505">
                <a:moveTo>
                  <a:pt x="44450" y="0"/>
                </a:moveTo>
                <a:lnTo>
                  <a:pt x="14224" y="14224"/>
                </a:lnTo>
                <a:lnTo>
                  <a:pt x="0" y="39624"/>
                </a:lnTo>
                <a:lnTo>
                  <a:pt x="0" y="63500"/>
                </a:lnTo>
                <a:lnTo>
                  <a:pt x="14224" y="87375"/>
                </a:lnTo>
                <a:lnTo>
                  <a:pt x="44450" y="103250"/>
                </a:lnTo>
                <a:lnTo>
                  <a:pt x="68325" y="96900"/>
                </a:lnTo>
                <a:lnTo>
                  <a:pt x="92075" y="77850"/>
                </a:lnTo>
                <a:lnTo>
                  <a:pt x="96900" y="53975"/>
                </a:lnTo>
                <a:lnTo>
                  <a:pt x="92075" y="25400"/>
                </a:lnTo>
                <a:lnTo>
                  <a:pt x="68325" y="4699"/>
                </a:lnTo>
                <a:lnTo>
                  <a:pt x="44450" y="0"/>
                </a:lnTo>
                <a:close/>
              </a:path>
            </a:pathLst>
          </a:custGeom>
          <a:solidFill>
            <a:srgbClr val="000000"/>
          </a:solidFill>
        </p:spPr>
        <p:txBody>
          <a:bodyPr wrap="square" lIns="0" tIns="0" rIns="0" bIns="0" rtlCol="0"/>
          <a:lstStyle/>
          <a:p>
            <a:endParaRPr/>
          </a:p>
        </p:txBody>
      </p:sp>
      <p:sp>
        <p:nvSpPr>
          <p:cNvPr id="22" name="object 22"/>
          <p:cNvSpPr/>
          <p:nvPr/>
        </p:nvSpPr>
        <p:spPr>
          <a:xfrm>
            <a:off x="2647950" y="2117725"/>
            <a:ext cx="97155" cy="103505"/>
          </a:xfrm>
          <a:custGeom>
            <a:avLst/>
            <a:gdLst/>
            <a:ahLst/>
            <a:cxnLst/>
            <a:rect l="l" t="t" r="r" b="b"/>
            <a:pathLst>
              <a:path w="97155" h="103505">
                <a:moveTo>
                  <a:pt x="96900" y="53975"/>
                </a:moveTo>
                <a:lnTo>
                  <a:pt x="92075" y="77850"/>
                </a:lnTo>
                <a:lnTo>
                  <a:pt x="68325" y="96900"/>
                </a:lnTo>
                <a:lnTo>
                  <a:pt x="44450" y="103250"/>
                </a:lnTo>
                <a:lnTo>
                  <a:pt x="14224" y="87375"/>
                </a:lnTo>
                <a:lnTo>
                  <a:pt x="0" y="63500"/>
                </a:lnTo>
                <a:lnTo>
                  <a:pt x="0" y="39624"/>
                </a:lnTo>
                <a:lnTo>
                  <a:pt x="14224" y="14224"/>
                </a:lnTo>
                <a:lnTo>
                  <a:pt x="44450" y="0"/>
                </a:lnTo>
                <a:lnTo>
                  <a:pt x="68325" y="4699"/>
                </a:lnTo>
                <a:lnTo>
                  <a:pt x="92075" y="25400"/>
                </a:lnTo>
                <a:lnTo>
                  <a:pt x="96900" y="53975"/>
                </a:lnTo>
                <a:close/>
              </a:path>
            </a:pathLst>
          </a:custGeom>
          <a:ln w="4763">
            <a:solidFill>
              <a:srgbClr val="000000"/>
            </a:solidFill>
          </a:ln>
        </p:spPr>
        <p:txBody>
          <a:bodyPr wrap="square" lIns="0" tIns="0" rIns="0" bIns="0" rtlCol="0"/>
          <a:lstStyle/>
          <a:p>
            <a:endParaRPr/>
          </a:p>
        </p:txBody>
      </p:sp>
      <p:sp>
        <p:nvSpPr>
          <p:cNvPr id="23" name="object 23"/>
          <p:cNvSpPr/>
          <p:nvPr/>
        </p:nvSpPr>
        <p:spPr>
          <a:xfrm>
            <a:off x="2647950" y="1724025"/>
            <a:ext cx="97155" cy="97155"/>
          </a:xfrm>
          <a:custGeom>
            <a:avLst/>
            <a:gdLst/>
            <a:ahLst/>
            <a:cxnLst/>
            <a:rect l="l" t="t" r="r" b="b"/>
            <a:pathLst>
              <a:path w="97155" h="97155">
                <a:moveTo>
                  <a:pt x="44450" y="0"/>
                </a:moveTo>
                <a:lnTo>
                  <a:pt x="14224" y="14224"/>
                </a:lnTo>
                <a:lnTo>
                  <a:pt x="0" y="33274"/>
                </a:lnTo>
                <a:lnTo>
                  <a:pt x="0" y="63500"/>
                </a:lnTo>
                <a:lnTo>
                  <a:pt x="14224" y="87249"/>
                </a:lnTo>
                <a:lnTo>
                  <a:pt x="44450" y="96900"/>
                </a:lnTo>
                <a:lnTo>
                  <a:pt x="68325" y="96900"/>
                </a:lnTo>
                <a:lnTo>
                  <a:pt x="92075" y="77724"/>
                </a:lnTo>
                <a:lnTo>
                  <a:pt x="96900" y="47625"/>
                </a:lnTo>
                <a:lnTo>
                  <a:pt x="92075" y="23749"/>
                </a:lnTo>
                <a:lnTo>
                  <a:pt x="68325" y="4699"/>
                </a:lnTo>
                <a:lnTo>
                  <a:pt x="44450" y="0"/>
                </a:lnTo>
                <a:close/>
              </a:path>
            </a:pathLst>
          </a:custGeom>
          <a:solidFill>
            <a:srgbClr val="000000"/>
          </a:solidFill>
        </p:spPr>
        <p:txBody>
          <a:bodyPr wrap="square" lIns="0" tIns="0" rIns="0" bIns="0" rtlCol="0"/>
          <a:lstStyle/>
          <a:p>
            <a:endParaRPr/>
          </a:p>
        </p:txBody>
      </p:sp>
      <p:sp>
        <p:nvSpPr>
          <p:cNvPr id="24" name="object 24"/>
          <p:cNvSpPr/>
          <p:nvPr/>
        </p:nvSpPr>
        <p:spPr>
          <a:xfrm>
            <a:off x="2647950" y="1724025"/>
            <a:ext cx="97155" cy="97155"/>
          </a:xfrm>
          <a:custGeom>
            <a:avLst/>
            <a:gdLst/>
            <a:ahLst/>
            <a:cxnLst/>
            <a:rect l="l" t="t" r="r" b="b"/>
            <a:pathLst>
              <a:path w="97155" h="97155">
                <a:moveTo>
                  <a:pt x="96900" y="47625"/>
                </a:moveTo>
                <a:lnTo>
                  <a:pt x="92075" y="77724"/>
                </a:lnTo>
                <a:lnTo>
                  <a:pt x="68325" y="96900"/>
                </a:lnTo>
                <a:lnTo>
                  <a:pt x="44450" y="96900"/>
                </a:lnTo>
                <a:lnTo>
                  <a:pt x="14224" y="87249"/>
                </a:lnTo>
                <a:lnTo>
                  <a:pt x="0" y="63500"/>
                </a:lnTo>
                <a:lnTo>
                  <a:pt x="0" y="33274"/>
                </a:lnTo>
                <a:lnTo>
                  <a:pt x="14224" y="14224"/>
                </a:lnTo>
                <a:lnTo>
                  <a:pt x="44450" y="0"/>
                </a:lnTo>
                <a:lnTo>
                  <a:pt x="68325" y="4699"/>
                </a:lnTo>
                <a:lnTo>
                  <a:pt x="92075" y="23749"/>
                </a:lnTo>
                <a:lnTo>
                  <a:pt x="96900" y="47625"/>
                </a:lnTo>
                <a:close/>
              </a:path>
            </a:pathLst>
          </a:custGeom>
          <a:ln w="4763">
            <a:solidFill>
              <a:srgbClr val="000000"/>
            </a:solidFill>
          </a:ln>
        </p:spPr>
        <p:txBody>
          <a:bodyPr wrap="square" lIns="0" tIns="0" rIns="0" bIns="0" rtlCol="0"/>
          <a:lstStyle/>
          <a:p>
            <a:endParaRPr/>
          </a:p>
        </p:txBody>
      </p:sp>
      <p:sp>
        <p:nvSpPr>
          <p:cNvPr id="25" name="object 25"/>
          <p:cNvSpPr/>
          <p:nvPr/>
        </p:nvSpPr>
        <p:spPr>
          <a:xfrm>
            <a:off x="3344926" y="4711700"/>
            <a:ext cx="103505" cy="98425"/>
          </a:xfrm>
          <a:custGeom>
            <a:avLst/>
            <a:gdLst/>
            <a:ahLst/>
            <a:cxnLst/>
            <a:rect l="l" t="t" r="r" b="b"/>
            <a:pathLst>
              <a:path w="103504" h="98425">
                <a:moveTo>
                  <a:pt x="73025" y="0"/>
                </a:moveTo>
                <a:lnTo>
                  <a:pt x="44450" y="0"/>
                </a:lnTo>
                <a:lnTo>
                  <a:pt x="19050" y="11049"/>
                </a:lnTo>
                <a:lnTo>
                  <a:pt x="0" y="34925"/>
                </a:lnTo>
                <a:lnTo>
                  <a:pt x="0" y="63500"/>
                </a:lnTo>
                <a:lnTo>
                  <a:pt x="19050" y="84074"/>
                </a:lnTo>
                <a:lnTo>
                  <a:pt x="44450" y="98425"/>
                </a:lnTo>
                <a:lnTo>
                  <a:pt x="73025" y="93599"/>
                </a:lnTo>
                <a:lnTo>
                  <a:pt x="92075" y="73025"/>
                </a:lnTo>
                <a:lnTo>
                  <a:pt x="103124" y="49149"/>
                </a:lnTo>
                <a:lnTo>
                  <a:pt x="92075" y="20574"/>
                </a:lnTo>
                <a:lnTo>
                  <a:pt x="73025" y="0"/>
                </a:lnTo>
                <a:close/>
              </a:path>
            </a:pathLst>
          </a:custGeom>
          <a:solidFill>
            <a:srgbClr val="000000"/>
          </a:solidFill>
        </p:spPr>
        <p:txBody>
          <a:bodyPr wrap="square" lIns="0" tIns="0" rIns="0" bIns="0" rtlCol="0"/>
          <a:lstStyle/>
          <a:p>
            <a:endParaRPr/>
          </a:p>
        </p:txBody>
      </p:sp>
      <p:sp>
        <p:nvSpPr>
          <p:cNvPr id="26" name="object 26"/>
          <p:cNvSpPr/>
          <p:nvPr/>
        </p:nvSpPr>
        <p:spPr>
          <a:xfrm>
            <a:off x="3344926" y="4711700"/>
            <a:ext cx="103505" cy="98425"/>
          </a:xfrm>
          <a:custGeom>
            <a:avLst/>
            <a:gdLst/>
            <a:ahLst/>
            <a:cxnLst/>
            <a:rect l="l" t="t" r="r" b="b"/>
            <a:pathLst>
              <a:path w="103504" h="98425">
                <a:moveTo>
                  <a:pt x="103124" y="49149"/>
                </a:moveTo>
                <a:lnTo>
                  <a:pt x="92075" y="73025"/>
                </a:lnTo>
                <a:lnTo>
                  <a:pt x="73025" y="93599"/>
                </a:lnTo>
                <a:lnTo>
                  <a:pt x="44450" y="98425"/>
                </a:lnTo>
                <a:lnTo>
                  <a:pt x="19050" y="84074"/>
                </a:lnTo>
                <a:lnTo>
                  <a:pt x="0" y="63500"/>
                </a:lnTo>
                <a:lnTo>
                  <a:pt x="0" y="34925"/>
                </a:lnTo>
                <a:lnTo>
                  <a:pt x="19050" y="11049"/>
                </a:lnTo>
                <a:lnTo>
                  <a:pt x="44450" y="0"/>
                </a:lnTo>
                <a:lnTo>
                  <a:pt x="73025" y="0"/>
                </a:lnTo>
                <a:lnTo>
                  <a:pt x="92075" y="20574"/>
                </a:lnTo>
                <a:lnTo>
                  <a:pt x="103124" y="49149"/>
                </a:lnTo>
                <a:close/>
              </a:path>
            </a:pathLst>
          </a:custGeom>
          <a:ln w="4763">
            <a:solidFill>
              <a:srgbClr val="000000"/>
            </a:solidFill>
          </a:ln>
        </p:spPr>
        <p:txBody>
          <a:bodyPr wrap="square" lIns="0" tIns="0" rIns="0" bIns="0" rtlCol="0"/>
          <a:lstStyle/>
          <a:p>
            <a:endParaRPr/>
          </a:p>
        </p:txBody>
      </p:sp>
      <p:sp>
        <p:nvSpPr>
          <p:cNvPr id="27" name="object 27"/>
          <p:cNvSpPr/>
          <p:nvPr/>
        </p:nvSpPr>
        <p:spPr>
          <a:xfrm>
            <a:off x="1551050" y="2220976"/>
            <a:ext cx="97155" cy="97155"/>
          </a:xfrm>
          <a:custGeom>
            <a:avLst/>
            <a:gdLst/>
            <a:ahLst/>
            <a:cxnLst/>
            <a:rect l="l" t="t" r="r" b="b"/>
            <a:pathLst>
              <a:path w="97155" h="97155">
                <a:moveTo>
                  <a:pt x="39624" y="0"/>
                </a:moveTo>
                <a:lnTo>
                  <a:pt x="14224" y="9525"/>
                </a:lnTo>
                <a:lnTo>
                  <a:pt x="0" y="33274"/>
                </a:lnTo>
                <a:lnTo>
                  <a:pt x="0" y="61849"/>
                </a:lnTo>
                <a:lnTo>
                  <a:pt x="14224" y="87249"/>
                </a:lnTo>
                <a:lnTo>
                  <a:pt x="39624" y="96774"/>
                </a:lnTo>
                <a:lnTo>
                  <a:pt x="68199" y="91948"/>
                </a:lnTo>
                <a:lnTo>
                  <a:pt x="92075" y="77724"/>
                </a:lnTo>
                <a:lnTo>
                  <a:pt x="96774" y="47498"/>
                </a:lnTo>
                <a:lnTo>
                  <a:pt x="92075" y="18923"/>
                </a:lnTo>
                <a:lnTo>
                  <a:pt x="68199" y="4699"/>
                </a:lnTo>
                <a:lnTo>
                  <a:pt x="39624" y="0"/>
                </a:lnTo>
                <a:close/>
              </a:path>
            </a:pathLst>
          </a:custGeom>
          <a:solidFill>
            <a:srgbClr val="000000"/>
          </a:solidFill>
        </p:spPr>
        <p:txBody>
          <a:bodyPr wrap="square" lIns="0" tIns="0" rIns="0" bIns="0" rtlCol="0"/>
          <a:lstStyle/>
          <a:p>
            <a:endParaRPr/>
          </a:p>
        </p:txBody>
      </p:sp>
      <p:sp>
        <p:nvSpPr>
          <p:cNvPr id="28" name="object 28"/>
          <p:cNvSpPr/>
          <p:nvPr/>
        </p:nvSpPr>
        <p:spPr>
          <a:xfrm>
            <a:off x="1551050" y="2220976"/>
            <a:ext cx="97155" cy="97155"/>
          </a:xfrm>
          <a:custGeom>
            <a:avLst/>
            <a:gdLst/>
            <a:ahLst/>
            <a:cxnLst/>
            <a:rect l="l" t="t" r="r" b="b"/>
            <a:pathLst>
              <a:path w="97155" h="97155">
                <a:moveTo>
                  <a:pt x="96774" y="47498"/>
                </a:moveTo>
                <a:lnTo>
                  <a:pt x="92075" y="77724"/>
                </a:lnTo>
                <a:lnTo>
                  <a:pt x="68199" y="91948"/>
                </a:lnTo>
                <a:lnTo>
                  <a:pt x="39624" y="96774"/>
                </a:lnTo>
                <a:lnTo>
                  <a:pt x="14224" y="87249"/>
                </a:lnTo>
                <a:lnTo>
                  <a:pt x="0" y="61849"/>
                </a:lnTo>
                <a:lnTo>
                  <a:pt x="0" y="33274"/>
                </a:lnTo>
                <a:lnTo>
                  <a:pt x="14224" y="9525"/>
                </a:lnTo>
                <a:lnTo>
                  <a:pt x="39624" y="0"/>
                </a:lnTo>
                <a:lnTo>
                  <a:pt x="68199" y="4699"/>
                </a:lnTo>
                <a:lnTo>
                  <a:pt x="92075" y="18923"/>
                </a:lnTo>
                <a:lnTo>
                  <a:pt x="96774" y="47498"/>
                </a:lnTo>
                <a:close/>
              </a:path>
            </a:pathLst>
          </a:custGeom>
          <a:ln w="4763">
            <a:solidFill>
              <a:srgbClr val="000000"/>
            </a:solidFill>
          </a:ln>
        </p:spPr>
        <p:txBody>
          <a:bodyPr wrap="square" lIns="0" tIns="0" rIns="0" bIns="0" rtlCol="0"/>
          <a:lstStyle/>
          <a:p>
            <a:endParaRPr/>
          </a:p>
        </p:txBody>
      </p:sp>
      <p:sp>
        <p:nvSpPr>
          <p:cNvPr id="29" name="object 29"/>
          <p:cNvSpPr/>
          <p:nvPr/>
        </p:nvSpPr>
        <p:spPr>
          <a:xfrm>
            <a:off x="1223962" y="4410075"/>
            <a:ext cx="99060" cy="98425"/>
          </a:xfrm>
          <a:custGeom>
            <a:avLst/>
            <a:gdLst/>
            <a:ahLst/>
            <a:cxnLst/>
            <a:rect l="l" t="t" r="r" b="b"/>
            <a:pathLst>
              <a:path w="99059" h="98425">
                <a:moveTo>
                  <a:pt x="39687" y="0"/>
                </a:moveTo>
                <a:lnTo>
                  <a:pt x="14287" y="15875"/>
                </a:lnTo>
                <a:lnTo>
                  <a:pt x="0" y="34925"/>
                </a:lnTo>
                <a:lnTo>
                  <a:pt x="0" y="63500"/>
                </a:lnTo>
                <a:lnTo>
                  <a:pt x="14287" y="87249"/>
                </a:lnTo>
                <a:lnTo>
                  <a:pt x="39687" y="98425"/>
                </a:lnTo>
                <a:lnTo>
                  <a:pt x="68262" y="98425"/>
                </a:lnTo>
                <a:lnTo>
                  <a:pt x="88963" y="77724"/>
                </a:lnTo>
                <a:lnTo>
                  <a:pt x="98488" y="49149"/>
                </a:lnTo>
                <a:lnTo>
                  <a:pt x="88963" y="25400"/>
                </a:lnTo>
                <a:lnTo>
                  <a:pt x="68262" y="4699"/>
                </a:lnTo>
                <a:lnTo>
                  <a:pt x="39687" y="0"/>
                </a:lnTo>
                <a:close/>
              </a:path>
            </a:pathLst>
          </a:custGeom>
          <a:solidFill>
            <a:srgbClr val="000000"/>
          </a:solidFill>
        </p:spPr>
        <p:txBody>
          <a:bodyPr wrap="square" lIns="0" tIns="0" rIns="0" bIns="0" rtlCol="0"/>
          <a:lstStyle/>
          <a:p>
            <a:endParaRPr/>
          </a:p>
        </p:txBody>
      </p:sp>
      <p:sp>
        <p:nvSpPr>
          <p:cNvPr id="30" name="object 30"/>
          <p:cNvSpPr/>
          <p:nvPr/>
        </p:nvSpPr>
        <p:spPr>
          <a:xfrm>
            <a:off x="1223962" y="4410075"/>
            <a:ext cx="99060" cy="98425"/>
          </a:xfrm>
          <a:custGeom>
            <a:avLst/>
            <a:gdLst/>
            <a:ahLst/>
            <a:cxnLst/>
            <a:rect l="l" t="t" r="r" b="b"/>
            <a:pathLst>
              <a:path w="99059" h="98425">
                <a:moveTo>
                  <a:pt x="98488" y="49149"/>
                </a:moveTo>
                <a:lnTo>
                  <a:pt x="88963" y="77724"/>
                </a:lnTo>
                <a:lnTo>
                  <a:pt x="68262" y="98425"/>
                </a:lnTo>
                <a:lnTo>
                  <a:pt x="39687" y="98425"/>
                </a:lnTo>
                <a:lnTo>
                  <a:pt x="14287" y="87249"/>
                </a:lnTo>
                <a:lnTo>
                  <a:pt x="0" y="63500"/>
                </a:lnTo>
                <a:lnTo>
                  <a:pt x="0" y="34925"/>
                </a:lnTo>
                <a:lnTo>
                  <a:pt x="14287" y="15875"/>
                </a:lnTo>
                <a:lnTo>
                  <a:pt x="39687" y="0"/>
                </a:lnTo>
                <a:lnTo>
                  <a:pt x="68262" y="4699"/>
                </a:lnTo>
                <a:lnTo>
                  <a:pt x="88963" y="25400"/>
                </a:lnTo>
                <a:lnTo>
                  <a:pt x="98488" y="49149"/>
                </a:lnTo>
                <a:close/>
              </a:path>
            </a:pathLst>
          </a:custGeom>
          <a:ln w="4763">
            <a:solidFill>
              <a:srgbClr val="000000"/>
            </a:solidFill>
          </a:ln>
        </p:spPr>
        <p:txBody>
          <a:bodyPr wrap="square" lIns="0" tIns="0" rIns="0" bIns="0" rtlCol="0"/>
          <a:lstStyle/>
          <a:p>
            <a:endParaRPr/>
          </a:p>
        </p:txBody>
      </p:sp>
      <p:sp>
        <p:nvSpPr>
          <p:cNvPr id="31" name="object 31"/>
          <p:cNvSpPr/>
          <p:nvPr/>
        </p:nvSpPr>
        <p:spPr>
          <a:xfrm>
            <a:off x="1254125" y="5008626"/>
            <a:ext cx="97155" cy="98425"/>
          </a:xfrm>
          <a:custGeom>
            <a:avLst/>
            <a:gdLst/>
            <a:ahLst/>
            <a:cxnLst/>
            <a:rect l="l" t="t" r="r" b="b"/>
            <a:pathLst>
              <a:path w="97155" h="98425">
                <a:moveTo>
                  <a:pt x="38100" y="0"/>
                </a:moveTo>
                <a:lnTo>
                  <a:pt x="14287" y="11049"/>
                </a:lnTo>
                <a:lnTo>
                  <a:pt x="0" y="34925"/>
                </a:lnTo>
                <a:lnTo>
                  <a:pt x="0" y="63500"/>
                </a:lnTo>
                <a:lnTo>
                  <a:pt x="14287" y="88900"/>
                </a:lnTo>
                <a:lnTo>
                  <a:pt x="38100" y="98425"/>
                </a:lnTo>
                <a:lnTo>
                  <a:pt x="68325" y="93599"/>
                </a:lnTo>
                <a:lnTo>
                  <a:pt x="87375" y="77724"/>
                </a:lnTo>
                <a:lnTo>
                  <a:pt x="96900" y="49149"/>
                </a:lnTo>
                <a:lnTo>
                  <a:pt x="87375" y="25400"/>
                </a:lnTo>
                <a:lnTo>
                  <a:pt x="68325" y="4699"/>
                </a:lnTo>
                <a:lnTo>
                  <a:pt x="38100" y="0"/>
                </a:lnTo>
                <a:close/>
              </a:path>
            </a:pathLst>
          </a:custGeom>
          <a:solidFill>
            <a:srgbClr val="000000"/>
          </a:solidFill>
        </p:spPr>
        <p:txBody>
          <a:bodyPr wrap="square" lIns="0" tIns="0" rIns="0" bIns="0" rtlCol="0"/>
          <a:lstStyle/>
          <a:p>
            <a:endParaRPr/>
          </a:p>
        </p:txBody>
      </p:sp>
      <p:sp>
        <p:nvSpPr>
          <p:cNvPr id="32" name="object 32"/>
          <p:cNvSpPr/>
          <p:nvPr/>
        </p:nvSpPr>
        <p:spPr>
          <a:xfrm>
            <a:off x="1254125" y="5008626"/>
            <a:ext cx="97155" cy="98425"/>
          </a:xfrm>
          <a:custGeom>
            <a:avLst/>
            <a:gdLst/>
            <a:ahLst/>
            <a:cxnLst/>
            <a:rect l="l" t="t" r="r" b="b"/>
            <a:pathLst>
              <a:path w="97155" h="98425">
                <a:moveTo>
                  <a:pt x="96900" y="49149"/>
                </a:moveTo>
                <a:lnTo>
                  <a:pt x="87375" y="77724"/>
                </a:lnTo>
                <a:lnTo>
                  <a:pt x="68325" y="93599"/>
                </a:lnTo>
                <a:lnTo>
                  <a:pt x="38100" y="98425"/>
                </a:lnTo>
                <a:lnTo>
                  <a:pt x="14287" y="88900"/>
                </a:lnTo>
                <a:lnTo>
                  <a:pt x="0" y="63500"/>
                </a:lnTo>
                <a:lnTo>
                  <a:pt x="0" y="34925"/>
                </a:lnTo>
                <a:lnTo>
                  <a:pt x="14287" y="11049"/>
                </a:lnTo>
                <a:lnTo>
                  <a:pt x="38100" y="0"/>
                </a:lnTo>
                <a:lnTo>
                  <a:pt x="68325" y="4699"/>
                </a:lnTo>
                <a:lnTo>
                  <a:pt x="87375" y="25400"/>
                </a:lnTo>
                <a:lnTo>
                  <a:pt x="96900" y="49149"/>
                </a:lnTo>
                <a:close/>
              </a:path>
            </a:pathLst>
          </a:custGeom>
          <a:ln w="4763">
            <a:solidFill>
              <a:srgbClr val="000000"/>
            </a:solidFill>
          </a:ln>
        </p:spPr>
        <p:txBody>
          <a:bodyPr wrap="square" lIns="0" tIns="0" rIns="0" bIns="0" rtlCol="0"/>
          <a:lstStyle/>
          <a:p>
            <a:endParaRPr/>
          </a:p>
        </p:txBody>
      </p:sp>
      <p:sp>
        <p:nvSpPr>
          <p:cNvPr id="33" name="object 33"/>
          <p:cNvSpPr/>
          <p:nvPr/>
        </p:nvSpPr>
        <p:spPr>
          <a:xfrm>
            <a:off x="1720850" y="1990725"/>
            <a:ext cx="98425" cy="98425"/>
          </a:xfrm>
          <a:custGeom>
            <a:avLst/>
            <a:gdLst/>
            <a:ahLst/>
            <a:cxnLst/>
            <a:rect l="l" t="t" r="r" b="b"/>
            <a:pathLst>
              <a:path w="98425" h="98425">
                <a:moveTo>
                  <a:pt x="39624" y="0"/>
                </a:moveTo>
                <a:lnTo>
                  <a:pt x="15875" y="11049"/>
                </a:lnTo>
                <a:lnTo>
                  <a:pt x="0" y="34925"/>
                </a:lnTo>
                <a:lnTo>
                  <a:pt x="0" y="63500"/>
                </a:lnTo>
                <a:lnTo>
                  <a:pt x="15875" y="88900"/>
                </a:lnTo>
                <a:lnTo>
                  <a:pt x="39624" y="98425"/>
                </a:lnTo>
                <a:lnTo>
                  <a:pt x="68199" y="93599"/>
                </a:lnTo>
                <a:lnTo>
                  <a:pt x="88900" y="73025"/>
                </a:lnTo>
                <a:lnTo>
                  <a:pt x="98425" y="49149"/>
                </a:lnTo>
                <a:lnTo>
                  <a:pt x="88900" y="20574"/>
                </a:lnTo>
                <a:lnTo>
                  <a:pt x="68199" y="6350"/>
                </a:lnTo>
                <a:lnTo>
                  <a:pt x="39624" y="0"/>
                </a:lnTo>
                <a:close/>
              </a:path>
            </a:pathLst>
          </a:custGeom>
          <a:solidFill>
            <a:srgbClr val="000000"/>
          </a:solidFill>
        </p:spPr>
        <p:txBody>
          <a:bodyPr wrap="square" lIns="0" tIns="0" rIns="0" bIns="0" rtlCol="0"/>
          <a:lstStyle/>
          <a:p>
            <a:endParaRPr/>
          </a:p>
        </p:txBody>
      </p:sp>
      <p:sp>
        <p:nvSpPr>
          <p:cNvPr id="34" name="object 34"/>
          <p:cNvSpPr/>
          <p:nvPr/>
        </p:nvSpPr>
        <p:spPr>
          <a:xfrm>
            <a:off x="1720850" y="1990725"/>
            <a:ext cx="98425" cy="98425"/>
          </a:xfrm>
          <a:custGeom>
            <a:avLst/>
            <a:gdLst/>
            <a:ahLst/>
            <a:cxnLst/>
            <a:rect l="l" t="t" r="r" b="b"/>
            <a:pathLst>
              <a:path w="98425" h="98425">
                <a:moveTo>
                  <a:pt x="98425" y="49149"/>
                </a:moveTo>
                <a:lnTo>
                  <a:pt x="88900" y="73025"/>
                </a:lnTo>
                <a:lnTo>
                  <a:pt x="68199" y="93599"/>
                </a:lnTo>
                <a:lnTo>
                  <a:pt x="39624" y="98425"/>
                </a:lnTo>
                <a:lnTo>
                  <a:pt x="15875" y="88900"/>
                </a:lnTo>
                <a:lnTo>
                  <a:pt x="0" y="63500"/>
                </a:lnTo>
                <a:lnTo>
                  <a:pt x="0" y="34925"/>
                </a:lnTo>
                <a:lnTo>
                  <a:pt x="15875" y="11049"/>
                </a:lnTo>
                <a:lnTo>
                  <a:pt x="39624" y="0"/>
                </a:lnTo>
                <a:lnTo>
                  <a:pt x="68199" y="6350"/>
                </a:lnTo>
                <a:lnTo>
                  <a:pt x="88900" y="20574"/>
                </a:lnTo>
                <a:lnTo>
                  <a:pt x="98425" y="49149"/>
                </a:lnTo>
                <a:close/>
              </a:path>
            </a:pathLst>
          </a:custGeom>
          <a:ln w="4763">
            <a:solidFill>
              <a:srgbClr val="000000"/>
            </a:solidFill>
          </a:ln>
        </p:spPr>
        <p:txBody>
          <a:bodyPr wrap="square" lIns="0" tIns="0" rIns="0" bIns="0" rtlCol="0"/>
          <a:lstStyle/>
          <a:p>
            <a:endParaRPr/>
          </a:p>
        </p:txBody>
      </p:sp>
      <p:sp>
        <p:nvSpPr>
          <p:cNvPr id="35" name="object 35"/>
          <p:cNvSpPr txBox="1"/>
          <p:nvPr/>
        </p:nvSpPr>
        <p:spPr>
          <a:xfrm>
            <a:off x="1069644" y="5634409"/>
            <a:ext cx="165100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Ori</a:t>
            </a:r>
            <a:r>
              <a:rPr sz="1800" b="1" spc="5" dirty="0">
                <a:latin typeface="Arial"/>
                <a:cs typeface="Arial"/>
              </a:rPr>
              <a:t>g</a:t>
            </a:r>
            <a:r>
              <a:rPr sz="1800" b="1" dirty="0">
                <a:latin typeface="Arial"/>
                <a:cs typeface="Arial"/>
              </a:rPr>
              <a:t>i</a:t>
            </a:r>
            <a:r>
              <a:rPr sz="1800" b="1" spc="5" dirty="0">
                <a:latin typeface="Arial"/>
                <a:cs typeface="Arial"/>
              </a:rPr>
              <a:t>n</a:t>
            </a:r>
            <a:r>
              <a:rPr sz="1800" b="1" dirty="0">
                <a:latin typeface="Arial"/>
                <a:cs typeface="Arial"/>
              </a:rPr>
              <a:t>al</a:t>
            </a:r>
            <a:r>
              <a:rPr sz="1800" b="1" spc="-25" dirty="0">
                <a:latin typeface="Arial"/>
                <a:cs typeface="Arial"/>
              </a:rPr>
              <a:t> </a:t>
            </a:r>
            <a:r>
              <a:rPr sz="1800" b="1" dirty="0">
                <a:latin typeface="Arial"/>
                <a:cs typeface="Arial"/>
              </a:rPr>
              <a:t>Po</a:t>
            </a:r>
            <a:r>
              <a:rPr sz="1800" b="1" spc="5" dirty="0">
                <a:latin typeface="Arial"/>
                <a:cs typeface="Arial"/>
              </a:rPr>
              <a:t>i</a:t>
            </a:r>
            <a:r>
              <a:rPr sz="1800" b="1" dirty="0">
                <a:latin typeface="Arial"/>
                <a:cs typeface="Arial"/>
              </a:rPr>
              <a:t>nts</a:t>
            </a:r>
            <a:endParaRPr sz="1800">
              <a:latin typeface="Arial"/>
              <a:cs typeface="Arial"/>
            </a:endParaRPr>
          </a:p>
        </p:txBody>
      </p:sp>
      <p:sp>
        <p:nvSpPr>
          <p:cNvPr id="36" name="object 36"/>
          <p:cNvSpPr/>
          <p:nvPr/>
        </p:nvSpPr>
        <p:spPr>
          <a:xfrm>
            <a:off x="5595565" y="2515210"/>
            <a:ext cx="97790" cy="102235"/>
          </a:xfrm>
          <a:custGeom>
            <a:avLst/>
            <a:gdLst/>
            <a:ahLst/>
            <a:cxnLst/>
            <a:rect l="l" t="t" r="r" b="b"/>
            <a:pathLst>
              <a:path w="97789" h="102235">
                <a:moveTo>
                  <a:pt x="38941" y="0"/>
                </a:moveTo>
                <a:lnTo>
                  <a:pt x="14616" y="14631"/>
                </a:lnTo>
                <a:lnTo>
                  <a:pt x="0" y="38924"/>
                </a:lnTo>
                <a:lnTo>
                  <a:pt x="0" y="63217"/>
                </a:lnTo>
                <a:lnTo>
                  <a:pt x="14616" y="87510"/>
                </a:lnTo>
                <a:lnTo>
                  <a:pt x="38941" y="101865"/>
                </a:lnTo>
                <a:lnTo>
                  <a:pt x="68147" y="97172"/>
                </a:lnTo>
                <a:lnTo>
                  <a:pt x="87618" y="77572"/>
                </a:lnTo>
                <a:lnTo>
                  <a:pt x="97353" y="48586"/>
                </a:lnTo>
                <a:lnTo>
                  <a:pt x="87618" y="24293"/>
                </a:lnTo>
                <a:lnTo>
                  <a:pt x="68147" y="4693"/>
                </a:lnTo>
                <a:lnTo>
                  <a:pt x="38941" y="0"/>
                </a:lnTo>
                <a:close/>
              </a:path>
            </a:pathLst>
          </a:custGeom>
          <a:solidFill>
            <a:srgbClr val="000000"/>
          </a:solidFill>
        </p:spPr>
        <p:txBody>
          <a:bodyPr wrap="square" lIns="0" tIns="0" rIns="0" bIns="0" rtlCol="0"/>
          <a:lstStyle/>
          <a:p>
            <a:endParaRPr/>
          </a:p>
        </p:txBody>
      </p:sp>
      <p:sp>
        <p:nvSpPr>
          <p:cNvPr id="37" name="object 37"/>
          <p:cNvSpPr/>
          <p:nvPr/>
        </p:nvSpPr>
        <p:spPr>
          <a:xfrm>
            <a:off x="5595565" y="2515210"/>
            <a:ext cx="97790" cy="102235"/>
          </a:xfrm>
          <a:custGeom>
            <a:avLst/>
            <a:gdLst/>
            <a:ahLst/>
            <a:cxnLst/>
            <a:rect l="l" t="t" r="r" b="b"/>
            <a:pathLst>
              <a:path w="97789" h="102235">
                <a:moveTo>
                  <a:pt x="97353" y="48586"/>
                </a:moveTo>
                <a:lnTo>
                  <a:pt x="87618" y="77572"/>
                </a:lnTo>
                <a:lnTo>
                  <a:pt x="68147" y="97172"/>
                </a:lnTo>
                <a:lnTo>
                  <a:pt x="38941" y="101865"/>
                </a:lnTo>
                <a:lnTo>
                  <a:pt x="14616" y="87510"/>
                </a:lnTo>
                <a:lnTo>
                  <a:pt x="0" y="63217"/>
                </a:lnTo>
                <a:lnTo>
                  <a:pt x="0" y="38924"/>
                </a:lnTo>
                <a:lnTo>
                  <a:pt x="14616" y="14631"/>
                </a:lnTo>
                <a:lnTo>
                  <a:pt x="38941" y="0"/>
                </a:lnTo>
                <a:lnTo>
                  <a:pt x="68147" y="4693"/>
                </a:lnTo>
                <a:lnTo>
                  <a:pt x="87618" y="24293"/>
                </a:lnTo>
                <a:lnTo>
                  <a:pt x="97353" y="48586"/>
                </a:lnTo>
                <a:close/>
              </a:path>
            </a:pathLst>
          </a:custGeom>
          <a:ln w="4869">
            <a:solidFill>
              <a:srgbClr val="000000"/>
            </a:solidFill>
          </a:ln>
        </p:spPr>
        <p:txBody>
          <a:bodyPr wrap="square" lIns="0" tIns="0" rIns="0" bIns="0" rtlCol="0"/>
          <a:lstStyle/>
          <a:p>
            <a:endParaRPr/>
          </a:p>
        </p:txBody>
      </p:sp>
      <p:sp>
        <p:nvSpPr>
          <p:cNvPr id="38" name="object 38"/>
          <p:cNvSpPr/>
          <p:nvPr/>
        </p:nvSpPr>
        <p:spPr>
          <a:xfrm>
            <a:off x="5595565" y="2714525"/>
            <a:ext cx="97790" cy="97790"/>
          </a:xfrm>
          <a:custGeom>
            <a:avLst/>
            <a:gdLst/>
            <a:ahLst/>
            <a:cxnLst/>
            <a:rect l="l" t="t" r="r" b="b"/>
            <a:pathLst>
              <a:path w="97789" h="97789">
                <a:moveTo>
                  <a:pt x="38941" y="0"/>
                </a:moveTo>
                <a:lnTo>
                  <a:pt x="14616" y="14355"/>
                </a:lnTo>
                <a:lnTo>
                  <a:pt x="0" y="33955"/>
                </a:lnTo>
                <a:lnTo>
                  <a:pt x="0" y="62941"/>
                </a:lnTo>
                <a:lnTo>
                  <a:pt x="14616" y="87234"/>
                </a:lnTo>
                <a:lnTo>
                  <a:pt x="38941" y="97172"/>
                </a:lnTo>
                <a:lnTo>
                  <a:pt x="68147" y="97172"/>
                </a:lnTo>
                <a:lnTo>
                  <a:pt x="87618" y="77572"/>
                </a:lnTo>
                <a:lnTo>
                  <a:pt x="97353" y="48586"/>
                </a:lnTo>
                <a:lnTo>
                  <a:pt x="87618" y="24293"/>
                </a:lnTo>
                <a:lnTo>
                  <a:pt x="68147" y="4693"/>
                </a:lnTo>
                <a:lnTo>
                  <a:pt x="38941" y="0"/>
                </a:lnTo>
                <a:close/>
              </a:path>
            </a:pathLst>
          </a:custGeom>
          <a:solidFill>
            <a:srgbClr val="000000"/>
          </a:solidFill>
        </p:spPr>
        <p:txBody>
          <a:bodyPr wrap="square" lIns="0" tIns="0" rIns="0" bIns="0" rtlCol="0"/>
          <a:lstStyle/>
          <a:p>
            <a:endParaRPr/>
          </a:p>
        </p:txBody>
      </p:sp>
      <p:sp>
        <p:nvSpPr>
          <p:cNvPr id="39" name="object 39"/>
          <p:cNvSpPr/>
          <p:nvPr/>
        </p:nvSpPr>
        <p:spPr>
          <a:xfrm>
            <a:off x="5595565" y="2714525"/>
            <a:ext cx="97790" cy="97790"/>
          </a:xfrm>
          <a:custGeom>
            <a:avLst/>
            <a:gdLst/>
            <a:ahLst/>
            <a:cxnLst/>
            <a:rect l="l" t="t" r="r" b="b"/>
            <a:pathLst>
              <a:path w="97789" h="97789">
                <a:moveTo>
                  <a:pt x="97353" y="48586"/>
                </a:moveTo>
                <a:lnTo>
                  <a:pt x="87618" y="77572"/>
                </a:lnTo>
                <a:lnTo>
                  <a:pt x="68147" y="97172"/>
                </a:lnTo>
                <a:lnTo>
                  <a:pt x="38941" y="97172"/>
                </a:lnTo>
                <a:lnTo>
                  <a:pt x="14616" y="87234"/>
                </a:lnTo>
                <a:lnTo>
                  <a:pt x="0" y="62941"/>
                </a:lnTo>
                <a:lnTo>
                  <a:pt x="0" y="33955"/>
                </a:lnTo>
                <a:lnTo>
                  <a:pt x="14616" y="14355"/>
                </a:lnTo>
                <a:lnTo>
                  <a:pt x="38941" y="0"/>
                </a:lnTo>
                <a:lnTo>
                  <a:pt x="68147" y="4693"/>
                </a:lnTo>
                <a:lnTo>
                  <a:pt x="87618" y="24293"/>
                </a:lnTo>
                <a:lnTo>
                  <a:pt x="97353" y="48586"/>
                </a:lnTo>
                <a:close/>
              </a:path>
            </a:pathLst>
          </a:custGeom>
          <a:ln w="4869">
            <a:solidFill>
              <a:srgbClr val="000000"/>
            </a:solidFill>
          </a:ln>
        </p:spPr>
        <p:txBody>
          <a:bodyPr wrap="square" lIns="0" tIns="0" rIns="0" bIns="0" rtlCol="0"/>
          <a:lstStyle/>
          <a:p>
            <a:endParaRPr/>
          </a:p>
        </p:txBody>
      </p:sp>
      <p:sp>
        <p:nvSpPr>
          <p:cNvPr id="40" name="object 40"/>
          <p:cNvSpPr/>
          <p:nvPr/>
        </p:nvSpPr>
        <p:spPr>
          <a:xfrm>
            <a:off x="6291548" y="4706900"/>
            <a:ext cx="97790" cy="97790"/>
          </a:xfrm>
          <a:custGeom>
            <a:avLst/>
            <a:gdLst/>
            <a:ahLst/>
            <a:cxnLst/>
            <a:rect l="l" t="t" r="r" b="b"/>
            <a:pathLst>
              <a:path w="97789" h="97789">
                <a:moveTo>
                  <a:pt x="68120" y="0"/>
                </a:moveTo>
                <a:lnTo>
                  <a:pt x="38913" y="0"/>
                </a:lnTo>
                <a:lnTo>
                  <a:pt x="14589" y="9717"/>
                </a:lnTo>
                <a:lnTo>
                  <a:pt x="0" y="34010"/>
                </a:lnTo>
                <a:lnTo>
                  <a:pt x="0" y="63162"/>
                </a:lnTo>
                <a:lnTo>
                  <a:pt x="14589" y="82596"/>
                </a:lnTo>
                <a:lnTo>
                  <a:pt x="38913" y="97172"/>
                </a:lnTo>
                <a:lnTo>
                  <a:pt x="68120" y="92314"/>
                </a:lnTo>
                <a:lnTo>
                  <a:pt x="87590" y="72879"/>
                </a:lnTo>
                <a:lnTo>
                  <a:pt x="97326" y="48586"/>
                </a:lnTo>
                <a:lnTo>
                  <a:pt x="87590" y="19434"/>
                </a:lnTo>
                <a:lnTo>
                  <a:pt x="68120" y="0"/>
                </a:lnTo>
                <a:close/>
              </a:path>
            </a:pathLst>
          </a:custGeom>
          <a:solidFill>
            <a:srgbClr val="000000"/>
          </a:solidFill>
        </p:spPr>
        <p:txBody>
          <a:bodyPr wrap="square" lIns="0" tIns="0" rIns="0" bIns="0" rtlCol="0"/>
          <a:lstStyle/>
          <a:p>
            <a:endParaRPr/>
          </a:p>
        </p:txBody>
      </p:sp>
      <p:sp>
        <p:nvSpPr>
          <p:cNvPr id="41" name="object 41"/>
          <p:cNvSpPr/>
          <p:nvPr/>
        </p:nvSpPr>
        <p:spPr>
          <a:xfrm>
            <a:off x="6291548" y="4706900"/>
            <a:ext cx="97790" cy="97790"/>
          </a:xfrm>
          <a:custGeom>
            <a:avLst/>
            <a:gdLst/>
            <a:ahLst/>
            <a:cxnLst/>
            <a:rect l="l" t="t" r="r" b="b"/>
            <a:pathLst>
              <a:path w="97789" h="97789">
                <a:moveTo>
                  <a:pt x="97326" y="48586"/>
                </a:moveTo>
                <a:lnTo>
                  <a:pt x="87590" y="72879"/>
                </a:lnTo>
                <a:lnTo>
                  <a:pt x="68120" y="92314"/>
                </a:lnTo>
                <a:lnTo>
                  <a:pt x="38913" y="97172"/>
                </a:lnTo>
                <a:lnTo>
                  <a:pt x="14589" y="82596"/>
                </a:lnTo>
                <a:lnTo>
                  <a:pt x="0" y="63162"/>
                </a:lnTo>
                <a:lnTo>
                  <a:pt x="0" y="34010"/>
                </a:lnTo>
                <a:lnTo>
                  <a:pt x="14589" y="9717"/>
                </a:lnTo>
                <a:lnTo>
                  <a:pt x="38913" y="0"/>
                </a:lnTo>
                <a:lnTo>
                  <a:pt x="68120" y="0"/>
                </a:lnTo>
                <a:lnTo>
                  <a:pt x="87590" y="19434"/>
                </a:lnTo>
                <a:lnTo>
                  <a:pt x="97326" y="48586"/>
                </a:lnTo>
                <a:close/>
              </a:path>
            </a:pathLst>
          </a:custGeom>
          <a:ln w="4869">
            <a:solidFill>
              <a:srgbClr val="000000"/>
            </a:solidFill>
          </a:ln>
        </p:spPr>
        <p:txBody>
          <a:bodyPr wrap="square" lIns="0" tIns="0" rIns="0" bIns="0" rtlCol="0"/>
          <a:lstStyle/>
          <a:p>
            <a:endParaRPr/>
          </a:p>
        </p:txBody>
      </p:sp>
      <p:sp>
        <p:nvSpPr>
          <p:cNvPr id="42" name="object 42"/>
          <p:cNvSpPr/>
          <p:nvPr/>
        </p:nvSpPr>
        <p:spPr>
          <a:xfrm>
            <a:off x="5892452" y="2617076"/>
            <a:ext cx="97790" cy="97790"/>
          </a:xfrm>
          <a:custGeom>
            <a:avLst/>
            <a:gdLst/>
            <a:ahLst/>
            <a:cxnLst/>
            <a:rect l="l" t="t" r="r" b="b"/>
            <a:pathLst>
              <a:path w="97789" h="97789">
                <a:moveTo>
                  <a:pt x="38941" y="0"/>
                </a:moveTo>
                <a:lnTo>
                  <a:pt x="14589" y="9938"/>
                </a:lnTo>
                <a:lnTo>
                  <a:pt x="0" y="34231"/>
                </a:lnTo>
                <a:lnTo>
                  <a:pt x="0" y="63217"/>
                </a:lnTo>
                <a:lnTo>
                  <a:pt x="14589" y="87510"/>
                </a:lnTo>
                <a:lnTo>
                  <a:pt x="38941" y="97448"/>
                </a:lnTo>
                <a:lnTo>
                  <a:pt x="68147" y="92479"/>
                </a:lnTo>
                <a:lnTo>
                  <a:pt x="92472" y="73155"/>
                </a:lnTo>
                <a:lnTo>
                  <a:pt x="97326" y="48862"/>
                </a:lnTo>
                <a:lnTo>
                  <a:pt x="92472" y="19600"/>
                </a:lnTo>
                <a:lnTo>
                  <a:pt x="68147" y="4969"/>
                </a:lnTo>
                <a:lnTo>
                  <a:pt x="38941" y="0"/>
                </a:lnTo>
                <a:close/>
              </a:path>
            </a:pathLst>
          </a:custGeom>
          <a:solidFill>
            <a:srgbClr val="000000"/>
          </a:solidFill>
        </p:spPr>
        <p:txBody>
          <a:bodyPr wrap="square" lIns="0" tIns="0" rIns="0" bIns="0" rtlCol="0"/>
          <a:lstStyle/>
          <a:p>
            <a:endParaRPr/>
          </a:p>
        </p:txBody>
      </p:sp>
      <p:sp>
        <p:nvSpPr>
          <p:cNvPr id="43" name="object 43"/>
          <p:cNvSpPr/>
          <p:nvPr/>
        </p:nvSpPr>
        <p:spPr>
          <a:xfrm>
            <a:off x="5892452" y="2617076"/>
            <a:ext cx="97790" cy="97790"/>
          </a:xfrm>
          <a:custGeom>
            <a:avLst/>
            <a:gdLst/>
            <a:ahLst/>
            <a:cxnLst/>
            <a:rect l="l" t="t" r="r" b="b"/>
            <a:pathLst>
              <a:path w="97789" h="97789">
                <a:moveTo>
                  <a:pt x="97326" y="48862"/>
                </a:moveTo>
                <a:lnTo>
                  <a:pt x="92472" y="73155"/>
                </a:lnTo>
                <a:lnTo>
                  <a:pt x="68147" y="92479"/>
                </a:lnTo>
                <a:lnTo>
                  <a:pt x="38941" y="97448"/>
                </a:lnTo>
                <a:lnTo>
                  <a:pt x="14589" y="87510"/>
                </a:lnTo>
                <a:lnTo>
                  <a:pt x="0" y="63217"/>
                </a:lnTo>
                <a:lnTo>
                  <a:pt x="0" y="34231"/>
                </a:lnTo>
                <a:lnTo>
                  <a:pt x="14589" y="9938"/>
                </a:lnTo>
                <a:lnTo>
                  <a:pt x="38941" y="0"/>
                </a:lnTo>
                <a:lnTo>
                  <a:pt x="68147" y="4969"/>
                </a:lnTo>
                <a:lnTo>
                  <a:pt x="92472" y="19600"/>
                </a:lnTo>
                <a:lnTo>
                  <a:pt x="97326" y="48862"/>
                </a:lnTo>
                <a:close/>
              </a:path>
            </a:pathLst>
          </a:custGeom>
          <a:ln w="4869">
            <a:solidFill>
              <a:srgbClr val="000000"/>
            </a:solidFill>
          </a:ln>
        </p:spPr>
        <p:txBody>
          <a:bodyPr wrap="square" lIns="0" tIns="0" rIns="0" bIns="0" rtlCol="0"/>
          <a:lstStyle/>
          <a:p>
            <a:endParaRPr/>
          </a:p>
        </p:txBody>
      </p:sp>
      <p:sp>
        <p:nvSpPr>
          <p:cNvPr id="44" name="object 44"/>
          <p:cNvSpPr/>
          <p:nvPr/>
        </p:nvSpPr>
        <p:spPr>
          <a:xfrm>
            <a:off x="6291548" y="3909889"/>
            <a:ext cx="97790" cy="97790"/>
          </a:xfrm>
          <a:custGeom>
            <a:avLst/>
            <a:gdLst/>
            <a:ahLst/>
            <a:cxnLst/>
            <a:rect l="l" t="t" r="r" b="b"/>
            <a:pathLst>
              <a:path w="97789" h="97789">
                <a:moveTo>
                  <a:pt x="38913" y="0"/>
                </a:moveTo>
                <a:lnTo>
                  <a:pt x="14589" y="9717"/>
                </a:lnTo>
                <a:lnTo>
                  <a:pt x="0" y="34038"/>
                </a:lnTo>
                <a:lnTo>
                  <a:pt x="0" y="63189"/>
                </a:lnTo>
                <a:lnTo>
                  <a:pt x="14589" y="87483"/>
                </a:lnTo>
                <a:lnTo>
                  <a:pt x="38913" y="97200"/>
                </a:lnTo>
                <a:lnTo>
                  <a:pt x="68120" y="92341"/>
                </a:lnTo>
                <a:lnTo>
                  <a:pt x="87590" y="72907"/>
                </a:lnTo>
                <a:lnTo>
                  <a:pt x="97326" y="48614"/>
                </a:lnTo>
                <a:lnTo>
                  <a:pt x="87590" y="19434"/>
                </a:lnTo>
                <a:lnTo>
                  <a:pt x="68120" y="4858"/>
                </a:lnTo>
                <a:lnTo>
                  <a:pt x="38913" y="0"/>
                </a:lnTo>
                <a:close/>
              </a:path>
            </a:pathLst>
          </a:custGeom>
          <a:solidFill>
            <a:srgbClr val="000000"/>
          </a:solidFill>
        </p:spPr>
        <p:txBody>
          <a:bodyPr wrap="square" lIns="0" tIns="0" rIns="0" bIns="0" rtlCol="0"/>
          <a:lstStyle/>
          <a:p>
            <a:endParaRPr/>
          </a:p>
        </p:txBody>
      </p:sp>
      <p:sp>
        <p:nvSpPr>
          <p:cNvPr id="45" name="object 45"/>
          <p:cNvSpPr/>
          <p:nvPr/>
        </p:nvSpPr>
        <p:spPr>
          <a:xfrm>
            <a:off x="6291548" y="3909889"/>
            <a:ext cx="97790" cy="97790"/>
          </a:xfrm>
          <a:custGeom>
            <a:avLst/>
            <a:gdLst/>
            <a:ahLst/>
            <a:cxnLst/>
            <a:rect l="l" t="t" r="r" b="b"/>
            <a:pathLst>
              <a:path w="97789" h="97789">
                <a:moveTo>
                  <a:pt x="97326" y="48614"/>
                </a:moveTo>
                <a:lnTo>
                  <a:pt x="87590" y="72907"/>
                </a:lnTo>
                <a:lnTo>
                  <a:pt x="68120" y="92341"/>
                </a:lnTo>
                <a:lnTo>
                  <a:pt x="38913" y="97200"/>
                </a:lnTo>
                <a:lnTo>
                  <a:pt x="14589" y="87483"/>
                </a:lnTo>
                <a:lnTo>
                  <a:pt x="0" y="63189"/>
                </a:lnTo>
                <a:lnTo>
                  <a:pt x="0" y="34038"/>
                </a:lnTo>
                <a:lnTo>
                  <a:pt x="14589" y="9717"/>
                </a:lnTo>
                <a:lnTo>
                  <a:pt x="38913" y="0"/>
                </a:lnTo>
                <a:lnTo>
                  <a:pt x="68120" y="4858"/>
                </a:lnTo>
                <a:lnTo>
                  <a:pt x="87590" y="19434"/>
                </a:lnTo>
                <a:lnTo>
                  <a:pt x="97326" y="48614"/>
                </a:lnTo>
                <a:close/>
              </a:path>
            </a:pathLst>
          </a:custGeom>
          <a:ln w="4869">
            <a:solidFill>
              <a:srgbClr val="000000"/>
            </a:solidFill>
          </a:ln>
        </p:spPr>
        <p:txBody>
          <a:bodyPr wrap="square" lIns="0" tIns="0" rIns="0" bIns="0" rtlCol="0"/>
          <a:lstStyle/>
          <a:p>
            <a:endParaRPr/>
          </a:p>
        </p:txBody>
      </p:sp>
      <p:sp>
        <p:nvSpPr>
          <p:cNvPr id="46" name="object 46"/>
          <p:cNvSpPr/>
          <p:nvPr/>
        </p:nvSpPr>
        <p:spPr>
          <a:xfrm>
            <a:off x="6461876" y="1825061"/>
            <a:ext cx="97790" cy="97790"/>
          </a:xfrm>
          <a:custGeom>
            <a:avLst/>
            <a:gdLst/>
            <a:ahLst/>
            <a:cxnLst/>
            <a:rect l="l" t="t" r="r" b="b"/>
            <a:pathLst>
              <a:path w="97790" h="97789">
                <a:moveTo>
                  <a:pt x="38941" y="0"/>
                </a:moveTo>
                <a:lnTo>
                  <a:pt x="14589" y="9662"/>
                </a:lnTo>
                <a:lnTo>
                  <a:pt x="0" y="33955"/>
                </a:lnTo>
                <a:lnTo>
                  <a:pt x="0" y="63217"/>
                </a:lnTo>
                <a:lnTo>
                  <a:pt x="14589" y="87510"/>
                </a:lnTo>
                <a:lnTo>
                  <a:pt x="38941" y="97172"/>
                </a:lnTo>
                <a:lnTo>
                  <a:pt x="68147" y="92479"/>
                </a:lnTo>
                <a:lnTo>
                  <a:pt x="87590" y="72879"/>
                </a:lnTo>
                <a:lnTo>
                  <a:pt x="97326" y="48586"/>
                </a:lnTo>
                <a:lnTo>
                  <a:pt x="87590" y="19324"/>
                </a:lnTo>
                <a:lnTo>
                  <a:pt x="68147" y="4969"/>
                </a:lnTo>
                <a:lnTo>
                  <a:pt x="38941" y="0"/>
                </a:lnTo>
                <a:close/>
              </a:path>
            </a:pathLst>
          </a:custGeom>
          <a:solidFill>
            <a:srgbClr val="000000"/>
          </a:solidFill>
        </p:spPr>
        <p:txBody>
          <a:bodyPr wrap="square" lIns="0" tIns="0" rIns="0" bIns="0" rtlCol="0"/>
          <a:lstStyle/>
          <a:p>
            <a:endParaRPr/>
          </a:p>
        </p:txBody>
      </p:sp>
      <p:sp>
        <p:nvSpPr>
          <p:cNvPr id="47" name="object 47"/>
          <p:cNvSpPr/>
          <p:nvPr/>
        </p:nvSpPr>
        <p:spPr>
          <a:xfrm>
            <a:off x="6461876" y="1825061"/>
            <a:ext cx="97790" cy="97790"/>
          </a:xfrm>
          <a:custGeom>
            <a:avLst/>
            <a:gdLst/>
            <a:ahLst/>
            <a:cxnLst/>
            <a:rect l="l" t="t" r="r" b="b"/>
            <a:pathLst>
              <a:path w="97790" h="97789">
                <a:moveTo>
                  <a:pt x="97326" y="48586"/>
                </a:moveTo>
                <a:lnTo>
                  <a:pt x="87590" y="72879"/>
                </a:lnTo>
                <a:lnTo>
                  <a:pt x="68147" y="92479"/>
                </a:lnTo>
                <a:lnTo>
                  <a:pt x="38941" y="97172"/>
                </a:lnTo>
                <a:lnTo>
                  <a:pt x="14589" y="87510"/>
                </a:lnTo>
                <a:lnTo>
                  <a:pt x="0" y="63217"/>
                </a:lnTo>
                <a:lnTo>
                  <a:pt x="0" y="33955"/>
                </a:lnTo>
                <a:lnTo>
                  <a:pt x="14589" y="9662"/>
                </a:lnTo>
                <a:lnTo>
                  <a:pt x="38941" y="0"/>
                </a:lnTo>
                <a:lnTo>
                  <a:pt x="68147" y="4969"/>
                </a:lnTo>
                <a:lnTo>
                  <a:pt x="87590" y="19324"/>
                </a:lnTo>
                <a:lnTo>
                  <a:pt x="97326" y="48586"/>
                </a:lnTo>
                <a:close/>
              </a:path>
            </a:pathLst>
          </a:custGeom>
          <a:ln w="4869">
            <a:solidFill>
              <a:srgbClr val="000000"/>
            </a:solidFill>
          </a:ln>
        </p:spPr>
        <p:txBody>
          <a:bodyPr wrap="square" lIns="0" tIns="0" rIns="0" bIns="0" rtlCol="0"/>
          <a:lstStyle/>
          <a:p>
            <a:endParaRPr/>
          </a:p>
        </p:txBody>
      </p:sp>
      <p:sp>
        <p:nvSpPr>
          <p:cNvPr id="48" name="object 48"/>
          <p:cNvSpPr/>
          <p:nvPr/>
        </p:nvSpPr>
        <p:spPr>
          <a:xfrm>
            <a:off x="6690616" y="2019407"/>
            <a:ext cx="97790" cy="97790"/>
          </a:xfrm>
          <a:custGeom>
            <a:avLst/>
            <a:gdLst/>
            <a:ahLst/>
            <a:cxnLst/>
            <a:rect l="l" t="t" r="r" b="b"/>
            <a:pathLst>
              <a:path w="97790" h="97789">
                <a:moveTo>
                  <a:pt x="38941" y="0"/>
                </a:moveTo>
                <a:lnTo>
                  <a:pt x="14616" y="9662"/>
                </a:lnTo>
                <a:lnTo>
                  <a:pt x="0" y="33955"/>
                </a:lnTo>
                <a:lnTo>
                  <a:pt x="0" y="63217"/>
                </a:lnTo>
                <a:lnTo>
                  <a:pt x="14616" y="87510"/>
                </a:lnTo>
                <a:lnTo>
                  <a:pt x="38941" y="97172"/>
                </a:lnTo>
                <a:lnTo>
                  <a:pt x="68147" y="92479"/>
                </a:lnTo>
                <a:lnTo>
                  <a:pt x="87618" y="77848"/>
                </a:lnTo>
                <a:lnTo>
                  <a:pt x="97353" y="48586"/>
                </a:lnTo>
                <a:lnTo>
                  <a:pt x="87618" y="24293"/>
                </a:lnTo>
                <a:lnTo>
                  <a:pt x="68147" y="4969"/>
                </a:lnTo>
                <a:lnTo>
                  <a:pt x="38941" y="0"/>
                </a:lnTo>
                <a:close/>
              </a:path>
            </a:pathLst>
          </a:custGeom>
          <a:solidFill>
            <a:srgbClr val="000000"/>
          </a:solidFill>
        </p:spPr>
        <p:txBody>
          <a:bodyPr wrap="square" lIns="0" tIns="0" rIns="0" bIns="0" rtlCol="0"/>
          <a:lstStyle/>
          <a:p>
            <a:endParaRPr/>
          </a:p>
        </p:txBody>
      </p:sp>
      <p:sp>
        <p:nvSpPr>
          <p:cNvPr id="49" name="object 49"/>
          <p:cNvSpPr/>
          <p:nvPr/>
        </p:nvSpPr>
        <p:spPr>
          <a:xfrm>
            <a:off x="6690616" y="2019407"/>
            <a:ext cx="97790" cy="97790"/>
          </a:xfrm>
          <a:custGeom>
            <a:avLst/>
            <a:gdLst/>
            <a:ahLst/>
            <a:cxnLst/>
            <a:rect l="l" t="t" r="r" b="b"/>
            <a:pathLst>
              <a:path w="97790" h="97789">
                <a:moveTo>
                  <a:pt x="97353" y="48586"/>
                </a:moveTo>
                <a:lnTo>
                  <a:pt x="87618" y="77848"/>
                </a:lnTo>
                <a:lnTo>
                  <a:pt x="68147" y="92479"/>
                </a:lnTo>
                <a:lnTo>
                  <a:pt x="38941" y="97172"/>
                </a:lnTo>
                <a:lnTo>
                  <a:pt x="14616" y="87510"/>
                </a:lnTo>
                <a:lnTo>
                  <a:pt x="0" y="63217"/>
                </a:lnTo>
                <a:lnTo>
                  <a:pt x="0" y="33955"/>
                </a:lnTo>
                <a:lnTo>
                  <a:pt x="14616" y="9662"/>
                </a:lnTo>
                <a:lnTo>
                  <a:pt x="38941" y="0"/>
                </a:lnTo>
                <a:lnTo>
                  <a:pt x="68147" y="4969"/>
                </a:lnTo>
                <a:lnTo>
                  <a:pt x="87618" y="24293"/>
                </a:lnTo>
                <a:lnTo>
                  <a:pt x="97353" y="48586"/>
                </a:lnTo>
                <a:close/>
              </a:path>
            </a:pathLst>
          </a:custGeom>
          <a:ln w="4869">
            <a:solidFill>
              <a:srgbClr val="000000"/>
            </a:solidFill>
          </a:ln>
        </p:spPr>
        <p:txBody>
          <a:bodyPr wrap="square" lIns="0" tIns="0" rIns="0" bIns="0" rtlCol="0"/>
          <a:lstStyle/>
          <a:p>
            <a:endParaRPr/>
          </a:p>
        </p:txBody>
      </p:sp>
      <p:sp>
        <p:nvSpPr>
          <p:cNvPr id="50" name="object 50"/>
          <p:cNvSpPr/>
          <p:nvPr/>
        </p:nvSpPr>
        <p:spPr>
          <a:xfrm>
            <a:off x="6787970" y="2315895"/>
            <a:ext cx="97790" cy="102235"/>
          </a:xfrm>
          <a:custGeom>
            <a:avLst/>
            <a:gdLst/>
            <a:ahLst/>
            <a:cxnLst/>
            <a:rect l="l" t="t" r="r" b="b"/>
            <a:pathLst>
              <a:path w="97790" h="102235">
                <a:moveTo>
                  <a:pt x="43795" y="0"/>
                </a:moveTo>
                <a:lnTo>
                  <a:pt x="14589" y="14631"/>
                </a:lnTo>
                <a:lnTo>
                  <a:pt x="0" y="38924"/>
                </a:lnTo>
                <a:lnTo>
                  <a:pt x="0" y="63217"/>
                </a:lnTo>
                <a:lnTo>
                  <a:pt x="14589" y="87510"/>
                </a:lnTo>
                <a:lnTo>
                  <a:pt x="43795" y="102141"/>
                </a:lnTo>
                <a:lnTo>
                  <a:pt x="68120" y="97172"/>
                </a:lnTo>
                <a:lnTo>
                  <a:pt x="92444" y="77848"/>
                </a:lnTo>
                <a:lnTo>
                  <a:pt x="97326" y="48586"/>
                </a:lnTo>
                <a:lnTo>
                  <a:pt x="92444" y="24293"/>
                </a:lnTo>
                <a:lnTo>
                  <a:pt x="68120" y="4969"/>
                </a:lnTo>
                <a:lnTo>
                  <a:pt x="43795" y="0"/>
                </a:lnTo>
                <a:close/>
              </a:path>
            </a:pathLst>
          </a:custGeom>
          <a:solidFill>
            <a:srgbClr val="000000"/>
          </a:solidFill>
        </p:spPr>
        <p:txBody>
          <a:bodyPr wrap="square" lIns="0" tIns="0" rIns="0" bIns="0" rtlCol="0"/>
          <a:lstStyle/>
          <a:p>
            <a:endParaRPr/>
          </a:p>
        </p:txBody>
      </p:sp>
      <p:sp>
        <p:nvSpPr>
          <p:cNvPr id="51" name="object 51"/>
          <p:cNvSpPr/>
          <p:nvPr/>
        </p:nvSpPr>
        <p:spPr>
          <a:xfrm>
            <a:off x="6787970" y="2315895"/>
            <a:ext cx="97790" cy="102235"/>
          </a:xfrm>
          <a:custGeom>
            <a:avLst/>
            <a:gdLst/>
            <a:ahLst/>
            <a:cxnLst/>
            <a:rect l="l" t="t" r="r" b="b"/>
            <a:pathLst>
              <a:path w="97790" h="102235">
                <a:moveTo>
                  <a:pt x="97326" y="48586"/>
                </a:moveTo>
                <a:lnTo>
                  <a:pt x="92444" y="77848"/>
                </a:lnTo>
                <a:lnTo>
                  <a:pt x="68120" y="97172"/>
                </a:lnTo>
                <a:lnTo>
                  <a:pt x="43795" y="102141"/>
                </a:lnTo>
                <a:lnTo>
                  <a:pt x="14589" y="87510"/>
                </a:lnTo>
                <a:lnTo>
                  <a:pt x="0" y="63217"/>
                </a:lnTo>
                <a:lnTo>
                  <a:pt x="0" y="38924"/>
                </a:lnTo>
                <a:lnTo>
                  <a:pt x="14589" y="14631"/>
                </a:lnTo>
                <a:lnTo>
                  <a:pt x="43795" y="0"/>
                </a:lnTo>
                <a:lnTo>
                  <a:pt x="68120" y="4969"/>
                </a:lnTo>
                <a:lnTo>
                  <a:pt x="92444" y="24293"/>
                </a:lnTo>
                <a:lnTo>
                  <a:pt x="97326" y="48586"/>
                </a:lnTo>
                <a:close/>
              </a:path>
            </a:pathLst>
          </a:custGeom>
          <a:ln w="4869">
            <a:solidFill>
              <a:srgbClr val="000000"/>
            </a:solidFill>
          </a:ln>
        </p:spPr>
        <p:txBody>
          <a:bodyPr wrap="square" lIns="0" tIns="0" rIns="0" bIns="0" rtlCol="0"/>
          <a:lstStyle/>
          <a:p>
            <a:endParaRPr/>
          </a:p>
        </p:txBody>
      </p:sp>
      <p:sp>
        <p:nvSpPr>
          <p:cNvPr id="52" name="object 52"/>
          <p:cNvSpPr/>
          <p:nvPr/>
        </p:nvSpPr>
        <p:spPr>
          <a:xfrm>
            <a:off x="7187038" y="2315895"/>
            <a:ext cx="97790" cy="102235"/>
          </a:xfrm>
          <a:custGeom>
            <a:avLst/>
            <a:gdLst/>
            <a:ahLst/>
            <a:cxnLst/>
            <a:rect l="l" t="t" r="r" b="b"/>
            <a:pathLst>
              <a:path w="97790" h="102235">
                <a:moveTo>
                  <a:pt x="43795" y="0"/>
                </a:moveTo>
                <a:lnTo>
                  <a:pt x="14616" y="14631"/>
                </a:lnTo>
                <a:lnTo>
                  <a:pt x="0" y="38924"/>
                </a:lnTo>
                <a:lnTo>
                  <a:pt x="0" y="63217"/>
                </a:lnTo>
                <a:lnTo>
                  <a:pt x="14616" y="87510"/>
                </a:lnTo>
                <a:lnTo>
                  <a:pt x="43795" y="102141"/>
                </a:lnTo>
                <a:lnTo>
                  <a:pt x="68147" y="97172"/>
                </a:lnTo>
                <a:lnTo>
                  <a:pt x="92472" y="77848"/>
                </a:lnTo>
                <a:lnTo>
                  <a:pt x="97353" y="48586"/>
                </a:lnTo>
                <a:lnTo>
                  <a:pt x="92472" y="24293"/>
                </a:lnTo>
                <a:lnTo>
                  <a:pt x="68147" y="4969"/>
                </a:lnTo>
                <a:lnTo>
                  <a:pt x="43795" y="0"/>
                </a:lnTo>
                <a:close/>
              </a:path>
            </a:pathLst>
          </a:custGeom>
          <a:solidFill>
            <a:srgbClr val="000000"/>
          </a:solidFill>
        </p:spPr>
        <p:txBody>
          <a:bodyPr wrap="square" lIns="0" tIns="0" rIns="0" bIns="0" rtlCol="0"/>
          <a:lstStyle/>
          <a:p>
            <a:endParaRPr/>
          </a:p>
        </p:txBody>
      </p:sp>
      <p:sp>
        <p:nvSpPr>
          <p:cNvPr id="53" name="object 53"/>
          <p:cNvSpPr/>
          <p:nvPr/>
        </p:nvSpPr>
        <p:spPr>
          <a:xfrm>
            <a:off x="7187038" y="2315895"/>
            <a:ext cx="97790" cy="102235"/>
          </a:xfrm>
          <a:custGeom>
            <a:avLst/>
            <a:gdLst/>
            <a:ahLst/>
            <a:cxnLst/>
            <a:rect l="l" t="t" r="r" b="b"/>
            <a:pathLst>
              <a:path w="97790" h="102235">
                <a:moveTo>
                  <a:pt x="97353" y="48586"/>
                </a:moveTo>
                <a:lnTo>
                  <a:pt x="92472" y="77848"/>
                </a:lnTo>
                <a:lnTo>
                  <a:pt x="68147" y="97172"/>
                </a:lnTo>
                <a:lnTo>
                  <a:pt x="43795" y="102141"/>
                </a:lnTo>
                <a:lnTo>
                  <a:pt x="14616" y="87510"/>
                </a:lnTo>
                <a:lnTo>
                  <a:pt x="0" y="63217"/>
                </a:lnTo>
                <a:lnTo>
                  <a:pt x="0" y="38924"/>
                </a:lnTo>
                <a:lnTo>
                  <a:pt x="14616" y="14631"/>
                </a:lnTo>
                <a:lnTo>
                  <a:pt x="43795" y="0"/>
                </a:lnTo>
                <a:lnTo>
                  <a:pt x="68147" y="4969"/>
                </a:lnTo>
                <a:lnTo>
                  <a:pt x="92472" y="24293"/>
                </a:lnTo>
                <a:lnTo>
                  <a:pt x="97353" y="48586"/>
                </a:lnTo>
                <a:close/>
              </a:path>
            </a:pathLst>
          </a:custGeom>
          <a:ln w="4869">
            <a:solidFill>
              <a:srgbClr val="000000"/>
            </a:solidFill>
          </a:ln>
        </p:spPr>
        <p:txBody>
          <a:bodyPr wrap="square" lIns="0" tIns="0" rIns="0" bIns="0" rtlCol="0"/>
          <a:lstStyle/>
          <a:p>
            <a:endParaRPr/>
          </a:p>
        </p:txBody>
      </p:sp>
      <p:sp>
        <p:nvSpPr>
          <p:cNvPr id="54" name="object 54"/>
          <p:cNvSpPr/>
          <p:nvPr/>
        </p:nvSpPr>
        <p:spPr>
          <a:xfrm>
            <a:off x="6987504" y="2116580"/>
            <a:ext cx="97790" cy="102235"/>
          </a:xfrm>
          <a:custGeom>
            <a:avLst/>
            <a:gdLst/>
            <a:ahLst/>
            <a:cxnLst/>
            <a:rect l="l" t="t" r="r" b="b"/>
            <a:pathLst>
              <a:path w="97790" h="102235">
                <a:moveTo>
                  <a:pt x="43795" y="0"/>
                </a:moveTo>
                <a:lnTo>
                  <a:pt x="14589" y="14631"/>
                </a:lnTo>
                <a:lnTo>
                  <a:pt x="0" y="38924"/>
                </a:lnTo>
                <a:lnTo>
                  <a:pt x="0" y="63217"/>
                </a:lnTo>
                <a:lnTo>
                  <a:pt x="14589" y="87510"/>
                </a:lnTo>
                <a:lnTo>
                  <a:pt x="43795" y="102141"/>
                </a:lnTo>
                <a:lnTo>
                  <a:pt x="68120" y="97172"/>
                </a:lnTo>
                <a:lnTo>
                  <a:pt x="92472" y="77848"/>
                </a:lnTo>
                <a:lnTo>
                  <a:pt x="97326" y="53555"/>
                </a:lnTo>
                <a:lnTo>
                  <a:pt x="92472" y="24293"/>
                </a:lnTo>
                <a:lnTo>
                  <a:pt x="68120" y="4969"/>
                </a:lnTo>
                <a:lnTo>
                  <a:pt x="43795" y="0"/>
                </a:lnTo>
                <a:close/>
              </a:path>
            </a:pathLst>
          </a:custGeom>
          <a:solidFill>
            <a:srgbClr val="000000"/>
          </a:solidFill>
        </p:spPr>
        <p:txBody>
          <a:bodyPr wrap="square" lIns="0" tIns="0" rIns="0" bIns="0" rtlCol="0"/>
          <a:lstStyle/>
          <a:p>
            <a:endParaRPr/>
          </a:p>
        </p:txBody>
      </p:sp>
      <p:sp>
        <p:nvSpPr>
          <p:cNvPr id="55" name="object 55"/>
          <p:cNvSpPr/>
          <p:nvPr/>
        </p:nvSpPr>
        <p:spPr>
          <a:xfrm>
            <a:off x="6987504" y="2116580"/>
            <a:ext cx="97790" cy="102235"/>
          </a:xfrm>
          <a:custGeom>
            <a:avLst/>
            <a:gdLst/>
            <a:ahLst/>
            <a:cxnLst/>
            <a:rect l="l" t="t" r="r" b="b"/>
            <a:pathLst>
              <a:path w="97790" h="102235">
                <a:moveTo>
                  <a:pt x="97326" y="53555"/>
                </a:moveTo>
                <a:lnTo>
                  <a:pt x="92472" y="77848"/>
                </a:lnTo>
                <a:lnTo>
                  <a:pt x="68120" y="97172"/>
                </a:lnTo>
                <a:lnTo>
                  <a:pt x="43795" y="102141"/>
                </a:lnTo>
                <a:lnTo>
                  <a:pt x="14589" y="87510"/>
                </a:lnTo>
                <a:lnTo>
                  <a:pt x="0" y="63217"/>
                </a:lnTo>
                <a:lnTo>
                  <a:pt x="0" y="38924"/>
                </a:lnTo>
                <a:lnTo>
                  <a:pt x="14589" y="14631"/>
                </a:lnTo>
                <a:lnTo>
                  <a:pt x="43795" y="0"/>
                </a:lnTo>
                <a:lnTo>
                  <a:pt x="68120" y="4969"/>
                </a:lnTo>
                <a:lnTo>
                  <a:pt x="92472" y="24293"/>
                </a:lnTo>
                <a:lnTo>
                  <a:pt x="97326" y="53555"/>
                </a:lnTo>
                <a:close/>
              </a:path>
            </a:pathLst>
          </a:custGeom>
          <a:ln w="4869">
            <a:solidFill>
              <a:srgbClr val="000000"/>
            </a:solidFill>
          </a:ln>
        </p:spPr>
        <p:txBody>
          <a:bodyPr wrap="square" lIns="0" tIns="0" rIns="0" bIns="0" rtlCol="0"/>
          <a:lstStyle/>
          <a:p>
            <a:endParaRPr/>
          </a:p>
        </p:txBody>
      </p:sp>
      <p:sp>
        <p:nvSpPr>
          <p:cNvPr id="56" name="object 56"/>
          <p:cNvSpPr/>
          <p:nvPr/>
        </p:nvSpPr>
        <p:spPr>
          <a:xfrm>
            <a:off x="6987504" y="1722919"/>
            <a:ext cx="97790" cy="97790"/>
          </a:xfrm>
          <a:custGeom>
            <a:avLst/>
            <a:gdLst/>
            <a:ahLst/>
            <a:cxnLst/>
            <a:rect l="l" t="t" r="r" b="b"/>
            <a:pathLst>
              <a:path w="97790" h="97789">
                <a:moveTo>
                  <a:pt x="43795" y="0"/>
                </a:moveTo>
                <a:lnTo>
                  <a:pt x="14589" y="14631"/>
                </a:lnTo>
                <a:lnTo>
                  <a:pt x="0" y="34231"/>
                </a:lnTo>
                <a:lnTo>
                  <a:pt x="0" y="63217"/>
                </a:lnTo>
                <a:lnTo>
                  <a:pt x="14589" y="87510"/>
                </a:lnTo>
                <a:lnTo>
                  <a:pt x="43795" y="97172"/>
                </a:lnTo>
                <a:lnTo>
                  <a:pt x="68120" y="97172"/>
                </a:lnTo>
                <a:lnTo>
                  <a:pt x="92472" y="77848"/>
                </a:lnTo>
                <a:lnTo>
                  <a:pt x="97326" y="48586"/>
                </a:lnTo>
                <a:lnTo>
                  <a:pt x="92472" y="24293"/>
                </a:lnTo>
                <a:lnTo>
                  <a:pt x="68120" y="4969"/>
                </a:lnTo>
                <a:lnTo>
                  <a:pt x="43795" y="0"/>
                </a:lnTo>
                <a:close/>
              </a:path>
            </a:pathLst>
          </a:custGeom>
          <a:solidFill>
            <a:srgbClr val="000000"/>
          </a:solidFill>
        </p:spPr>
        <p:txBody>
          <a:bodyPr wrap="square" lIns="0" tIns="0" rIns="0" bIns="0" rtlCol="0"/>
          <a:lstStyle/>
          <a:p>
            <a:endParaRPr/>
          </a:p>
        </p:txBody>
      </p:sp>
      <p:sp>
        <p:nvSpPr>
          <p:cNvPr id="57" name="object 57"/>
          <p:cNvSpPr/>
          <p:nvPr/>
        </p:nvSpPr>
        <p:spPr>
          <a:xfrm>
            <a:off x="6987504" y="1722919"/>
            <a:ext cx="97790" cy="97790"/>
          </a:xfrm>
          <a:custGeom>
            <a:avLst/>
            <a:gdLst/>
            <a:ahLst/>
            <a:cxnLst/>
            <a:rect l="l" t="t" r="r" b="b"/>
            <a:pathLst>
              <a:path w="97790" h="97789">
                <a:moveTo>
                  <a:pt x="97326" y="48586"/>
                </a:moveTo>
                <a:lnTo>
                  <a:pt x="92472" y="77848"/>
                </a:lnTo>
                <a:lnTo>
                  <a:pt x="68120" y="97172"/>
                </a:lnTo>
                <a:lnTo>
                  <a:pt x="43795" y="97172"/>
                </a:lnTo>
                <a:lnTo>
                  <a:pt x="14589" y="87510"/>
                </a:lnTo>
                <a:lnTo>
                  <a:pt x="0" y="63217"/>
                </a:lnTo>
                <a:lnTo>
                  <a:pt x="0" y="34231"/>
                </a:lnTo>
                <a:lnTo>
                  <a:pt x="14589" y="14631"/>
                </a:lnTo>
                <a:lnTo>
                  <a:pt x="43795" y="0"/>
                </a:lnTo>
                <a:lnTo>
                  <a:pt x="68120" y="4969"/>
                </a:lnTo>
                <a:lnTo>
                  <a:pt x="92472" y="24293"/>
                </a:lnTo>
                <a:lnTo>
                  <a:pt x="97326" y="48586"/>
                </a:lnTo>
                <a:close/>
              </a:path>
            </a:pathLst>
          </a:custGeom>
          <a:ln w="4869">
            <a:solidFill>
              <a:srgbClr val="000000"/>
            </a:solidFill>
          </a:ln>
        </p:spPr>
        <p:txBody>
          <a:bodyPr wrap="square" lIns="0" tIns="0" rIns="0" bIns="0" rtlCol="0"/>
          <a:lstStyle/>
          <a:p>
            <a:endParaRPr/>
          </a:p>
        </p:txBody>
      </p:sp>
      <p:sp>
        <p:nvSpPr>
          <p:cNvPr id="58" name="object 58"/>
          <p:cNvSpPr/>
          <p:nvPr/>
        </p:nvSpPr>
        <p:spPr>
          <a:xfrm>
            <a:off x="7683349" y="4706900"/>
            <a:ext cx="102870" cy="97790"/>
          </a:xfrm>
          <a:custGeom>
            <a:avLst/>
            <a:gdLst/>
            <a:ahLst/>
            <a:cxnLst/>
            <a:rect l="l" t="t" r="r" b="b"/>
            <a:pathLst>
              <a:path w="102870" h="97789">
                <a:moveTo>
                  <a:pt x="73084" y="0"/>
                </a:moveTo>
                <a:lnTo>
                  <a:pt x="43850" y="0"/>
                </a:lnTo>
                <a:lnTo>
                  <a:pt x="19581" y="9717"/>
                </a:lnTo>
                <a:lnTo>
                  <a:pt x="0" y="34010"/>
                </a:lnTo>
                <a:lnTo>
                  <a:pt x="0" y="63162"/>
                </a:lnTo>
                <a:lnTo>
                  <a:pt x="19581" y="82596"/>
                </a:lnTo>
                <a:lnTo>
                  <a:pt x="43850" y="97172"/>
                </a:lnTo>
                <a:lnTo>
                  <a:pt x="73084" y="92314"/>
                </a:lnTo>
                <a:lnTo>
                  <a:pt x="92665" y="72879"/>
                </a:lnTo>
                <a:lnTo>
                  <a:pt x="102318" y="48586"/>
                </a:lnTo>
                <a:lnTo>
                  <a:pt x="92665" y="19434"/>
                </a:lnTo>
                <a:lnTo>
                  <a:pt x="73084" y="0"/>
                </a:lnTo>
                <a:close/>
              </a:path>
            </a:pathLst>
          </a:custGeom>
          <a:solidFill>
            <a:srgbClr val="000000"/>
          </a:solidFill>
        </p:spPr>
        <p:txBody>
          <a:bodyPr wrap="square" lIns="0" tIns="0" rIns="0" bIns="0" rtlCol="0"/>
          <a:lstStyle/>
          <a:p>
            <a:endParaRPr/>
          </a:p>
        </p:txBody>
      </p:sp>
      <p:sp>
        <p:nvSpPr>
          <p:cNvPr id="59" name="object 59"/>
          <p:cNvSpPr/>
          <p:nvPr/>
        </p:nvSpPr>
        <p:spPr>
          <a:xfrm>
            <a:off x="7683349" y="4706900"/>
            <a:ext cx="102870" cy="97790"/>
          </a:xfrm>
          <a:custGeom>
            <a:avLst/>
            <a:gdLst/>
            <a:ahLst/>
            <a:cxnLst/>
            <a:rect l="l" t="t" r="r" b="b"/>
            <a:pathLst>
              <a:path w="102870" h="97789">
                <a:moveTo>
                  <a:pt x="102318" y="48586"/>
                </a:moveTo>
                <a:lnTo>
                  <a:pt x="92665" y="72879"/>
                </a:lnTo>
                <a:lnTo>
                  <a:pt x="73084" y="92314"/>
                </a:lnTo>
                <a:lnTo>
                  <a:pt x="43850" y="97172"/>
                </a:lnTo>
                <a:lnTo>
                  <a:pt x="19581" y="82596"/>
                </a:lnTo>
                <a:lnTo>
                  <a:pt x="0" y="63162"/>
                </a:lnTo>
                <a:lnTo>
                  <a:pt x="0" y="34010"/>
                </a:lnTo>
                <a:lnTo>
                  <a:pt x="19581" y="9717"/>
                </a:lnTo>
                <a:lnTo>
                  <a:pt x="43850" y="0"/>
                </a:lnTo>
                <a:lnTo>
                  <a:pt x="73084" y="0"/>
                </a:lnTo>
                <a:lnTo>
                  <a:pt x="92665" y="19434"/>
                </a:lnTo>
                <a:lnTo>
                  <a:pt x="102318" y="48586"/>
                </a:lnTo>
                <a:close/>
              </a:path>
            </a:pathLst>
          </a:custGeom>
          <a:ln w="4869">
            <a:solidFill>
              <a:srgbClr val="000000"/>
            </a:solidFill>
          </a:ln>
        </p:spPr>
        <p:txBody>
          <a:bodyPr wrap="square" lIns="0" tIns="0" rIns="0" bIns="0" rtlCol="0"/>
          <a:lstStyle/>
          <a:p>
            <a:endParaRPr/>
          </a:p>
        </p:txBody>
      </p:sp>
      <p:sp>
        <p:nvSpPr>
          <p:cNvPr id="60" name="object 60"/>
          <p:cNvSpPr/>
          <p:nvPr/>
        </p:nvSpPr>
        <p:spPr>
          <a:xfrm>
            <a:off x="5892452" y="2218722"/>
            <a:ext cx="97790" cy="97790"/>
          </a:xfrm>
          <a:custGeom>
            <a:avLst/>
            <a:gdLst/>
            <a:ahLst/>
            <a:cxnLst/>
            <a:rect l="l" t="t" r="r" b="b"/>
            <a:pathLst>
              <a:path w="97789" h="97789">
                <a:moveTo>
                  <a:pt x="38941" y="0"/>
                </a:moveTo>
                <a:lnTo>
                  <a:pt x="14589" y="9662"/>
                </a:lnTo>
                <a:lnTo>
                  <a:pt x="0" y="33955"/>
                </a:lnTo>
                <a:lnTo>
                  <a:pt x="0" y="63217"/>
                </a:lnTo>
                <a:lnTo>
                  <a:pt x="14589" y="87510"/>
                </a:lnTo>
                <a:lnTo>
                  <a:pt x="38941" y="97172"/>
                </a:lnTo>
                <a:lnTo>
                  <a:pt x="68147" y="92203"/>
                </a:lnTo>
                <a:lnTo>
                  <a:pt x="92472" y="77848"/>
                </a:lnTo>
                <a:lnTo>
                  <a:pt x="97326" y="48586"/>
                </a:lnTo>
                <a:lnTo>
                  <a:pt x="92472" y="19324"/>
                </a:lnTo>
                <a:lnTo>
                  <a:pt x="68147" y="4969"/>
                </a:lnTo>
                <a:lnTo>
                  <a:pt x="38941" y="0"/>
                </a:lnTo>
                <a:close/>
              </a:path>
            </a:pathLst>
          </a:custGeom>
          <a:solidFill>
            <a:srgbClr val="000000"/>
          </a:solidFill>
        </p:spPr>
        <p:txBody>
          <a:bodyPr wrap="square" lIns="0" tIns="0" rIns="0" bIns="0" rtlCol="0"/>
          <a:lstStyle/>
          <a:p>
            <a:endParaRPr/>
          </a:p>
        </p:txBody>
      </p:sp>
      <p:sp>
        <p:nvSpPr>
          <p:cNvPr id="61" name="object 61"/>
          <p:cNvSpPr/>
          <p:nvPr/>
        </p:nvSpPr>
        <p:spPr>
          <a:xfrm>
            <a:off x="5892452" y="2218722"/>
            <a:ext cx="97790" cy="97790"/>
          </a:xfrm>
          <a:custGeom>
            <a:avLst/>
            <a:gdLst/>
            <a:ahLst/>
            <a:cxnLst/>
            <a:rect l="l" t="t" r="r" b="b"/>
            <a:pathLst>
              <a:path w="97789" h="97789">
                <a:moveTo>
                  <a:pt x="97326" y="48586"/>
                </a:moveTo>
                <a:lnTo>
                  <a:pt x="92472" y="77848"/>
                </a:lnTo>
                <a:lnTo>
                  <a:pt x="68147" y="92203"/>
                </a:lnTo>
                <a:lnTo>
                  <a:pt x="38941" y="97172"/>
                </a:lnTo>
                <a:lnTo>
                  <a:pt x="14589" y="87510"/>
                </a:lnTo>
                <a:lnTo>
                  <a:pt x="0" y="63217"/>
                </a:lnTo>
                <a:lnTo>
                  <a:pt x="0" y="33955"/>
                </a:lnTo>
                <a:lnTo>
                  <a:pt x="14589" y="9662"/>
                </a:lnTo>
                <a:lnTo>
                  <a:pt x="38941" y="0"/>
                </a:lnTo>
                <a:lnTo>
                  <a:pt x="68147" y="4969"/>
                </a:lnTo>
                <a:lnTo>
                  <a:pt x="92472" y="19324"/>
                </a:lnTo>
                <a:lnTo>
                  <a:pt x="97326" y="48586"/>
                </a:lnTo>
                <a:close/>
              </a:path>
            </a:pathLst>
          </a:custGeom>
          <a:ln w="4869">
            <a:solidFill>
              <a:srgbClr val="000000"/>
            </a:solidFill>
          </a:ln>
        </p:spPr>
        <p:txBody>
          <a:bodyPr wrap="square" lIns="0" tIns="0" rIns="0" bIns="0" rtlCol="0"/>
          <a:lstStyle/>
          <a:p>
            <a:endParaRPr/>
          </a:p>
        </p:txBody>
      </p:sp>
      <p:sp>
        <p:nvSpPr>
          <p:cNvPr id="62" name="object 62"/>
          <p:cNvSpPr/>
          <p:nvPr/>
        </p:nvSpPr>
        <p:spPr>
          <a:xfrm>
            <a:off x="5566359" y="4405581"/>
            <a:ext cx="97790" cy="97790"/>
          </a:xfrm>
          <a:custGeom>
            <a:avLst/>
            <a:gdLst/>
            <a:ahLst/>
            <a:cxnLst/>
            <a:rect l="l" t="t" r="r" b="b"/>
            <a:pathLst>
              <a:path w="97789" h="97789">
                <a:moveTo>
                  <a:pt x="38941" y="0"/>
                </a:moveTo>
                <a:lnTo>
                  <a:pt x="14616" y="14575"/>
                </a:lnTo>
                <a:lnTo>
                  <a:pt x="0" y="34038"/>
                </a:lnTo>
                <a:lnTo>
                  <a:pt x="0" y="63189"/>
                </a:lnTo>
                <a:lnTo>
                  <a:pt x="14616" y="87483"/>
                </a:lnTo>
                <a:lnTo>
                  <a:pt x="38941" y="97200"/>
                </a:lnTo>
                <a:lnTo>
                  <a:pt x="68147" y="97200"/>
                </a:lnTo>
                <a:lnTo>
                  <a:pt x="87618" y="77765"/>
                </a:lnTo>
                <a:lnTo>
                  <a:pt x="97353" y="48614"/>
                </a:lnTo>
                <a:lnTo>
                  <a:pt x="87618" y="24293"/>
                </a:lnTo>
                <a:lnTo>
                  <a:pt x="68147" y="4858"/>
                </a:lnTo>
                <a:lnTo>
                  <a:pt x="38941" y="0"/>
                </a:lnTo>
                <a:close/>
              </a:path>
            </a:pathLst>
          </a:custGeom>
          <a:solidFill>
            <a:srgbClr val="000000"/>
          </a:solidFill>
        </p:spPr>
        <p:txBody>
          <a:bodyPr wrap="square" lIns="0" tIns="0" rIns="0" bIns="0" rtlCol="0"/>
          <a:lstStyle/>
          <a:p>
            <a:endParaRPr/>
          </a:p>
        </p:txBody>
      </p:sp>
      <p:sp>
        <p:nvSpPr>
          <p:cNvPr id="63" name="object 63"/>
          <p:cNvSpPr/>
          <p:nvPr/>
        </p:nvSpPr>
        <p:spPr>
          <a:xfrm>
            <a:off x="5566359" y="4405581"/>
            <a:ext cx="97790" cy="97790"/>
          </a:xfrm>
          <a:custGeom>
            <a:avLst/>
            <a:gdLst/>
            <a:ahLst/>
            <a:cxnLst/>
            <a:rect l="l" t="t" r="r" b="b"/>
            <a:pathLst>
              <a:path w="97789" h="97789">
                <a:moveTo>
                  <a:pt x="97353" y="48614"/>
                </a:moveTo>
                <a:lnTo>
                  <a:pt x="87618" y="77765"/>
                </a:lnTo>
                <a:lnTo>
                  <a:pt x="68147" y="97200"/>
                </a:lnTo>
                <a:lnTo>
                  <a:pt x="38941" y="97200"/>
                </a:lnTo>
                <a:lnTo>
                  <a:pt x="14616" y="87483"/>
                </a:lnTo>
                <a:lnTo>
                  <a:pt x="0" y="63189"/>
                </a:lnTo>
                <a:lnTo>
                  <a:pt x="0" y="34038"/>
                </a:lnTo>
                <a:lnTo>
                  <a:pt x="14616" y="14575"/>
                </a:lnTo>
                <a:lnTo>
                  <a:pt x="38941" y="0"/>
                </a:lnTo>
                <a:lnTo>
                  <a:pt x="68147" y="4858"/>
                </a:lnTo>
                <a:lnTo>
                  <a:pt x="87618" y="24293"/>
                </a:lnTo>
                <a:lnTo>
                  <a:pt x="97353" y="48614"/>
                </a:lnTo>
                <a:close/>
              </a:path>
            </a:pathLst>
          </a:custGeom>
          <a:ln w="4869">
            <a:solidFill>
              <a:srgbClr val="000000"/>
            </a:solidFill>
          </a:ln>
        </p:spPr>
        <p:txBody>
          <a:bodyPr wrap="square" lIns="0" tIns="0" rIns="0" bIns="0" rtlCol="0"/>
          <a:lstStyle/>
          <a:p>
            <a:endParaRPr/>
          </a:p>
        </p:txBody>
      </p:sp>
      <p:sp>
        <p:nvSpPr>
          <p:cNvPr id="64" name="object 64"/>
          <p:cNvSpPr/>
          <p:nvPr/>
        </p:nvSpPr>
        <p:spPr>
          <a:xfrm>
            <a:off x="5595565" y="5003333"/>
            <a:ext cx="97790" cy="97790"/>
          </a:xfrm>
          <a:custGeom>
            <a:avLst/>
            <a:gdLst/>
            <a:ahLst/>
            <a:cxnLst/>
            <a:rect l="l" t="t" r="r" b="b"/>
            <a:pathLst>
              <a:path w="97789" h="97789">
                <a:moveTo>
                  <a:pt x="38941" y="0"/>
                </a:moveTo>
                <a:lnTo>
                  <a:pt x="14616" y="9717"/>
                </a:lnTo>
                <a:lnTo>
                  <a:pt x="0" y="34010"/>
                </a:lnTo>
                <a:lnTo>
                  <a:pt x="0" y="63189"/>
                </a:lnTo>
                <a:lnTo>
                  <a:pt x="14616" y="87483"/>
                </a:lnTo>
                <a:lnTo>
                  <a:pt x="38941" y="97200"/>
                </a:lnTo>
                <a:lnTo>
                  <a:pt x="68147" y="92341"/>
                </a:lnTo>
                <a:lnTo>
                  <a:pt x="87618" y="77765"/>
                </a:lnTo>
                <a:lnTo>
                  <a:pt x="97353" y="48586"/>
                </a:lnTo>
                <a:lnTo>
                  <a:pt x="87618" y="24293"/>
                </a:lnTo>
                <a:lnTo>
                  <a:pt x="68147" y="4858"/>
                </a:lnTo>
                <a:lnTo>
                  <a:pt x="38941" y="0"/>
                </a:lnTo>
                <a:close/>
              </a:path>
            </a:pathLst>
          </a:custGeom>
          <a:solidFill>
            <a:srgbClr val="000000"/>
          </a:solidFill>
        </p:spPr>
        <p:txBody>
          <a:bodyPr wrap="square" lIns="0" tIns="0" rIns="0" bIns="0" rtlCol="0"/>
          <a:lstStyle/>
          <a:p>
            <a:endParaRPr/>
          </a:p>
        </p:txBody>
      </p:sp>
      <p:sp>
        <p:nvSpPr>
          <p:cNvPr id="65" name="object 65"/>
          <p:cNvSpPr/>
          <p:nvPr/>
        </p:nvSpPr>
        <p:spPr>
          <a:xfrm>
            <a:off x="5595565" y="5003333"/>
            <a:ext cx="97790" cy="97790"/>
          </a:xfrm>
          <a:custGeom>
            <a:avLst/>
            <a:gdLst/>
            <a:ahLst/>
            <a:cxnLst/>
            <a:rect l="l" t="t" r="r" b="b"/>
            <a:pathLst>
              <a:path w="97789" h="97789">
                <a:moveTo>
                  <a:pt x="97353" y="48586"/>
                </a:moveTo>
                <a:lnTo>
                  <a:pt x="87618" y="77765"/>
                </a:lnTo>
                <a:lnTo>
                  <a:pt x="68147" y="92341"/>
                </a:lnTo>
                <a:lnTo>
                  <a:pt x="38941" y="97200"/>
                </a:lnTo>
                <a:lnTo>
                  <a:pt x="14616" y="87483"/>
                </a:lnTo>
                <a:lnTo>
                  <a:pt x="0" y="63189"/>
                </a:lnTo>
                <a:lnTo>
                  <a:pt x="0" y="34010"/>
                </a:lnTo>
                <a:lnTo>
                  <a:pt x="14616" y="9717"/>
                </a:lnTo>
                <a:lnTo>
                  <a:pt x="38941" y="0"/>
                </a:lnTo>
                <a:lnTo>
                  <a:pt x="68147" y="4858"/>
                </a:lnTo>
                <a:lnTo>
                  <a:pt x="87618" y="24293"/>
                </a:lnTo>
                <a:lnTo>
                  <a:pt x="97353" y="48586"/>
                </a:lnTo>
                <a:close/>
              </a:path>
            </a:pathLst>
          </a:custGeom>
          <a:ln w="4869">
            <a:solidFill>
              <a:srgbClr val="000000"/>
            </a:solidFill>
          </a:ln>
        </p:spPr>
        <p:txBody>
          <a:bodyPr wrap="square" lIns="0" tIns="0" rIns="0" bIns="0" rtlCol="0"/>
          <a:lstStyle/>
          <a:p>
            <a:endParaRPr/>
          </a:p>
        </p:txBody>
      </p:sp>
      <p:sp>
        <p:nvSpPr>
          <p:cNvPr id="66" name="object 66"/>
          <p:cNvSpPr/>
          <p:nvPr/>
        </p:nvSpPr>
        <p:spPr>
          <a:xfrm>
            <a:off x="6062780" y="1990421"/>
            <a:ext cx="97790" cy="97790"/>
          </a:xfrm>
          <a:custGeom>
            <a:avLst/>
            <a:gdLst/>
            <a:ahLst/>
            <a:cxnLst/>
            <a:rect l="l" t="t" r="r" b="b"/>
            <a:pathLst>
              <a:path w="97789" h="97789">
                <a:moveTo>
                  <a:pt x="38941" y="0"/>
                </a:moveTo>
                <a:lnTo>
                  <a:pt x="14616" y="9662"/>
                </a:lnTo>
                <a:lnTo>
                  <a:pt x="0" y="33955"/>
                </a:lnTo>
                <a:lnTo>
                  <a:pt x="0" y="62941"/>
                </a:lnTo>
                <a:lnTo>
                  <a:pt x="14616" y="87234"/>
                </a:lnTo>
                <a:lnTo>
                  <a:pt x="38941" y="97172"/>
                </a:lnTo>
                <a:lnTo>
                  <a:pt x="68147" y="92203"/>
                </a:lnTo>
                <a:lnTo>
                  <a:pt x="87618" y="72879"/>
                </a:lnTo>
                <a:lnTo>
                  <a:pt x="97353" y="48586"/>
                </a:lnTo>
                <a:lnTo>
                  <a:pt x="87618" y="19324"/>
                </a:lnTo>
                <a:lnTo>
                  <a:pt x="68147" y="4693"/>
                </a:lnTo>
                <a:lnTo>
                  <a:pt x="38941" y="0"/>
                </a:lnTo>
                <a:close/>
              </a:path>
            </a:pathLst>
          </a:custGeom>
          <a:solidFill>
            <a:srgbClr val="000000"/>
          </a:solidFill>
        </p:spPr>
        <p:txBody>
          <a:bodyPr wrap="square" lIns="0" tIns="0" rIns="0" bIns="0" rtlCol="0"/>
          <a:lstStyle/>
          <a:p>
            <a:endParaRPr/>
          </a:p>
        </p:txBody>
      </p:sp>
      <p:sp>
        <p:nvSpPr>
          <p:cNvPr id="67" name="object 67"/>
          <p:cNvSpPr/>
          <p:nvPr/>
        </p:nvSpPr>
        <p:spPr>
          <a:xfrm>
            <a:off x="6062780" y="1990421"/>
            <a:ext cx="97790" cy="97790"/>
          </a:xfrm>
          <a:custGeom>
            <a:avLst/>
            <a:gdLst/>
            <a:ahLst/>
            <a:cxnLst/>
            <a:rect l="l" t="t" r="r" b="b"/>
            <a:pathLst>
              <a:path w="97789" h="97789">
                <a:moveTo>
                  <a:pt x="97353" y="48586"/>
                </a:moveTo>
                <a:lnTo>
                  <a:pt x="87618" y="72879"/>
                </a:lnTo>
                <a:lnTo>
                  <a:pt x="68147" y="92203"/>
                </a:lnTo>
                <a:lnTo>
                  <a:pt x="38941" y="97172"/>
                </a:lnTo>
                <a:lnTo>
                  <a:pt x="14616" y="87234"/>
                </a:lnTo>
                <a:lnTo>
                  <a:pt x="0" y="62941"/>
                </a:lnTo>
                <a:lnTo>
                  <a:pt x="0" y="33955"/>
                </a:lnTo>
                <a:lnTo>
                  <a:pt x="14616" y="9662"/>
                </a:lnTo>
                <a:lnTo>
                  <a:pt x="38941" y="0"/>
                </a:lnTo>
                <a:lnTo>
                  <a:pt x="68147" y="4693"/>
                </a:lnTo>
                <a:lnTo>
                  <a:pt x="87618" y="19324"/>
                </a:lnTo>
                <a:lnTo>
                  <a:pt x="97353" y="48586"/>
                </a:lnTo>
                <a:close/>
              </a:path>
            </a:pathLst>
          </a:custGeom>
          <a:ln w="4869">
            <a:solidFill>
              <a:srgbClr val="000000"/>
            </a:solidFill>
          </a:ln>
        </p:spPr>
        <p:txBody>
          <a:bodyPr wrap="square" lIns="0" tIns="0" rIns="0" bIns="0" rtlCol="0"/>
          <a:lstStyle/>
          <a:p>
            <a:endParaRPr/>
          </a:p>
        </p:txBody>
      </p:sp>
      <p:sp>
        <p:nvSpPr>
          <p:cNvPr id="68" name="object 68"/>
          <p:cNvSpPr/>
          <p:nvPr/>
        </p:nvSpPr>
        <p:spPr>
          <a:xfrm>
            <a:off x="5323029" y="1912572"/>
            <a:ext cx="983615" cy="1219835"/>
          </a:xfrm>
          <a:custGeom>
            <a:avLst/>
            <a:gdLst/>
            <a:ahLst/>
            <a:cxnLst/>
            <a:rect l="l" t="t" r="r" b="b"/>
            <a:pathLst>
              <a:path w="983614" h="1219835">
                <a:moveTo>
                  <a:pt x="764103" y="796983"/>
                </a:moveTo>
                <a:lnTo>
                  <a:pt x="695955" y="894156"/>
                </a:lnTo>
                <a:lnTo>
                  <a:pt x="618100" y="976698"/>
                </a:lnTo>
                <a:lnTo>
                  <a:pt x="540217" y="1054546"/>
                </a:lnTo>
                <a:lnTo>
                  <a:pt x="457480" y="1117764"/>
                </a:lnTo>
                <a:lnTo>
                  <a:pt x="379624" y="1166350"/>
                </a:lnTo>
                <a:lnTo>
                  <a:pt x="301741" y="1200333"/>
                </a:lnTo>
                <a:lnTo>
                  <a:pt x="228740" y="1214909"/>
                </a:lnTo>
                <a:lnTo>
                  <a:pt x="165473" y="1219768"/>
                </a:lnTo>
                <a:lnTo>
                  <a:pt x="107061" y="1200333"/>
                </a:lnTo>
                <a:lnTo>
                  <a:pt x="63266" y="1171043"/>
                </a:lnTo>
                <a:lnTo>
                  <a:pt x="29206" y="1122457"/>
                </a:lnTo>
                <a:lnTo>
                  <a:pt x="9735" y="1064208"/>
                </a:lnTo>
                <a:lnTo>
                  <a:pt x="0" y="991329"/>
                </a:lnTo>
                <a:lnTo>
                  <a:pt x="9735" y="903818"/>
                </a:lnTo>
                <a:lnTo>
                  <a:pt x="24324" y="816307"/>
                </a:lnTo>
                <a:lnTo>
                  <a:pt x="58412" y="714441"/>
                </a:lnTo>
                <a:lnTo>
                  <a:pt x="102207" y="617268"/>
                </a:lnTo>
                <a:lnTo>
                  <a:pt x="155738" y="515126"/>
                </a:lnTo>
                <a:lnTo>
                  <a:pt x="219004" y="417953"/>
                </a:lnTo>
                <a:lnTo>
                  <a:pt x="292006" y="325474"/>
                </a:lnTo>
                <a:lnTo>
                  <a:pt x="365007" y="238239"/>
                </a:lnTo>
                <a:lnTo>
                  <a:pt x="447744" y="165083"/>
                </a:lnTo>
                <a:lnTo>
                  <a:pt x="525627" y="102141"/>
                </a:lnTo>
                <a:lnTo>
                  <a:pt x="608364" y="53555"/>
                </a:lnTo>
                <a:lnTo>
                  <a:pt x="686220" y="19324"/>
                </a:lnTo>
                <a:lnTo>
                  <a:pt x="754368" y="0"/>
                </a:lnTo>
                <a:lnTo>
                  <a:pt x="822488" y="0"/>
                </a:lnTo>
                <a:lnTo>
                  <a:pt x="876046" y="14631"/>
                </a:lnTo>
                <a:lnTo>
                  <a:pt x="919841" y="43617"/>
                </a:lnTo>
                <a:lnTo>
                  <a:pt x="953902" y="92203"/>
                </a:lnTo>
                <a:lnTo>
                  <a:pt x="973372" y="155421"/>
                </a:lnTo>
                <a:lnTo>
                  <a:pt x="983108" y="228301"/>
                </a:lnTo>
                <a:lnTo>
                  <a:pt x="978226" y="311118"/>
                </a:lnTo>
                <a:lnTo>
                  <a:pt x="958783" y="403322"/>
                </a:lnTo>
                <a:lnTo>
                  <a:pt x="924695" y="500495"/>
                </a:lnTo>
                <a:lnTo>
                  <a:pt x="880900" y="602637"/>
                </a:lnTo>
                <a:lnTo>
                  <a:pt x="827369" y="699810"/>
                </a:lnTo>
                <a:lnTo>
                  <a:pt x="764103" y="796983"/>
                </a:lnTo>
              </a:path>
            </a:pathLst>
          </a:custGeom>
          <a:ln w="4868">
            <a:solidFill>
              <a:srgbClr val="000000"/>
            </a:solidFill>
          </a:ln>
        </p:spPr>
        <p:txBody>
          <a:bodyPr wrap="square" lIns="0" tIns="0" rIns="0" bIns="0" rtlCol="0"/>
          <a:lstStyle/>
          <a:p>
            <a:endParaRPr/>
          </a:p>
        </p:txBody>
      </p:sp>
      <p:sp>
        <p:nvSpPr>
          <p:cNvPr id="69" name="object 69"/>
          <p:cNvSpPr/>
          <p:nvPr/>
        </p:nvSpPr>
        <p:spPr>
          <a:xfrm>
            <a:off x="6345079" y="1533542"/>
            <a:ext cx="1144270" cy="1142365"/>
          </a:xfrm>
          <a:custGeom>
            <a:avLst/>
            <a:gdLst/>
            <a:ahLst/>
            <a:cxnLst/>
            <a:rect l="l" t="t" r="r" b="b"/>
            <a:pathLst>
              <a:path w="1144270" h="1142364">
                <a:moveTo>
                  <a:pt x="292006" y="845569"/>
                </a:moveTo>
                <a:lnTo>
                  <a:pt x="214123" y="758059"/>
                </a:lnTo>
                <a:lnTo>
                  <a:pt x="146003" y="665855"/>
                </a:lnTo>
                <a:lnTo>
                  <a:pt x="87590" y="573375"/>
                </a:lnTo>
                <a:lnTo>
                  <a:pt x="43795" y="481171"/>
                </a:lnTo>
                <a:lnTo>
                  <a:pt x="14589" y="388691"/>
                </a:lnTo>
                <a:lnTo>
                  <a:pt x="0" y="301180"/>
                </a:lnTo>
                <a:lnTo>
                  <a:pt x="0" y="223608"/>
                </a:lnTo>
                <a:lnTo>
                  <a:pt x="14589" y="150728"/>
                </a:lnTo>
                <a:lnTo>
                  <a:pt x="48649" y="92203"/>
                </a:lnTo>
                <a:lnTo>
                  <a:pt x="92472" y="48586"/>
                </a:lnTo>
                <a:lnTo>
                  <a:pt x="150857" y="14631"/>
                </a:lnTo>
                <a:lnTo>
                  <a:pt x="219004" y="0"/>
                </a:lnTo>
                <a:lnTo>
                  <a:pt x="301741" y="0"/>
                </a:lnTo>
                <a:lnTo>
                  <a:pt x="389332" y="14631"/>
                </a:lnTo>
                <a:lnTo>
                  <a:pt x="481804" y="43617"/>
                </a:lnTo>
                <a:lnTo>
                  <a:pt x="574277" y="87510"/>
                </a:lnTo>
                <a:lnTo>
                  <a:pt x="666749" y="145759"/>
                </a:lnTo>
                <a:lnTo>
                  <a:pt x="759221" y="213669"/>
                </a:lnTo>
                <a:lnTo>
                  <a:pt x="846840" y="296487"/>
                </a:lnTo>
                <a:lnTo>
                  <a:pt x="924695" y="379029"/>
                </a:lnTo>
                <a:lnTo>
                  <a:pt x="992843" y="471233"/>
                </a:lnTo>
                <a:lnTo>
                  <a:pt x="1051228" y="563713"/>
                </a:lnTo>
                <a:lnTo>
                  <a:pt x="1095051" y="660886"/>
                </a:lnTo>
                <a:lnTo>
                  <a:pt x="1124229" y="753090"/>
                </a:lnTo>
                <a:lnTo>
                  <a:pt x="1143838" y="840600"/>
                </a:lnTo>
                <a:lnTo>
                  <a:pt x="1138874" y="918449"/>
                </a:lnTo>
                <a:lnTo>
                  <a:pt x="1124229" y="986360"/>
                </a:lnTo>
                <a:lnTo>
                  <a:pt x="1095051" y="1044884"/>
                </a:lnTo>
                <a:lnTo>
                  <a:pt x="1046374" y="1093471"/>
                </a:lnTo>
                <a:lnTo>
                  <a:pt x="987962" y="1122457"/>
                </a:lnTo>
                <a:lnTo>
                  <a:pt x="919841" y="1142057"/>
                </a:lnTo>
                <a:lnTo>
                  <a:pt x="837105" y="1142057"/>
                </a:lnTo>
                <a:lnTo>
                  <a:pt x="754368" y="1127426"/>
                </a:lnTo>
                <a:lnTo>
                  <a:pt x="661895" y="1093471"/>
                </a:lnTo>
                <a:lnTo>
                  <a:pt x="564541" y="1049577"/>
                </a:lnTo>
                <a:lnTo>
                  <a:pt x="472069" y="991329"/>
                </a:lnTo>
                <a:lnTo>
                  <a:pt x="379597" y="923418"/>
                </a:lnTo>
                <a:lnTo>
                  <a:pt x="292006" y="845569"/>
                </a:lnTo>
              </a:path>
            </a:pathLst>
          </a:custGeom>
          <a:ln w="4869">
            <a:solidFill>
              <a:srgbClr val="000000"/>
            </a:solidFill>
          </a:ln>
        </p:spPr>
        <p:txBody>
          <a:bodyPr wrap="square" lIns="0" tIns="0" rIns="0" bIns="0" rtlCol="0"/>
          <a:lstStyle/>
          <a:p>
            <a:endParaRPr/>
          </a:p>
        </p:txBody>
      </p:sp>
      <p:sp>
        <p:nvSpPr>
          <p:cNvPr id="70" name="object 70"/>
          <p:cNvSpPr/>
          <p:nvPr/>
        </p:nvSpPr>
        <p:spPr>
          <a:xfrm>
            <a:off x="5201351" y="3832151"/>
            <a:ext cx="2856865" cy="1584325"/>
          </a:xfrm>
          <a:custGeom>
            <a:avLst/>
            <a:gdLst/>
            <a:ahLst/>
            <a:cxnLst/>
            <a:rect l="l" t="t" r="r" b="b"/>
            <a:pathLst>
              <a:path w="2856865" h="1584325">
                <a:moveTo>
                  <a:pt x="1430853" y="1584249"/>
                </a:moveTo>
                <a:lnTo>
                  <a:pt x="1265379" y="1579391"/>
                </a:lnTo>
                <a:lnTo>
                  <a:pt x="1099905" y="1559956"/>
                </a:lnTo>
                <a:lnTo>
                  <a:pt x="939312" y="1535663"/>
                </a:lnTo>
                <a:lnTo>
                  <a:pt x="788428" y="1496794"/>
                </a:lnTo>
                <a:lnTo>
                  <a:pt x="642424" y="1453038"/>
                </a:lnTo>
                <a:lnTo>
                  <a:pt x="511038" y="1399593"/>
                </a:lnTo>
                <a:lnTo>
                  <a:pt x="389360" y="1336403"/>
                </a:lnTo>
                <a:lnTo>
                  <a:pt x="282270" y="1263523"/>
                </a:lnTo>
                <a:lnTo>
                  <a:pt x="189798" y="1185757"/>
                </a:lnTo>
                <a:lnTo>
                  <a:pt x="116797" y="1103160"/>
                </a:lnTo>
                <a:lnTo>
                  <a:pt x="58412" y="1015677"/>
                </a:lnTo>
                <a:lnTo>
                  <a:pt x="19470" y="928194"/>
                </a:lnTo>
                <a:lnTo>
                  <a:pt x="0" y="835852"/>
                </a:lnTo>
                <a:lnTo>
                  <a:pt x="0" y="743538"/>
                </a:lnTo>
                <a:lnTo>
                  <a:pt x="19470" y="651196"/>
                </a:lnTo>
                <a:lnTo>
                  <a:pt x="58412" y="563713"/>
                </a:lnTo>
                <a:lnTo>
                  <a:pt x="116797" y="476230"/>
                </a:lnTo>
                <a:lnTo>
                  <a:pt x="189798" y="393633"/>
                </a:lnTo>
                <a:lnTo>
                  <a:pt x="282270" y="315867"/>
                </a:lnTo>
                <a:lnTo>
                  <a:pt x="389360" y="247846"/>
                </a:lnTo>
                <a:lnTo>
                  <a:pt x="511038" y="184656"/>
                </a:lnTo>
                <a:lnTo>
                  <a:pt x="642424" y="131211"/>
                </a:lnTo>
                <a:lnTo>
                  <a:pt x="788428" y="82596"/>
                </a:lnTo>
                <a:lnTo>
                  <a:pt x="939312" y="48586"/>
                </a:lnTo>
                <a:lnTo>
                  <a:pt x="1099905" y="19434"/>
                </a:lnTo>
                <a:lnTo>
                  <a:pt x="1265379" y="4858"/>
                </a:lnTo>
                <a:lnTo>
                  <a:pt x="1430853" y="0"/>
                </a:lnTo>
                <a:lnTo>
                  <a:pt x="1596326" y="4858"/>
                </a:lnTo>
                <a:lnTo>
                  <a:pt x="1761800" y="19434"/>
                </a:lnTo>
                <a:lnTo>
                  <a:pt x="1917567" y="48586"/>
                </a:lnTo>
                <a:lnTo>
                  <a:pt x="2073305" y="82596"/>
                </a:lnTo>
                <a:lnTo>
                  <a:pt x="2214427" y="131211"/>
                </a:lnTo>
                <a:lnTo>
                  <a:pt x="2350722" y="184656"/>
                </a:lnTo>
                <a:lnTo>
                  <a:pt x="2472345" y="247846"/>
                </a:lnTo>
                <a:lnTo>
                  <a:pt x="2579352" y="315867"/>
                </a:lnTo>
                <a:lnTo>
                  <a:pt x="2667053" y="393633"/>
                </a:lnTo>
                <a:lnTo>
                  <a:pt x="2744826" y="476230"/>
                </a:lnTo>
                <a:lnTo>
                  <a:pt x="2798329" y="563713"/>
                </a:lnTo>
                <a:lnTo>
                  <a:pt x="2837491" y="651196"/>
                </a:lnTo>
                <a:lnTo>
                  <a:pt x="2856797" y="743538"/>
                </a:lnTo>
                <a:lnTo>
                  <a:pt x="2856797" y="835852"/>
                </a:lnTo>
                <a:lnTo>
                  <a:pt x="2837491" y="928194"/>
                </a:lnTo>
                <a:lnTo>
                  <a:pt x="2798329" y="1015677"/>
                </a:lnTo>
                <a:lnTo>
                  <a:pt x="2744826" y="1103160"/>
                </a:lnTo>
                <a:lnTo>
                  <a:pt x="2667053" y="1185757"/>
                </a:lnTo>
                <a:lnTo>
                  <a:pt x="2579352" y="1263523"/>
                </a:lnTo>
                <a:lnTo>
                  <a:pt x="2472345" y="1336403"/>
                </a:lnTo>
                <a:lnTo>
                  <a:pt x="2350722" y="1399593"/>
                </a:lnTo>
                <a:lnTo>
                  <a:pt x="2214427" y="1453038"/>
                </a:lnTo>
                <a:lnTo>
                  <a:pt x="2073305" y="1496794"/>
                </a:lnTo>
                <a:lnTo>
                  <a:pt x="1917567" y="1535663"/>
                </a:lnTo>
                <a:lnTo>
                  <a:pt x="1761800" y="1559956"/>
                </a:lnTo>
                <a:lnTo>
                  <a:pt x="1596326" y="1579391"/>
                </a:lnTo>
                <a:lnTo>
                  <a:pt x="1430853" y="1584249"/>
                </a:lnTo>
              </a:path>
            </a:pathLst>
          </a:custGeom>
          <a:ln w="4870">
            <a:solidFill>
              <a:srgbClr val="000000"/>
            </a:solidFill>
          </a:ln>
        </p:spPr>
        <p:txBody>
          <a:bodyPr wrap="square" lIns="0" tIns="0" rIns="0" bIns="0" rtlCol="0"/>
          <a:lstStyle/>
          <a:p>
            <a:endParaRPr/>
          </a:p>
        </p:txBody>
      </p:sp>
      <p:sp>
        <p:nvSpPr>
          <p:cNvPr id="71" name="object 71"/>
          <p:cNvSpPr txBox="1"/>
          <p:nvPr/>
        </p:nvSpPr>
        <p:spPr>
          <a:xfrm>
            <a:off x="5566028" y="5634409"/>
            <a:ext cx="2619375"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a:t>
            </a:r>
            <a:r>
              <a:rPr sz="1800" b="1" spc="-75" dirty="0">
                <a:latin typeface="Arial"/>
                <a:cs typeface="Arial"/>
              </a:rPr>
              <a:t> </a:t>
            </a:r>
            <a:r>
              <a:rPr sz="1800" b="1" dirty="0">
                <a:latin typeface="Arial"/>
                <a:cs typeface="Arial"/>
              </a:rPr>
              <a:t>P</a:t>
            </a:r>
            <a:r>
              <a:rPr sz="1800" b="1" spc="-10" dirty="0">
                <a:latin typeface="Arial"/>
                <a:cs typeface="Arial"/>
              </a:rPr>
              <a:t>a</a:t>
            </a:r>
            <a:r>
              <a:rPr sz="1800" b="1" dirty="0">
                <a:latin typeface="Arial"/>
                <a:cs typeface="Arial"/>
              </a:rPr>
              <a:t>rtiti</a:t>
            </a:r>
            <a:r>
              <a:rPr sz="1800" b="1" spc="5" dirty="0">
                <a:latin typeface="Arial"/>
                <a:cs typeface="Arial"/>
              </a:rPr>
              <a:t>o</a:t>
            </a:r>
            <a:r>
              <a:rPr sz="1800" b="1" dirty="0">
                <a:latin typeface="Arial"/>
                <a:cs typeface="Arial"/>
              </a:rPr>
              <a:t>nal </a:t>
            </a:r>
            <a:r>
              <a:rPr sz="1800" b="1" spc="-10" dirty="0">
                <a:latin typeface="Arial"/>
                <a:cs typeface="Arial"/>
              </a:rPr>
              <a:t> </a:t>
            </a:r>
            <a:r>
              <a:rPr sz="1800" b="1" dirty="0">
                <a:latin typeface="Arial"/>
                <a:cs typeface="Arial"/>
              </a:rPr>
              <a:t>Cl</a:t>
            </a:r>
            <a:r>
              <a:rPr sz="1800" b="1" spc="5" dirty="0">
                <a:latin typeface="Arial"/>
                <a:cs typeface="Arial"/>
              </a:rPr>
              <a:t>u</a:t>
            </a:r>
            <a:r>
              <a:rPr sz="1800" b="1" dirty="0">
                <a:latin typeface="Arial"/>
                <a:cs typeface="Arial"/>
              </a:rPr>
              <a:t>st</a:t>
            </a:r>
            <a:r>
              <a:rPr sz="1800" b="1" spc="-10" dirty="0">
                <a:latin typeface="Arial"/>
                <a:cs typeface="Arial"/>
              </a:rPr>
              <a:t>e</a:t>
            </a:r>
            <a:r>
              <a:rPr sz="1800" b="1" dirty="0">
                <a:latin typeface="Arial"/>
                <a:cs typeface="Arial"/>
              </a:rPr>
              <a:t>ring</a:t>
            </a:r>
            <a:endParaRPr sz="1800">
              <a:latin typeface="Arial"/>
              <a:cs typeface="Arial"/>
            </a:endParaRPr>
          </a:p>
        </p:txBody>
      </p:sp>
      <p:sp>
        <p:nvSpPr>
          <p:cNvPr id="72" name="object 7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84275">
              <a:lnSpc>
                <a:spcPct val="100000"/>
              </a:lnSpc>
            </a:pPr>
            <a:r>
              <a:rPr dirty="0"/>
              <a:t>Hierar</a:t>
            </a:r>
            <a:r>
              <a:rPr spc="5" dirty="0"/>
              <a:t>c</a:t>
            </a:r>
            <a:r>
              <a:rPr dirty="0"/>
              <a:t>hi</a:t>
            </a:r>
            <a:r>
              <a:rPr spc="10" dirty="0"/>
              <a:t>c</a:t>
            </a:r>
            <a:r>
              <a:rPr dirty="0"/>
              <a:t>al Clustering</a:t>
            </a:r>
          </a:p>
        </p:txBody>
      </p:sp>
      <p:sp>
        <p:nvSpPr>
          <p:cNvPr id="3" name="object 3"/>
          <p:cNvSpPr txBox="1"/>
          <p:nvPr/>
        </p:nvSpPr>
        <p:spPr>
          <a:xfrm>
            <a:off x="1253744" y="5284913"/>
            <a:ext cx="1765935" cy="254635"/>
          </a:xfrm>
          <a:prstGeom prst="rect">
            <a:avLst/>
          </a:prstGeom>
        </p:spPr>
        <p:txBody>
          <a:bodyPr vert="horz" wrap="square" lIns="0" tIns="0" rIns="0" bIns="0" rtlCol="0">
            <a:spAutoFit/>
          </a:bodyPr>
          <a:lstStyle/>
          <a:p>
            <a:pPr marL="12700">
              <a:lnSpc>
                <a:spcPct val="100000"/>
              </a:lnSpc>
            </a:pPr>
            <a:r>
              <a:rPr sz="1800" b="1" dirty="0">
                <a:latin typeface="Arial"/>
                <a:cs typeface="Arial"/>
              </a:rPr>
              <a:t>N</a:t>
            </a:r>
            <a:r>
              <a:rPr sz="1800" b="1" spc="-15" dirty="0">
                <a:latin typeface="Arial"/>
                <a:cs typeface="Arial"/>
              </a:rPr>
              <a:t>e</a:t>
            </a:r>
            <a:r>
              <a:rPr sz="1800" b="1" spc="-10" dirty="0">
                <a:latin typeface="Arial"/>
                <a:cs typeface="Arial"/>
              </a:rPr>
              <a:t>s</a:t>
            </a:r>
            <a:r>
              <a:rPr sz="1800" b="1" dirty="0">
                <a:latin typeface="Arial"/>
                <a:cs typeface="Arial"/>
              </a:rPr>
              <a:t>t</a:t>
            </a:r>
            <a:r>
              <a:rPr sz="1800" b="1" spc="-10" dirty="0">
                <a:latin typeface="Arial"/>
                <a:cs typeface="Arial"/>
              </a:rPr>
              <a:t>e</a:t>
            </a:r>
            <a:r>
              <a:rPr sz="1800" b="1" dirty="0">
                <a:latin typeface="Arial"/>
                <a:cs typeface="Arial"/>
              </a:rPr>
              <a:t>d</a:t>
            </a:r>
            <a:r>
              <a:rPr sz="1800" b="1" spc="15" dirty="0">
                <a:latin typeface="Arial"/>
                <a:cs typeface="Arial"/>
              </a:rPr>
              <a:t> </a:t>
            </a:r>
            <a:r>
              <a:rPr sz="1800" b="1" dirty="0">
                <a:latin typeface="Arial"/>
                <a:cs typeface="Arial"/>
              </a:rPr>
              <a:t>Clu</a:t>
            </a:r>
            <a:r>
              <a:rPr sz="1800" b="1" spc="-10" dirty="0">
                <a:latin typeface="Arial"/>
                <a:cs typeface="Arial"/>
              </a:rPr>
              <a:t>s</a:t>
            </a:r>
            <a:r>
              <a:rPr sz="1800" b="1" dirty="0">
                <a:latin typeface="Arial"/>
                <a:cs typeface="Arial"/>
              </a:rPr>
              <a:t>t</a:t>
            </a:r>
            <a:r>
              <a:rPr sz="1800" b="1" spc="-10" dirty="0">
                <a:latin typeface="Arial"/>
                <a:cs typeface="Arial"/>
              </a:rPr>
              <a:t>e</a:t>
            </a:r>
            <a:r>
              <a:rPr sz="1800" b="1" dirty="0">
                <a:latin typeface="Arial"/>
                <a:cs typeface="Arial"/>
              </a:rPr>
              <a:t>rs</a:t>
            </a:r>
            <a:endParaRPr sz="1800">
              <a:latin typeface="Arial"/>
              <a:cs typeface="Arial"/>
            </a:endParaRPr>
          </a:p>
        </p:txBody>
      </p:sp>
      <p:sp>
        <p:nvSpPr>
          <p:cNvPr id="4" name="object 4"/>
          <p:cNvSpPr txBox="1"/>
          <p:nvPr/>
        </p:nvSpPr>
        <p:spPr>
          <a:xfrm>
            <a:off x="5826378" y="5284913"/>
            <a:ext cx="1384300" cy="254635"/>
          </a:xfrm>
          <a:prstGeom prst="rect">
            <a:avLst/>
          </a:prstGeom>
        </p:spPr>
        <p:txBody>
          <a:bodyPr vert="horz" wrap="square" lIns="0" tIns="0" rIns="0" bIns="0" rtlCol="0">
            <a:spAutoFit/>
          </a:bodyPr>
          <a:lstStyle/>
          <a:p>
            <a:pPr marL="12700">
              <a:lnSpc>
                <a:spcPct val="100000"/>
              </a:lnSpc>
            </a:pPr>
            <a:r>
              <a:rPr sz="1800" b="1" dirty="0">
                <a:latin typeface="Arial"/>
                <a:cs typeface="Arial"/>
              </a:rPr>
              <a:t>D</a:t>
            </a:r>
            <a:r>
              <a:rPr sz="1800" b="1" spc="-15" dirty="0">
                <a:latin typeface="Arial"/>
                <a:cs typeface="Arial"/>
              </a:rPr>
              <a:t>e</a:t>
            </a:r>
            <a:r>
              <a:rPr sz="1800" b="1" dirty="0">
                <a:latin typeface="Arial"/>
                <a:cs typeface="Arial"/>
              </a:rPr>
              <a:t>ndrogr</a:t>
            </a:r>
            <a:r>
              <a:rPr sz="1800" b="1" spc="-15" dirty="0">
                <a:latin typeface="Arial"/>
                <a:cs typeface="Arial"/>
              </a:rPr>
              <a:t>a</a:t>
            </a:r>
            <a:r>
              <a:rPr sz="1800" b="1" dirty="0">
                <a:latin typeface="Arial"/>
                <a:cs typeface="Arial"/>
              </a:rPr>
              <a:t>m</a:t>
            </a:r>
            <a:endParaRPr sz="1800">
              <a:latin typeface="Arial"/>
              <a:cs typeface="Arial"/>
            </a:endParaRPr>
          </a:p>
        </p:txBody>
      </p:sp>
      <p:sp>
        <p:nvSpPr>
          <p:cNvPr id="5" name="object 5"/>
          <p:cNvSpPr/>
          <p:nvPr/>
        </p:nvSpPr>
        <p:spPr>
          <a:xfrm>
            <a:off x="5323523" y="4439085"/>
            <a:ext cx="3404870" cy="0"/>
          </a:xfrm>
          <a:custGeom>
            <a:avLst/>
            <a:gdLst/>
            <a:ahLst/>
            <a:cxnLst/>
            <a:rect l="l" t="t" r="r" b="b"/>
            <a:pathLst>
              <a:path w="3404870">
                <a:moveTo>
                  <a:pt x="0" y="0"/>
                </a:moveTo>
                <a:lnTo>
                  <a:pt x="3404303" y="0"/>
                </a:lnTo>
              </a:path>
            </a:pathLst>
          </a:custGeom>
          <a:ln w="3175">
            <a:solidFill>
              <a:srgbClr val="000000"/>
            </a:solidFill>
          </a:ln>
        </p:spPr>
        <p:txBody>
          <a:bodyPr wrap="square" lIns="0" tIns="0" rIns="0" bIns="0" rtlCol="0"/>
          <a:lstStyle/>
          <a:p>
            <a:endParaRPr/>
          </a:p>
        </p:txBody>
      </p:sp>
      <p:sp>
        <p:nvSpPr>
          <p:cNvPr id="6" name="object 6"/>
          <p:cNvSpPr/>
          <p:nvPr/>
        </p:nvSpPr>
        <p:spPr>
          <a:xfrm>
            <a:off x="8730532" y="4441823"/>
            <a:ext cx="5715" cy="0"/>
          </a:xfrm>
          <a:custGeom>
            <a:avLst/>
            <a:gdLst/>
            <a:ahLst/>
            <a:cxnLst/>
            <a:rect l="l" t="t" r="r" b="b"/>
            <a:pathLst>
              <a:path w="5715">
                <a:moveTo>
                  <a:pt x="0" y="0"/>
                </a:moveTo>
                <a:lnTo>
                  <a:pt x="5664" y="0"/>
                </a:lnTo>
              </a:path>
            </a:pathLst>
          </a:custGeom>
          <a:ln w="5686">
            <a:solidFill>
              <a:srgbClr val="000000"/>
            </a:solidFill>
          </a:ln>
        </p:spPr>
        <p:txBody>
          <a:bodyPr wrap="square" lIns="0" tIns="0" rIns="0" bIns="0" rtlCol="0"/>
          <a:lstStyle/>
          <a:p>
            <a:endParaRPr/>
          </a:p>
        </p:txBody>
      </p:sp>
      <p:sp>
        <p:nvSpPr>
          <p:cNvPr id="7" name="object 7"/>
          <p:cNvSpPr/>
          <p:nvPr/>
        </p:nvSpPr>
        <p:spPr>
          <a:xfrm>
            <a:off x="5327442" y="2202863"/>
            <a:ext cx="0" cy="2236470"/>
          </a:xfrm>
          <a:custGeom>
            <a:avLst/>
            <a:gdLst/>
            <a:ahLst/>
            <a:cxnLst/>
            <a:rect l="l" t="t" r="r" b="b"/>
            <a:pathLst>
              <a:path h="2236470">
                <a:moveTo>
                  <a:pt x="0" y="0"/>
                </a:moveTo>
                <a:lnTo>
                  <a:pt x="0" y="2236222"/>
                </a:lnTo>
              </a:path>
            </a:pathLst>
          </a:custGeom>
          <a:ln w="9020">
            <a:solidFill>
              <a:srgbClr val="000000"/>
            </a:solidFill>
          </a:ln>
        </p:spPr>
        <p:txBody>
          <a:bodyPr wrap="square" lIns="0" tIns="0" rIns="0" bIns="0" rtlCol="0"/>
          <a:lstStyle/>
          <a:p>
            <a:endParaRPr/>
          </a:p>
        </p:txBody>
      </p:sp>
      <p:sp>
        <p:nvSpPr>
          <p:cNvPr id="8" name="object 8"/>
          <p:cNvSpPr/>
          <p:nvPr/>
        </p:nvSpPr>
        <p:spPr>
          <a:xfrm>
            <a:off x="5607096" y="4405180"/>
            <a:ext cx="0" cy="34290"/>
          </a:xfrm>
          <a:custGeom>
            <a:avLst/>
            <a:gdLst/>
            <a:ahLst/>
            <a:cxnLst/>
            <a:rect l="l" t="t" r="r" b="b"/>
            <a:pathLst>
              <a:path h="34289">
                <a:moveTo>
                  <a:pt x="0" y="33905"/>
                </a:moveTo>
                <a:lnTo>
                  <a:pt x="0" y="0"/>
                </a:lnTo>
              </a:path>
            </a:pathLst>
          </a:custGeom>
          <a:ln w="3175">
            <a:solidFill>
              <a:srgbClr val="000000"/>
            </a:solidFill>
          </a:ln>
        </p:spPr>
        <p:txBody>
          <a:bodyPr wrap="square" lIns="0" tIns="0" rIns="0" bIns="0" rtlCol="0"/>
          <a:lstStyle/>
          <a:p>
            <a:endParaRPr/>
          </a:p>
        </p:txBody>
      </p:sp>
      <p:sp>
        <p:nvSpPr>
          <p:cNvPr id="9" name="object 9"/>
          <p:cNvSpPr/>
          <p:nvPr/>
        </p:nvSpPr>
        <p:spPr>
          <a:xfrm>
            <a:off x="5609887" y="4407918"/>
            <a:ext cx="5715" cy="0"/>
          </a:xfrm>
          <a:custGeom>
            <a:avLst/>
            <a:gdLst/>
            <a:ahLst/>
            <a:cxnLst/>
            <a:rect l="l" t="t" r="r" b="b"/>
            <a:pathLst>
              <a:path w="5714">
                <a:moveTo>
                  <a:pt x="0" y="0"/>
                </a:moveTo>
                <a:lnTo>
                  <a:pt x="5664" y="0"/>
                </a:lnTo>
              </a:path>
            </a:pathLst>
          </a:custGeom>
          <a:ln w="5686">
            <a:solidFill>
              <a:srgbClr val="000000"/>
            </a:solidFill>
          </a:ln>
        </p:spPr>
        <p:txBody>
          <a:bodyPr wrap="square" lIns="0" tIns="0" rIns="0" bIns="0" rtlCol="0"/>
          <a:lstStyle/>
          <a:p>
            <a:endParaRPr/>
          </a:p>
        </p:txBody>
      </p:sp>
      <p:sp>
        <p:nvSpPr>
          <p:cNvPr id="10" name="object 10"/>
          <p:cNvSpPr txBox="1"/>
          <p:nvPr/>
        </p:nvSpPr>
        <p:spPr>
          <a:xfrm>
            <a:off x="5560494"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3</a:t>
            </a:r>
            <a:endParaRPr sz="1000">
              <a:latin typeface="Arial"/>
              <a:cs typeface="Arial"/>
            </a:endParaRPr>
          </a:p>
        </p:txBody>
      </p:sp>
      <p:sp>
        <p:nvSpPr>
          <p:cNvPr id="11" name="object 11"/>
          <p:cNvSpPr/>
          <p:nvPr/>
        </p:nvSpPr>
        <p:spPr>
          <a:xfrm>
            <a:off x="6174479" y="4405180"/>
            <a:ext cx="0" cy="34290"/>
          </a:xfrm>
          <a:custGeom>
            <a:avLst/>
            <a:gdLst/>
            <a:ahLst/>
            <a:cxnLst/>
            <a:rect l="l" t="t" r="r" b="b"/>
            <a:pathLst>
              <a:path h="34289">
                <a:moveTo>
                  <a:pt x="0" y="33905"/>
                </a:moveTo>
                <a:lnTo>
                  <a:pt x="0" y="0"/>
                </a:lnTo>
              </a:path>
            </a:pathLst>
          </a:custGeom>
          <a:ln w="3175">
            <a:solidFill>
              <a:srgbClr val="000000"/>
            </a:solidFill>
          </a:ln>
        </p:spPr>
        <p:txBody>
          <a:bodyPr wrap="square" lIns="0" tIns="0" rIns="0" bIns="0" rtlCol="0"/>
          <a:lstStyle/>
          <a:p>
            <a:endParaRPr/>
          </a:p>
        </p:txBody>
      </p:sp>
      <p:sp>
        <p:nvSpPr>
          <p:cNvPr id="12" name="object 12"/>
          <p:cNvSpPr/>
          <p:nvPr/>
        </p:nvSpPr>
        <p:spPr>
          <a:xfrm>
            <a:off x="6177269" y="4407918"/>
            <a:ext cx="5715" cy="0"/>
          </a:xfrm>
          <a:custGeom>
            <a:avLst/>
            <a:gdLst/>
            <a:ahLst/>
            <a:cxnLst/>
            <a:rect l="l" t="t" r="r" b="b"/>
            <a:pathLst>
              <a:path w="5714">
                <a:moveTo>
                  <a:pt x="0" y="0"/>
                </a:moveTo>
                <a:lnTo>
                  <a:pt x="5664" y="0"/>
                </a:lnTo>
              </a:path>
            </a:pathLst>
          </a:custGeom>
          <a:ln w="5686">
            <a:solidFill>
              <a:srgbClr val="000000"/>
            </a:solidFill>
          </a:ln>
        </p:spPr>
        <p:txBody>
          <a:bodyPr wrap="square" lIns="0" tIns="0" rIns="0" bIns="0" rtlCol="0"/>
          <a:lstStyle/>
          <a:p>
            <a:endParaRPr/>
          </a:p>
        </p:txBody>
      </p:sp>
      <p:sp>
        <p:nvSpPr>
          <p:cNvPr id="13" name="object 13"/>
          <p:cNvSpPr txBox="1"/>
          <p:nvPr/>
        </p:nvSpPr>
        <p:spPr>
          <a:xfrm>
            <a:off x="6127876"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6</a:t>
            </a:r>
            <a:endParaRPr sz="1000">
              <a:latin typeface="Arial"/>
              <a:cs typeface="Arial"/>
            </a:endParaRPr>
          </a:p>
        </p:txBody>
      </p:sp>
      <p:sp>
        <p:nvSpPr>
          <p:cNvPr id="14" name="object 14"/>
          <p:cNvSpPr/>
          <p:nvPr/>
        </p:nvSpPr>
        <p:spPr>
          <a:xfrm>
            <a:off x="6745792" y="4405043"/>
            <a:ext cx="0" cy="34290"/>
          </a:xfrm>
          <a:custGeom>
            <a:avLst/>
            <a:gdLst/>
            <a:ahLst/>
            <a:cxnLst/>
            <a:rect l="l" t="t" r="r" b="b"/>
            <a:pathLst>
              <a:path h="34289">
                <a:moveTo>
                  <a:pt x="0" y="0"/>
                </a:moveTo>
                <a:lnTo>
                  <a:pt x="0" y="34041"/>
                </a:lnTo>
              </a:path>
            </a:pathLst>
          </a:custGeom>
          <a:ln w="9046">
            <a:solidFill>
              <a:srgbClr val="000000"/>
            </a:solidFill>
          </a:ln>
        </p:spPr>
        <p:txBody>
          <a:bodyPr wrap="square" lIns="0" tIns="0" rIns="0" bIns="0" rtlCol="0"/>
          <a:lstStyle/>
          <a:p>
            <a:endParaRPr/>
          </a:p>
        </p:txBody>
      </p:sp>
      <p:sp>
        <p:nvSpPr>
          <p:cNvPr id="15" name="object 15"/>
          <p:cNvSpPr txBox="1"/>
          <p:nvPr/>
        </p:nvSpPr>
        <p:spPr>
          <a:xfrm>
            <a:off x="6695259"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4</a:t>
            </a:r>
            <a:endParaRPr sz="1000">
              <a:latin typeface="Arial"/>
              <a:cs typeface="Arial"/>
            </a:endParaRPr>
          </a:p>
        </p:txBody>
      </p:sp>
      <p:sp>
        <p:nvSpPr>
          <p:cNvPr id="16" name="object 16"/>
          <p:cNvSpPr/>
          <p:nvPr/>
        </p:nvSpPr>
        <p:spPr>
          <a:xfrm>
            <a:off x="7313175" y="4405043"/>
            <a:ext cx="0" cy="34290"/>
          </a:xfrm>
          <a:custGeom>
            <a:avLst/>
            <a:gdLst/>
            <a:ahLst/>
            <a:cxnLst/>
            <a:rect l="l" t="t" r="r" b="b"/>
            <a:pathLst>
              <a:path h="34289">
                <a:moveTo>
                  <a:pt x="0" y="0"/>
                </a:moveTo>
                <a:lnTo>
                  <a:pt x="0" y="34041"/>
                </a:lnTo>
              </a:path>
            </a:pathLst>
          </a:custGeom>
          <a:ln w="9046">
            <a:solidFill>
              <a:srgbClr val="000000"/>
            </a:solidFill>
          </a:ln>
        </p:spPr>
        <p:txBody>
          <a:bodyPr wrap="square" lIns="0" tIns="0" rIns="0" bIns="0" rtlCol="0"/>
          <a:lstStyle/>
          <a:p>
            <a:endParaRPr/>
          </a:p>
        </p:txBody>
      </p:sp>
      <p:sp>
        <p:nvSpPr>
          <p:cNvPr id="17" name="object 17"/>
          <p:cNvSpPr txBox="1"/>
          <p:nvPr/>
        </p:nvSpPr>
        <p:spPr>
          <a:xfrm>
            <a:off x="7262641"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1</a:t>
            </a:r>
            <a:endParaRPr sz="1000">
              <a:latin typeface="Arial"/>
              <a:cs typeface="Arial"/>
            </a:endParaRPr>
          </a:p>
        </p:txBody>
      </p:sp>
      <p:sp>
        <p:nvSpPr>
          <p:cNvPr id="18" name="object 18"/>
          <p:cNvSpPr/>
          <p:nvPr/>
        </p:nvSpPr>
        <p:spPr>
          <a:xfrm>
            <a:off x="7880557" y="4405043"/>
            <a:ext cx="0" cy="34290"/>
          </a:xfrm>
          <a:custGeom>
            <a:avLst/>
            <a:gdLst/>
            <a:ahLst/>
            <a:cxnLst/>
            <a:rect l="l" t="t" r="r" b="b"/>
            <a:pathLst>
              <a:path h="34289">
                <a:moveTo>
                  <a:pt x="0" y="0"/>
                </a:moveTo>
                <a:lnTo>
                  <a:pt x="0" y="34041"/>
                </a:lnTo>
              </a:path>
            </a:pathLst>
          </a:custGeom>
          <a:ln w="9046">
            <a:solidFill>
              <a:srgbClr val="000000"/>
            </a:solidFill>
          </a:ln>
        </p:spPr>
        <p:txBody>
          <a:bodyPr wrap="square" lIns="0" tIns="0" rIns="0" bIns="0" rtlCol="0"/>
          <a:lstStyle/>
          <a:p>
            <a:endParaRPr/>
          </a:p>
        </p:txBody>
      </p:sp>
      <p:sp>
        <p:nvSpPr>
          <p:cNvPr id="19" name="object 19"/>
          <p:cNvSpPr txBox="1"/>
          <p:nvPr/>
        </p:nvSpPr>
        <p:spPr>
          <a:xfrm>
            <a:off x="7830024"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2</a:t>
            </a:r>
            <a:endParaRPr sz="1000">
              <a:latin typeface="Arial"/>
              <a:cs typeface="Arial"/>
            </a:endParaRPr>
          </a:p>
        </p:txBody>
      </p:sp>
      <p:sp>
        <p:nvSpPr>
          <p:cNvPr id="20" name="object 20"/>
          <p:cNvSpPr/>
          <p:nvPr/>
        </p:nvSpPr>
        <p:spPr>
          <a:xfrm>
            <a:off x="8447940" y="4405043"/>
            <a:ext cx="0" cy="34290"/>
          </a:xfrm>
          <a:custGeom>
            <a:avLst/>
            <a:gdLst/>
            <a:ahLst/>
            <a:cxnLst/>
            <a:rect l="l" t="t" r="r" b="b"/>
            <a:pathLst>
              <a:path h="34289">
                <a:moveTo>
                  <a:pt x="0" y="0"/>
                </a:moveTo>
                <a:lnTo>
                  <a:pt x="0" y="34041"/>
                </a:lnTo>
              </a:path>
            </a:pathLst>
          </a:custGeom>
          <a:ln w="9046">
            <a:solidFill>
              <a:srgbClr val="000000"/>
            </a:solidFill>
          </a:ln>
        </p:spPr>
        <p:txBody>
          <a:bodyPr wrap="square" lIns="0" tIns="0" rIns="0" bIns="0" rtlCol="0"/>
          <a:lstStyle/>
          <a:p>
            <a:endParaRPr/>
          </a:p>
        </p:txBody>
      </p:sp>
      <p:sp>
        <p:nvSpPr>
          <p:cNvPr id="21" name="object 21"/>
          <p:cNvSpPr txBox="1"/>
          <p:nvPr/>
        </p:nvSpPr>
        <p:spPr>
          <a:xfrm>
            <a:off x="8397406" y="4462527"/>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5</a:t>
            </a:r>
            <a:endParaRPr sz="1000">
              <a:latin typeface="Arial"/>
              <a:cs typeface="Arial"/>
            </a:endParaRPr>
          </a:p>
        </p:txBody>
      </p:sp>
      <p:sp>
        <p:nvSpPr>
          <p:cNvPr id="22" name="object 22"/>
          <p:cNvSpPr/>
          <p:nvPr/>
        </p:nvSpPr>
        <p:spPr>
          <a:xfrm>
            <a:off x="5360394" y="4441823"/>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23" name="object 23"/>
          <p:cNvSpPr txBox="1"/>
          <p:nvPr/>
        </p:nvSpPr>
        <p:spPr>
          <a:xfrm>
            <a:off x="5208642" y="4366076"/>
            <a:ext cx="98425" cy="156210"/>
          </a:xfrm>
          <a:prstGeom prst="rect">
            <a:avLst/>
          </a:prstGeom>
        </p:spPr>
        <p:txBody>
          <a:bodyPr vert="horz" wrap="square" lIns="0" tIns="0" rIns="0" bIns="0" rtlCol="0">
            <a:spAutoFit/>
          </a:bodyPr>
          <a:lstStyle/>
          <a:p>
            <a:pPr marL="12700">
              <a:lnSpc>
                <a:spcPct val="100000"/>
              </a:lnSpc>
            </a:pPr>
            <a:r>
              <a:rPr sz="1000" spc="10" dirty="0">
                <a:latin typeface="Arial"/>
                <a:cs typeface="Arial"/>
              </a:rPr>
              <a:t>0</a:t>
            </a:r>
            <a:endParaRPr sz="1000">
              <a:latin typeface="Arial"/>
              <a:cs typeface="Arial"/>
            </a:endParaRPr>
          </a:p>
        </p:txBody>
      </p:sp>
      <p:sp>
        <p:nvSpPr>
          <p:cNvPr id="24" name="object 24"/>
          <p:cNvSpPr/>
          <p:nvPr/>
        </p:nvSpPr>
        <p:spPr>
          <a:xfrm>
            <a:off x="5323523" y="4166787"/>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25" name="object 25"/>
          <p:cNvSpPr/>
          <p:nvPr/>
        </p:nvSpPr>
        <p:spPr>
          <a:xfrm>
            <a:off x="5360394" y="4169525"/>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26" name="object 26"/>
          <p:cNvSpPr txBox="1"/>
          <p:nvPr/>
        </p:nvSpPr>
        <p:spPr>
          <a:xfrm>
            <a:off x="5027031" y="4093558"/>
            <a:ext cx="280035" cy="156210"/>
          </a:xfrm>
          <a:prstGeom prst="rect">
            <a:avLst/>
          </a:prstGeom>
        </p:spPr>
        <p:txBody>
          <a:bodyPr vert="horz" wrap="square" lIns="0" tIns="0" rIns="0" bIns="0" rtlCol="0">
            <a:spAutoFit/>
          </a:bodyPr>
          <a:lstStyle/>
          <a:p>
            <a:pPr marL="12700">
              <a:lnSpc>
                <a:spcPct val="100000"/>
              </a:lnSpc>
            </a:pPr>
            <a:r>
              <a:rPr sz="1000" spc="15" dirty="0">
                <a:latin typeface="Arial"/>
                <a:cs typeface="Arial"/>
              </a:rPr>
              <a:t>0</a:t>
            </a:r>
            <a:r>
              <a:rPr sz="1000" spc="-15" dirty="0">
                <a:latin typeface="Arial"/>
                <a:cs typeface="Arial"/>
              </a:rPr>
              <a:t>.</a:t>
            </a:r>
            <a:r>
              <a:rPr sz="1000" spc="15" dirty="0">
                <a:latin typeface="Arial"/>
                <a:cs typeface="Arial"/>
              </a:rPr>
              <a:t>0</a:t>
            </a:r>
            <a:r>
              <a:rPr sz="1000" spc="10" dirty="0">
                <a:latin typeface="Arial"/>
                <a:cs typeface="Arial"/>
              </a:rPr>
              <a:t>5</a:t>
            </a:r>
            <a:endParaRPr sz="1000">
              <a:latin typeface="Arial"/>
              <a:cs typeface="Arial"/>
            </a:endParaRPr>
          </a:p>
        </p:txBody>
      </p:sp>
      <p:sp>
        <p:nvSpPr>
          <p:cNvPr id="27" name="object 27"/>
          <p:cNvSpPr/>
          <p:nvPr/>
        </p:nvSpPr>
        <p:spPr>
          <a:xfrm>
            <a:off x="5323523" y="3894294"/>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28" name="object 28"/>
          <p:cNvSpPr/>
          <p:nvPr/>
        </p:nvSpPr>
        <p:spPr>
          <a:xfrm>
            <a:off x="5360394" y="3897007"/>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29" name="object 29"/>
          <p:cNvSpPr txBox="1"/>
          <p:nvPr/>
        </p:nvSpPr>
        <p:spPr>
          <a:xfrm>
            <a:off x="5100982" y="3821260"/>
            <a:ext cx="206375" cy="156210"/>
          </a:xfrm>
          <a:prstGeom prst="rect">
            <a:avLst/>
          </a:prstGeom>
        </p:spPr>
        <p:txBody>
          <a:bodyPr vert="horz" wrap="square" lIns="0" tIns="0" rIns="0" bIns="0" rtlCol="0">
            <a:spAutoFit/>
          </a:bodyPr>
          <a:lstStyle/>
          <a:p>
            <a:pPr marL="12700">
              <a:lnSpc>
                <a:spcPct val="100000"/>
              </a:lnSpc>
            </a:pPr>
            <a:r>
              <a:rPr sz="1000" spc="15" dirty="0">
                <a:latin typeface="Arial"/>
                <a:cs typeface="Arial"/>
              </a:rPr>
              <a:t>0</a:t>
            </a:r>
            <a:r>
              <a:rPr sz="1000" spc="-15" dirty="0">
                <a:latin typeface="Arial"/>
                <a:cs typeface="Arial"/>
              </a:rPr>
              <a:t>.</a:t>
            </a:r>
            <a:r>
              <a:rPr sz="1000" spc="10" dirty="0">
                <a:latin typeface="Arial"/>
                <a:cs typeface="Arial"/>
              </a:rPr>
              <a:t>1</a:t>
            </a:r>
            <a:endParaRPr sz="1000">
              <a:latin typeface="Arial"/>
              <a:cs typeface="Arial"/>
            </a:endParaRPr>
          </a:p>
        </p:txBody>
      </p:sp>
      <p:sp>
        <p:nvSpPr>
          <p:cNvPr id="30" name="object 30"/>
          <p:cNvSpPr/>
          <p:nvPr/>
        </p:nvSpPr>
        <p:spPr>
          <a:xfrm>
            <a:off x="5323523" y="3622004"/>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31" name="object 31"/>
          <p:cNvSpPr/>
          <p:nvPr/>
        </p:nvSpPr>
        <p:spPr>
          <a:xfrm>
            <a:off x="5360394" y="3624708"/>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32" name="object 32"/>
          <p:cNvSpPr/>
          <p:nvPr/>
        </p:nvSpPr>
        <p:spPr>
          <a:xfrm>
            <a:off x="5323523" y="3349461"/>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33" name="object 33"/>
          <p:cNvSpPr/>
          <p:nvPr/>
        </p:nvSpPr>
        <p:spPr>
          <a:xfrm>
            <a:off x="5360394" y="3352165"/>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34" name="object 34"/>
          <p:cNvSpPr txBox="1"/>
          <p:nvPr/>
        </p:nvSpPr>
        <p:spPr>
          <a:xfrm>
            <a:off x="5027031" y="3276426"/>
            <a:ext cx="280035" cy="428625"/>
          </a:xfrm>
          <a:prstGeom prst="rect">
            <a:avLst/>
          </a:prstGeom>
        </p:spPr>
        <p:txBody>
          <a:bodyPr vert="horz" wrap="square" lIns="0" tIns="0" rIns="0" bIns="0" rtlCol="0">
            <a:spAutoFit/>
          </a:bodyPr>
          <a:lstStyle/>
          <a:p>
            <a:pPr marL="73660" algn="ctr">
              <a:lnSpc>
                <a:spcPct val="100000"/>
              </a:lnSpc>
            </a:pPr>
            <a:r>
              <a:rPr sz="1000" spc="15" dirty="0">
                <a:latin typeface="Arial"/>
                <a:cs typeface="Arial"/>
              </a:rPr>
              <a:t>0</a:t>
            </a:r>
            <a:r>
              <a:rPr sz="1000" spc="-15" dirty="0">
                <a:latin typeface="Arial"/>
                <a:cs typeface="Arial"/>
              </a:rPr>
              <a:t>.</a:t>
            </a:r>
            <a:r>
              <a:rPr sz="1000" spc="10" dirty="0">
                <a:latin typeface="Arial"/>
                <a:cs typeface="Arial"/>
              </a:rPr>
              <a:t>2</a:t>
            </a:r>
            <a:endParaRPr sz="1000">
              <a:latin typeface="Arial"/>
              <a:cs typeface="Arial"/>
            </a:endParaRPr>
          </a:p>
          <a:p>
            <a:pPr>
              <a:lnSpc>
                <a:spcPct val="100000"/>
              </a:lnSpc>
              <a:spcBef>
                <a:spcPts val="24"/>
              </a:spcBef>
            </a:pPr>
            <a:endParaRPr sz="800">
              <a:latin typeface="Times New Roman"/>
              <a:cs typeface="Times New Roman"/>
            </a:endParaRPr>
          </a:p>
          <a:p>
            <a:pPr algn="ctr">
              <a:lnSpc>
                <a:spcPct val="100000"/>
              </a:lnSpc>
            </a:pPr>
            <a:r>
              <a:rPr sz="1000" spc="15" dirty="0">
                <a:latin typeface="Arial"/>
                <a:cs typeface="Arial"/>
              </a:rPr>
              <a:t>0</a:t>
            </a:r>
            <a:r>
              <a:rPr sz="1000" spc="-15" dirty="0">
                <a:latin typeface="Arial"/>
                <a:cs typeface="Arial"/>
              </a:rPr>
              <a:t>.</a:t>
            </a:r>
            <a:r>
              <a:rPr sz="1000" spc="15" dirty="0">
                <a:latin typeface="Arial"/>
                <a:cs typeface="Arial"/>
              </a:rPr>
              <a:t>1</a:t>
            </a:r>
            <a:r>
              <a:rPr sz="1000" spc="10" dirty="0">
                <a:latin typeface="Arial"/>
                <a:cs typeface="Arial"/>
              </a:rPr>
              <a:t>5</a:t>
            </a:r>
            <a:endParaRPr sz="1000">
              <a:latin typeface="Arial"/>
              <a:cs typeface="Arial"/>
            </a:endParaRPr>
          </a:p>
        </p:txBody>
      </p:sp>
      <p:sp>
        <p:nvSpPr>
          <p:cNvPr id="35" name="object 35"/>
          <p:cNvSpPr/>
          <p:nvPr/>
        </p:nvSpPr>
        <p:spPr>
          <a:xfrm>
            <a:off x="5323523" y="3076917"/>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36" name="object 36"/>
          <p:cNvSpPr/>
          <p:nvPr/>
        </p:nvSpPr>
        <p:spPr>
          <a:xfrm>
            <a:off x="5360394" y="3079706"/>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37" name="object 37"/>
          <p:cNvSpPr txBox="1"/>
          <p:nvPr/>
        </p:nvSpPr>
        <p:spPr>
          <a:xfrm>
            <a:off x="5027031" y="3003967"/>
            <a:ext cx="280035" cy="156210"/>
          </a:xfrm>
          <a:prstGeom prst="rect">
            <a:avLst/>
          </a:prstGeom>
        </p:spPr>
        <p:txBody>
          <a:bodyPr vert="horz" wrap="square" lIns="0" tIns="0" rIns="0" bIns="0" rtlCol="0">
            <a:spAutoFit/>
          </a:bodyPr>
          <a:lstStyle/>
          <a:p>
            <a:pPr marL="12700">
              <a:lnSpc>
                <a:spcPct val="100000"/>
              </a:lnSpc>
            </a:pPr>
            <a:r>
              <a:rPr sz="1000" spc="15" dirty="0">
                <a:latin typeface="Arial"/>
                <a:cs typeface="Arial"/>
              </a:rPr>
              <a:t>0</a:t>
            </a:r>
            <a:r>
              <a:rPr sz="1000" spc="-15" dirty="0">
                <a:latin typeface="Arial"/>
                <a:cs typeface="Arial"/>
              </a:rPr>
              <a:t>.</a:t>
            </a:r>
            <a:r>
              <a:rPr sz="1000" spc="15" dirty="0">
                <a:latin typeface="Arial"/>
                <a:cs typeface="Arial"/>
              </a:rPr>
              <a:t>2</a:t>
            </a:r>
            <a:r>
              <a:rPr sz="1000" spc="10" dirty="0">
                <a:latin typeface="Arial"/>
                <a:cs typeface="Arial"/>
              </a:rPr>
              <a:t>5</a:t>
            </a:r>
            <a:endParaRPr sz="1000">
              <a:latin typeface="Arial"/>
              <a:cs typeface="Arial"/>
            </a:endParaRPr>
          </a:p>
        </p:txBody>
      </p:sp>
      <p:sp>
        <p:nvSpPr>
          <p:cNvPr id="38" name="object 38"/>
          <p:cNvSpPr/>
          <p:nvPr/>
        </p:nvSpPr>
        <p:spPr>
          <a:xfrm>
            <a:off x="5323523" y="2804627"/>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39" name="object 39"/>
          <p:cNvSpPr/>
          <p:nvPr/>
        </p:nvSpPr>
        <p:spPr>
          <a:xfrm>
            <a:off x="5360394" y="2807416"/>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40" name="object 40"/>
          <p:cNvSpPr/>
          <p:nvPr/>
        </p:nvSpPr>
        <p:spPr>
          <a:xfrm>
            <a:off x="5323523" y="2537830"/>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41" name="object 41"/>
          <p:cNvSpPr/>
          <p:nvPr/>
        </p:nvSpPr>
        <p:spPr>
          <a:xfrm>
            <a:off x="5360394" y="2540535"/>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42" name="object 42"/>
          <p:cNvSpPr txBox="1"/>
          <p:nvPr/>
        </p:nvSpPr>
        <p:spPr>
          <a:xfrm>
            <a:off x="5027031" y="2464796"/>
            <a:ext cx="280035" cy="422909"/>
          </a:xfrm>
          <a:prstGeom prst="rect">
            <a:avLst/>
          </a:prstGeom>
        </p:spPr>
        <p:txBody>
          <a:bodyPr vert="horz" wrap="square" lIns="0" tIns="0" rIns="0" bIns="0" rtlCol="0">
            <a:spAutoFit/>
          </a:bodyPr>
          <a:lstStyle/>
          <a:p>
            <a:pPr algn="ctr">
              <a:lnSpc>
                <a:spcPct val="100000"/>
              </a:lnSpc>
            </a:pPr>
            <a:r>
              <a:rPr sz="1000" spc="15" dirty="0">
                <a:latin typeface="Arial"/>
                <a:cs typeface="Arial"/>
              </a:rPr>
              <a:t>0</a:t>
            </a:r>
            <a:r>
              <a:rPr sz="1000" spc="-15" dirty="0">
                <a:latin typeface="Arial"/>
                <a:cs typeface="Arial"/>
              </a:rPr>
              <a:t>.</a:t>
            </a:r>
            <a:r>
              <a:rPr sz="1000" spc="15" dirty="0">
                <a:latin typeface="Arial"/>
                <a:cs typeface="Arial"/>
              </a:rPr>
              <a:t>3</a:t>
            </a:r>
            <a:r>
              <a:rPr sz="1000" spc="10" dirty="0">
                <a:latin typeface="Arial"/>
                <a:cs typeface="Arial"/>
              </a:rPr>
              <a:t>5</a:t>
            </a:r>
            <a:endParaRPr sz="1000">
              <a:latin typeface="Arial"/>
              <a:cs typeface="Arial"/>
            </a:endParaRPr>
          </a:p>
          <a:p>
            <a:pPr marL="73660" algn="ctr">
              <a:lnSpc>
                <a:spcPct val="100000"/>
              </a:lnSpc>
              <a:spcBef>
                <a:spcPts val="900"/>
              </a:spcBef>
            </a:pPr>
            <a:r>
              <a:rPr sz="1000" spc="15" dirty="0">
                <a:latin typeface="Arial"/>
                <a:cs typeface="Arial"/>
              </a:rPr>
              <a:t>0</a:t>
            </a:r>
            <a:r>
              <a:rPr sz="1000" spc="-15" dirty="0">
                <a:latin typeface="Arial"/>
                <a:cs typeface="Arial"/>
              </a:rPr>
              <a:t>.</a:t>
            </a:r>
            <a:r>
              <a:rPr sz="1000" spc="10" dirty="0">
                <a:latin typeface="Arial"/>
                <a:cs typeface="Arial"/>
              </a:rPr>
              <a:t>3</a:t>
            </a:r>
            <a:endParaRPr sz="1000">
              <a:latin typeface="Arial"/>
              <a:cs typeface="Arial"/>
            </a:endParaRPr>
          </a:p>
        </p:txBody>
      </p:sp>
      <p:sp>
        <p:nvSpPr>
          <p:cNvPr id="43" name="object 43"/>
          <p:cNvSpPr/>
          <p:nvPr/>
        </p:nvSpPr>
        <p:spPr>
          <a:xfrm>
            <a:off x="5323523" y="2265540"/>
            <a:ext cx="34290" cy="0"/>
          </a:xfrm>
          <a:custGeom>
            <a:avLst/>
            <a:gdLst/>
            <a:ahLst/>
            <a:cxnLst/>
            <a:rect l="l" t="t" r="r" b="b"/>
            <a:pathLst>
              <a:path w="34289">
                <a:moveTo>
                  <a:pt x="0" y="0"/>
                </a:moveTo>
                <a:lnTo>
                  <a:pt x="34139" y="0"/>
                </a:lnTo>
              </a:path>
            </a:pathLst>
          </a:custGeom>
          <a:ln w="3175">
            <a:solidFill>
              <a:srgbClr val="000000"/>
            </a:solidFill>
          </a:ln>
        </p:spPr>
        <p:txBody>
          <a:bodyPr wrap="square" lIns="0" tIns="0" rIns="0" bIns="0" rtlCol="0"/>
          <a:lstStyle/>
          <a:p>
            <a:endParaRPr/>
          </a:p>
        </p:txBody>
      </p:sp>
      <p:sp>
        <p:nvSpPr>
          <p:cNvPr id="44" name="object 44"/>
          <p:cNvSpPr/>
          <p:nvPr/>
        </p:nvSpPr>
        <p:spPr>
          <a:xfrm>
            <a:off x="5360394" y="2268245"/>
            <a:ext cx="5715" cy="0"/>
          </a:xfrm>
          <a:custGeom>
            <a:avLst/>
            <a:gdLst/>
            <a:ahLst/>
            <a:cxnLst/>
            <a:rect l="l" t="t" r="r" b="b"/>
            <a:pathLst>
              <a:path w="5714">
                <a:moveTo>
                  <a:pt x="0" y="0"/>
                </a:moveTo>
                <a:lnTo>
                  <a:pt x="5478" y="0"/>
                </a:lnTo>
              </a:path>
            </a:pathLst>
          </a:custGeom>
          <a:ln w="5686">
            <a:solidFill>
              <a:srgbClr val="000000"/>
            </a:solidFill>
          </a:ln>
        </p:spPr>
        <p:txBody>
          <a:bodyPr wrap="square" lIns="0" tIns="0" rIns="0" bIns="0" rtlCol="0"/>
          <a:lstStyle/>
          <a:p>
            <a:endParaRPr/>
          </a:p>
        </p:txBody>
      </p:sp>
      <p:sp>
        <p:nvSpPr>
          <p:cNvPr id="45" name="object 45"/>
          <p:cNvSpPr txBox="1"/>
          <p:nvPr/>
        </p:nvSpPr>
        <p:spPr>
          <a:xfrm>
            <a:off x="5100982" y="2192253"/>
            <a:ext cx="206375" cy="156210"/>
          </a:xfrm>
          <a:prstGeom prst="rect">
            <a:avLst/>
          </a:prstGeom>
        </p:spPr>
        <p:txBody>
          <a:bodyPr vert="horz" wrap="square" lIns="0" tIns="0" rIns="0" bIns="0" rtlCol="0">
            <a:spAutoFit/>
          </a:bodyPr>
          <a:lstStyle/>
          <a:p>
            <a:pPr marL="12700">
              <a:lnSpc>
                <a:spcPct val="100000"/>
              </a:lnSpc>
            </a:pPr>
            <a:r>
              <a:rPr sz="1000" spc="15" dirty="0">
                <a:latin typeface="Arial"/>
                <a:cs typeface="Arial"/>
              </a:rPr>
              <a:t>0</a:t>
            </a:r>
            <a:r>
              <a:rPr sz="1000" spc="-15" dirty="0">
                <a:latin typeface="Arial"/>
                <a:cs typeface="Arial"/>
              </a:rPr>
              <a:t>.</a:t>
            </a:r>
            <a:r>
              <a:rPr sz="1000" spc="10" dirty="0">
                <a:latin typeface="Arial"/>
                <a:cs typeface="Arial"/>
              </a:rPr>
              <a:t>4</a:t>
            </a:r>
            <a:endParaRPr sz="1000">
              <a:latin typeface="Arial"/>
              <a:cs typeface="Arial"/>
            </a:endParaRPr>
          </a:p>
        </p:txBody>
      </p:sp>
      <p:sp>
        <p:nvSpPr>
          <p:cNvPr id="46" name="object 46"/>
          <p:cNvSpPr/>
          <p:nvPr/>
        </p:nvSpPr>
        <p:spPr>
          <a:xfrm>
            <a:off x="5607096" y="3837588"/>
            <a:ext cx="567690" cy="601980"/>
          </a:xfrm>
          <a:custGeom>
            <a:avLst/>
            <a:gdLst/>
            <a:ahLst/>
            <a:cxnLst/>
            <a:rect l="l" t="t" r="r" b="b"/>
            <a:pathLst>
              <a:path w="567689" h="601979">
                <a:moveTo>
                  <a:pt x="0" y="601497"/>
                </a:moveTo>
                <a:lnTo>
                  <a:pt x="0" y="0"/>
                </a:lnTo>
                <a:lnTo>
                  <a:pt x="567382" y="0"/>
                </a:lnTo>
                <a:lnTo>
                  <a:pt x="567382" y="601497"/>
                </a:lnTo>
              </a:path>
            </a:pathLst>
          </a:custGeom>
          <a:ln w="3175">
            <a:solidFill>
              <a:srgbClr val="0000FF"/>
            </a:solidFill>
          </a:ln>
        </p:spPr>
        <p:txBody>
          <a:bodyPr wrap="square" lIns="0" tIns="0" rIns="0" bIns="0" rtlCol="0"/>
          <a:lstStyle/>
          <a:p>
            <a:endParaRPr/>
          </a:p>
        </p:txBody>
      </p:sp>
      <p:sp>
        <p:nvSpPr>
          <p:cNvPr id="47" name="object 47"/>
          <p:cNvSpPr/>
          <p:nvPr/>
        </p:nvSpPr>
        <p:spPr>
          <a:xfrm>
            <a:off x="7876626" y="3684288"/>
            <a:ext cx="567690" cy="755015"/>
          </a:xfrm>
          <a:custGeom>
            <a:avLst/>
            <a:gdLst/>
            <a:ahLst/>
            <a:cxnLst/>
            <a:rect l="l" t="t" r="r" b="b"/>
            <a:pathLst>
              <a:path w="567690" h="755014">
                <a:moveTo>
                  <a:pt x="0" y="754797"/>
                </a:moveTo>
                <a:lnTo>
                  <a:pt x="0" y="0"/>
                </a:lnTo>
                <a:lnTo>
                  <a:pt x="567382" y="0"/>
                </a:lnTo>
                <a:lnTo>
                  <a:pt x="567382" y="754797"/>
                </a:lnTo>
              </a:path>
            </a:pathLst>
          </a:custGeom>
          <a:ln w="3175">
            <a:solidFill>
              <a:srgbClr val="0000FF"/>
            </a:solidFill>
          </a:ln>
        </p:spPr>
        <p:txBody>
          <a:bodyPr wrap="square" lIns="0" tIns="0" rIns="0" bIns="0" rtlCol="0"/>
          <a:lstStyle/>
          <a:p>
            <a:endParaRPr/>
          </a:p>
        </p:txBody>
      </p:sp>
      <p:sp>
        <p:nvSpPr>
          <p:cNvPr id="48" name="object 48"/>
          <p:cNvSpPr/>
          <p:nvPr/>
        </p:nvSpPr>
        <p:spPr>
          <a:xfrm>
            <a:off x="5890914" y="3230218"/>
            <a:ext cx="851535" cy="1209040"/>
          </a:xfrm>
          <a:custGeom>
            <a:avLst/>
            <a:gdLst/>
            <a:ahLst/>
            <a:cxnLst/>
            <a:rect l="l" t="t" r="r" b="b"/>
            <a:pathLst>
              <a:path w="851534" h="1209039">
                <a:moveTo>
                  <a:pt x="0" y="607370"/>
                </a:moveTo>
                <a:lnTo>
                  <a:pt x="0" y="0"/>
                </a:lnTo>
                <a:lnTo>
                  <a:pt x="850946" y="0"/>
                </a:lnTo>
                <a:lnTo>
                  <a:pt x="850946" y="1208867"/>
                </a:lnTo>
              </a:path>
            </a:pathLst>
          </a:custGeom>
          <a:ln w="3175">
            <a:solidFill>
              <a:srgbClr val="0000FF"/>
            </a:solidFill>
          </a:ln>
        </p:spPr>
        <p:txBody>
          <a:bodyPr wrap="square" lIns="0" tIns="0" rIns="0" bIns="0" rtlCol="0"/>
          <a:lstStyle/>
          <a:p>
            <a:endParaRPr/>
          </a:p>
        </p:txBody>
      </p:sp>
      <p:sp>
        <p:nvSpPr>
          <p:cNvPr id="49" name="object 49"/>
          <p:cNvSpPr/>
          <p:nvPr/>
        </p:nvSpPr>
        <p:spPr>
          <a:xfrm>
            <a:off x="7309244" y="2577634"/>
            <a:ext cx="851535" cy="1861820"/>
          </a:xfrm>
          <a:custGeom>
            <a:avLst/>
            <a:gdLst/>
            <a:ahLst/>
            <a:cxnLst/>
            <a:rect l="l" t="t" r="r" b="b"/>
            <a:pathLst>
              <a:path w="851534" h="1861820">
                <a:moveTo>
                  <a:pt x="0" y="1861450"/>
                </a:moveTo>
                <a:lnTo>
                  <a:pt x="0" y="0"/>
                </a:lnTo>
                <a:lnTo>
                  <a:pt x="851200" y="0"/>
                </a:lnTo>
                <a:lnTo>
                  <a:pt x="851200" y="1106653"/>
                </a:lnTo>
              </a:path>
            </a:pathLst>
          </a:custGeom>
          <a:ln w="3175">
            <a:solidFill>
              <a:srgbClr val="0000FF"/>
            </a:solidFill>
          </a:ln>
        </p:spPr>
        <p:txBody>
          <a:bodyPr wrap="square" lIns="0" tIns="0" rIns="0" bIns="0" rtlCol="0"/>
          <a:lstStyle/>
          <a:p>
            <a:endParaRPr/>
          </a:p>
        </p:txBody>
      </p:sp>
      <p:sp>
        <p:nvSpPr>
          <p:cNvPr id="50" name="object 50"/>
          <p:cNvSpPr/>
          <p:nvPr/>
        </p:nvSpPr>
        <p:spPr>
          <a:xfrm>
            <a:off x="6316515" y="2305091"/>
            <a:ext cx="1418590" cy="925194"/>
          </a:xfrm>
          <a:custGeom>
            <a:avLst/>
            <a:gdLst/>
            <a:ahLst/>
            <a:cxnLst/>
            <a:rect l="l" t="t" r="r" b="b"/>
            <a:pathLst>
              <a:path w="1418590" h="925194">
                <a:moveTo>
                  <a:pt x="1418329" y="272543"/>
                </a:moveTo>
                <a:lnTo>
                  <a:pt x="1418329" y="0"/>
                </a:lnTo>
                <a:lnTo>
                  <a:pt x="0" y="0"/>
                </a:lnTo>
                <a:lnTo>
                  <a:pt x="0" y="925126"/>
                </a:lnTo>
              </a:path>
            </a:pathLst>
          </a:custGeom>
          <a:ln w="3175">
            <a:solidFill>
              <a:srgbClr val="0000FF"/>
            </a:solidFill>
          </a:ln>
        </p:spPr>
        <p:txBody>
          <a:bodyPr wrap="square" lIns="0" tIns="0" rIns="0" bIns="0" rtlCol="0"/>
          <a:lstStyle/>
          <a:p>
            <a:endParaRPr/>
          </a:p>
        </p:txBody>
      </p:sp>
      <p:sp>
        <p:nvSpPr>
          <p:cNvPr id="51" name="object 51"/>
          <p:cNvSpPr/>
          <p:nvPr/>
        </p:nvSpPr>
        <p:spPr>
          <a:xfrm>
            <a:off x="1806575" y="2770123"/>
            <a:ext cx="138430" cy="138430"/>
          </a:xfrm>
          <a:custGeom>
            <a:avLst/>
            <a:gdLst/>
            <a:ahLst/>
            <a:cxnLst/>
            <a:rect l="l" t="t" r="r" b="b"/>
            <a:pathLst>
              <a:path w="138430" h="138430">
                <a:moveTo>
                  <a:pt x="71500" y="0"/>
                </a:moveTo>
                <a:lnTo>
                  <a:pt x="44450" y="3175"/>
                </a:lnTo>
                <a:lnTo>
                  <a:pt x="20700" y="20700"/>
                </a:lnTo>
                <a:lnTo>
                  <a:pt x="6350" y="41401"/>
                </a:lnTo>
                <a:lnTo>
                  <a:pt x="0" y="68325"/>
                </a:lnTo>
                <a:lnTo>
                  <a:pt x="6350" y="95376"/>
                </a:lnTo>
                <a:lnTo>
                  <a:pt x="20700" y="119125"/>
                </a:lnTo>
                <a:lnTo>
                  <a:pt x="44450" y="131825"/>
                </a:lnTo>
                <a:lnTo>
                  <a:pt x="71500" y="138175"/>
                </a:lnTo>
                <a:lnTo>
                  <a:pt x="98425" y="131825"/>
                </a:lnTo>
                <a:lnTo>
                  <a:pt x="119125" y="119125"/>
                </a:lnTo>
                <a:lnTo>
                  <a:pt x="135000" y="95376"/>
                </a:lnTo>
                <a:lnTo>
                  <a:pt x="138175" y="68325"/>
                </a:lnTo>
                <a:lnTo>
                  <a:pt x="135000" y="41401"/>
                </a:lnTo>
                <a:lnTo>
                  <a:pt x="119125" y="20700"/>
                </a:lnTo>
                <a:lnTo>
                  <a:pt x="98425" y="3175"/>
                </a:lnTo>
                <a:lnTo>
                  <a:pt x="71500" y="0"/>
                </a:lnTo>
                <a:close/>
              </a:path>
            </a:pathLst>
          </a:custGeom>
          <a:solidFill>
            <a:srgbClr val="1A1A1A"/>
          </a:solidFill>
        </p:spPr>
        <p:txBody>
          <a:bodyPr wrap="square" lIns="0" tIns="0" rIns="0" bIns="0" rtlCol="0"/>
          <a:lstStyle/>
          <a:p>
            <a:endParaRPr/>
          </a:p>
        </p:txBody>
      </p:sp>
      <p:sp>
        <p:nvSpPr>
          <p:cNvPr id="52" name="object 52"/>
          <p:cNvSpPr/>
          <p:nvPr/>
        </p:nvSpPr>
        <p:spPr>
          <a:xfrm>
            <a:off x="1806575" y="2770123"/>
            <a:ext cx="138430" cy="138430"/>
          </a:xfrm>
          <a:custGeom>
            <a:avLst/>
            <a:gdLst/>
            <a:ahLst/>
            <a:cxnLst/>
            <a:rect l="l" t="t" r="r" b="b"/>
            <a:pathLst>
              <a:path w="138430" h="138430">
                <a:moveTo>
                  <a:pt x="0" y="68325"/>
                </a:moveTo>
                <a:lnTo>
                  <a:pt x="6350" y="41401"/>
                </a:lnTo>
                <a:lnTo>
                  <a:pt x="20700" y="20700"/>
                </a:lnTo>
                <a:lnTo>
                  <a:pt x="44450" y="3175"/>
                </a:lnTo>
                <a:lnTo>
                  <a:pt x="71500" y="0"/>
                </a:lnTo>
                <a:lnTo>
                  <a:pt x="98425" y="3175"/>
                </a:lnTo>
                <a:lnTo>
                  <a:pt x="119125" y="20700"/>
                </a:lnTo>
                <a:lnTo>
                  <a:pt x="135000" y="41401"/>
                </a:lnTo>
                <a:lnTo>
                  <a:pt x="138175" y="68325"/>
                </a:lnTo>
                <a:lnTo>
                  <a:pt x="135000" y="95376"/>
                </a:lnTo>
                <a:lnTo>
                  <a:pt x="119125" y="119125"/>
                </a:lnTo>
                <a:lnTo>
                  <a:pt x="98425" y="131825"/>
                </a:lnTo>
                <a:lnTo>
                  <a:pt x="71500" y="138175"/>
                </a:lnTo>
                <a:lnTo>
                  <a:pt x="44450" y="131825"/>
                </a:lnTo>
                <a:lnTo>
                  <a:pt x="20700" y="119125"/>
                </a:lnTo>
                <a:lnTo>
                  <a:pt x="6350" y="95376"/>
                </a:lnTo>
                <a:lnTo>
                  <a:pt x="0" y="68325"/>
                </a:lnTo>
                <a:close/>
              </a:path>
            </a:pathLst>
          </a:custGeom>
          <a:ln w="3175">
            <a:solidFill>
              <a:srgbClr val="000000"/>
            </a:solidFill>
          </a:ln>
        </p:spPr>
        <p:txBody>
          <a:bodyPr wrap="square" lIns="0" tIns="0" rIns="0" bIns="0" rtlCol="0"/>
          <a:lstStyle/>
          <a:p>
            <a:endParaRPr/>
          </a:p>
        </p:txBody>
      </p:sp>
      <p:sp>
        <p:nvSpPr>
          <p:cNvPr id="53" name="object 53"/>
          <p:cNvSpPr/>
          <p:nvPr/>
        </p:nvSpPr>
        <p:spPr>
          <a:xfrm>
            <a:off x="3089275" y="1770126"/>
            <a:ext cx="138430" cy="138430"/>
          </a:xfrm>
          <a:custGeom>
            <a:avLst/>
            <a:gdLst/>
            <a:ahLst/>
            <a:cxnLst/>
            <a:rect l="l" t="t" r="r" b="b"/>
            <a:pathLst>
              <a:path w="138430" h="138430">
                <a:moveTo>
                  <a:pt x="71500" y="0"/>
                </a:moveTo>
                <a:lnTo>
                  <a:pt x="44450" y="4699"/>
                </a:lnTo>
                <a:lnTo>
                  <a:pt x="20700" y="20574"/>
                </a:lnTo>
                <a:lnTo>
                  <a:pt x="6350" y="41275"/>
                </a:lnTo>
                <a:lnTo>
                  <a:pt x="0" y="68199"/>
                </a:lnTo>
                <a:lnTo>
                  <a:pt x="6350" y="95250"/>
                </a:lnTo>
                <a:lnTo>
                  <a:pt x="20700" y="118999"/>
                </a:lnTo>
                <a:lnTo>
                  <a:pt x="44450" y="131699"/>
                </a:lnTo>
                <a:lnTo>
                  <a:pt x="71500" y="138049"/>
                </a:lnTo>
                <a:lnTo>
                  <a:pt x="95250" y="131699"/>
                </a:lnTo>
                <a:lnTo>
                  <a:pt x="117475" y="118999"/>
                </a:lnTo>
                <a:lnTo>
                  <a:pt x="135000" y="95250"/>
                </a:lnTo>
                <a:lnTo>
                  <a:pt x="138175" y="68199"/>
                </a:lnTo>
                <a:lnTo>
                  <a:pt x="135000" y="41275"/>
                </a:lnTo>
                <a:lnTo>
                  <a:pt x="117475" y="20574"/>
                </a:lnTo>
                <a:lnTo>
                  <a:pt x="95250" y="4699"/>
                </a:lnTo>
                <a:lnTo>
                  <a:pt x="71500" y="0"/>
                </a:lnTo>
                <a:close/>
              </a:path>
            </a:pathLst>
          </a:custGeom>
          <a:solidFill>
            <a:srgbClr val="1A1A1A"/>
          </a:solidFill>
        </p:spPr>
        <p:txBody>
          <a:bodyPr wrap="square" lIns="0" tIns="0" rIns="0" bIns="0" rtlCol="0"/>
          <a:lstStyle/>
          <a:p>
            <a:endParaRPr/>
          </a:p>
        </p:txBody>
      </p:sp>
      <p:sp>
        <p:nvSpPr>
          <p:cNvPr id="54" name="object 54"/>
          <p:cNvSpPr/>
          <p:nvPr/>
        </p:nvSpPr>
        <p:spPr>
          <a:xfrm>
            <a:off x="3089275" y="1770126"/>
            <a:ext cx="138430" cy="138430"/>
          </a:xfrm>
          <a:custGeom>
            <a:avLst/>
            <a:gdLst/>
            <a:ahLst/>
            <a:cxnLst/>
            <a:rect l="l" t="t" r="r" b="b"/>
            <a:pathLst>
              <a:path w="138430" h="138430">
                <a:moveTo>
                  <a:pt x="0" y="68199"/>
                </a:moveTo>
                <a:lnTo>
                  <a:pt x="6350" y="41275"/>
                </a:lnTo>
                <a:lnTo>
                  <a:pt x="20700" y="20574"/>
                </a:lnTo>
                <a:lnTo>
                  <a:pt x="44450" y="4699"/>
                </a:lnTo>
                <a:lnTo>
                  <a:pt x="71500" y="0"/>
                </a:lnTo>
                <a:lnTo>
                  <a:pt x="95250" y="4699"/>
                </a:lnTo>
                <a:lnTo>
                  <a:pt x="117475" y="20574"/>
                </a:lnTo>
                <a:lnTo>
                  <a:pt x="135000" y="41275"/>
                </a:lnTo>
                <a:lnTo>
                  <a:pt x="138175" y="68199"/>
                </a:lnTo>
                <a:lnTo>
                  <a:pt x="135000" y="95250"/>
                </a:lnTo>
                <a:lnTo>
                  <a:pt x="117475" y="118999"/>
                </a:lnTo>
                <a:lnTo>
                  <a:pt x="95250" y="131699"/>
                </a:lnTo>
                <a:lnTo>
                  <a:pt x="71500" y="138049"/>
                </a:lnTo>
                <a:lnTo>
                  <a:pt x="44450" y="131699"/>
                </a:lnTo>
                <a:lnTo>
                  <a:pt x="20700" y="118999"/>
                </a:lnTo>
                <a:lnTo>
                  <a:pt x="6350" y="95250"/>
                </a:lnTo>
                <a:lnTo>
                  <a:pt x="0" y="68199"/>
                </a:lnTo>
                <a:close/>
              </a:path>
            </a:pathLst>
          </a:custGeom>
          <a:ln w="3175">
            <a:solidFill>
              <a:srgbClr val="000000"/>
            </a:solidFill>
          </a:ln>
        </p:spPr>
        <p:txBody>
          <a:bodyPr wrap="square" lIns="0" tIns="0" rIns="0" bIns="0" rtlCol="0"/>
          <a:lstStyle/>
          <a:p>
            <a:endParaRPr/>
          </a:p>
        </p:txBody>
      </p:sp>
      <p:sp>
        <p:nvSpPr>
          <p:cNvPr id="55" name="object 55"/>
          <p:cNvSpPr/>
          <p:nvPr/>
        </p:nvSpPr>
        <p:spPr>
          <a:xfrm>
            <a:off x="2154301" y="4130675"/>
            <a:ext cx="138430" cy="138430"/>
          </a:xfrm>
          <a:custGeom>
            <a:avLst/>
            <a:gdLst/>
            <a:ahLst/>
            <a:cxnLst/>
            <a:rect l="l" t="t" r="r" b="b"/>
            <a:pathLst>
              <a:path w="138430" h="138429">
                <a:moveTo>
                  <a:pt x="71374" y="0"/>
                </a:moveTo>
                <a:lnTo>
                  <a:pt x="44450" y="6350"/>
                </a:lnTo>
                <a:lnTo>
                  <a:pt x="20574" y="20700"/>
                </a:lnTo>
                <a:lnTo>
                  <a:pt x="6350" y="44450"/>
                </a:lnTo>
                <a:lnTo>
                  <a:pt x="0" y="71500"/>
                </a:lnTo>
                <a:lnTo>
                  <a:pt x="6350" y="98425"/>
                </a:lnTo>
                <a:lnTo>
                  <a:pt x="20574" y="117475"/>
                </a:lnTo>
                <a:lnTo>
                  <a:pt x="44450" y="135000"/>
                </a:lnTo>
                <a:lnTo>
                  <a:pt x="71374" y="138175"/>
                </a:lnTo>
                <a:lnTo>
                  <a:pt x="98425" y="135000"/>
                </a:lnTo>
                <a:lnTo>
                  <a:pt x="118999" y="117475"/>
                </a:lnTo>
                <a:lnTo>
                  <a:pt x="134874" y="98425"/>
                </a:lnTo>
                <a:lnTo>
                  <a:pt x="138049" y="71500"/>
                </a:lnTo>
                <a:lnTo>
                  <a:pt x="134874" y="44450"/>
                </a:lnTo>
                <a:lnTo>
                  <a:pt x="118999" y="20700"/>
                </a:lnTo>
                <a:lnTo>
                  <a:pt x="98425" y="6350"/>
                </a:lnTo>
                <a:lnTo>
                  <a:pt x="71374" y="0"/>
                </a:lnTo>
                <a:close/>
              </a:path>
            </a:pathLst>
          </a:custGeom>
          <a:solidFill>
            <a:srgbClr val="1A1A1A"/>
          </a:solidFill>
        </p:spPr>
        <p:txBody>
          <a:bodyPr wrap="square" lIns="0" tIns="0" rIns="0" bIns="0" rtlCol="0"/>
          <a:lstStyle/>
          <a:p>
            <a:endParaRPr/>
          </a:p>
        </p:txBody>
      </p:sp>
      <p:sp>
        <p:nvSpPr>
          <p:cNvPr id="56" name="object 56"/>
          <p:cNvSpPr/>
          <p:nvPr/>
        </p:nvSpPr>
        <p:spPr>
          <a:xfrm>
            <a:off x="2154301" y="4130675"/>
            <a:ext cx="138430" cy="138430"/>
          </a:xfrm>
          <a:custGeom>
            <a:avLst/>
            <a:gdLst/>
            <a:ahLst/>
            <a:cxnLst/>
            <a:rect l="l" t="t" r="r" b="b"/>
            <a:pathLst>
              <a:path w="138430" h="138429">
                <a:moveTo>
                  <a:pt x="0" y="71500"/>
                </a:moveTo>
                <a:lnTo>
                  <a:pt x="6350" y="44450"/>
                </a:lnTo>
                <a:lnTo>
                  <a:pt x="20574" y="20700"/>
                </a:lnTo>
                <a:lnTo>
                  <a:pt x="44450" y="6350"/>
                </a:lnTo>
                <a:lnTo>
                  <a:pt x="71374" y="0"/>
                </a:lnTo>
                <a:lnTo>
                  <a:pt x="98425" y="6350"/>
                </a:lnTo>
                <a:lnTo>
                  <a:pt x="118999" y="20700"/>
                </a:lnTo>
                <a:lnTo>
                  <a:pt x="134874" y="44450"/>
                </a:lnTo>
                <a:lnTo>
                  <a:pt x="138049" y="71500"/>
                </a:lnTo>
                <a:lnTo>
                  <a:pt x="134874" y="98425"/>
                </a:lnTo>
                <a:lnTo>
                  <a:pt x="118999" y="117475"/>
                </a:lnTo>
                <a:lnTo>
                  <a:pt x="98425" y="135000"/>
                </a:lnTo>
                <a:lnTo>
                  <a:pt x="71374" y="138175"/>
                </a:lnTo>
                <a:lnTo>
                  <a:pt x="44450" y="135000"/>
                </a:lnTo>
                <a:lnTo>
                  <a:pt x="20574" y="117475"/>
                </a:lnTo>
                <a:lnTo>
                  <a:pt x="6350" y="98425"/>
                </a:lnTo>
                <a:lnTo>
                  <a:pt x="0" y="71500"/>
                </a:lnTo>
                <a:close/>
              </a:path>
            </a:pathLst>
          </a:custGeom>
          <a:ln w="3175">
            <a:solidFill>
              <a:srgbClr val="000000"/>
            </a:solidFill>
          </a:ln>
        </p:spPr>
        <p:txBody>
          <a:bodyPr wrap="square" lIns="0" tIns="0" rIns="0" bIns="0" rtlCol="0"/>
          <a:lstStyle/>
          <a:p>
            <a:endParaRPr/>
          </a:p>
        </p:txBody>
      </p:sp>
      <p:sp>
        <p:nvSpPr>
          <p:cNvPr id="57" name="object 57"/>
          <p:cNvSpPr/>
          <p:nvPr/>
        </p:nvSpPr>
        <p:spPr>
          <a:xfrm>
            <a:off x="868362" y="2571750"/>
            <a:ext cx="138430" cy="138430"/>
          </a:xfrm>
          <a:custGeom>
            <a:avLst/>
            <a:gdLst/>
            <a:ahLst/>
            <a:cxnLst/>
            <a:rect l="l" t="t" r="r" b="b"/>
            <a:pathLst>
              <a:path w="138430" h="138430">
                <a:moveTo>
                  <a:pt x="71437" y="0"/>
                </a:moveTo>
                <a:lnTo>
                  <a:pt x="44450" y="6350"/>
                </a:lnTo>
                <a:lnTo>
                  <a:pt x="20637" y="20700"/>
                </a:lnTo>
                <a:lnTo>
                  <a:pt x="6350" y="44450"/>
                </a:lnTo>
                <a:lnTo>
                  <a:pt x="0" y="71500"/>
                </a:lnTo>
                <a:lnTo>
                  <a:pt x="6350" y="98425"/>
                </a:lnTo>
                <a:lnTo>
                  <a:pt x="20637" y="117475"/>
                </a:lnTo>
                <a:lnTo>
                  <a:pt x="44450" y="135000"/>
                </a:lnTo>
                <a:lnTo>
                  <a:pt x="71437" y="138175"/>
                </a:lnTo>
                <a:lnTo>
                  <a:pt x="98425" y="135000"/>
                </a:lnTo>
                <a:lnTo>
                  <a:pt x="117475" y="117475"/>
                </a:lnTo>
                <a:lnTo>
                  <a:pt x="134937" y="98425"/>
                </a:lnTo>
                <a:lnTo>
                  <a:pt x="138112" y="71500"/>
                </a:lnTo>
                <a:lnTo>
                  <a:pt x="134937" y="44450"/>
                </a:lnTo>
                <a:lnTo>
                  <a:pt x="117475" y="20700"/>
                </a:lnTo>
                <a:lnTo>
                  <a:pt x="98425" y="6350"/>
                </a:lnTo>
                <a:lnTo>
                  <a:pt x="71437" y="0"/>
                </a:lnTo>
                <a:close/>
              </a:path>
            </a:pathLst>
          </a:custGeom>
          <a:solidFill>
            <a:srgbClr val="1A1A1A"/>
          </a:solidFill>
        </p:spPr>
        <p:txBody>
          <a:bodyPr wrap="square" lIns="0" tIns="0" rIns="0" bIns="0" rtlCol="0"/>
          <a:lstStyle/>
          <a:p>
            <a:endParaRPr/>
          </a:p>
        </p:txBody>
      </p:sp>
      <p:sp>
        <p:nvSpPr>
          <p:cNvPr id="58" name="object 58"/>
          <p:cNvSpPr/>
          <p:nvPr/>
        </p:nvSpPr>
        <p:spPr>
          <a:xfrm>
            <a:off x="868362" y="2571750"/>
            <a:ext cx="138430" cy="138430"/>
          </a:xfrm>
          <a:custGeom>
            <a:avLst/>
            <a:gdLst/>
            <a:ahLst/>
            <a:cxnLst/>
            <a:rect l="l" t="t" r="r" b="b"/>
            <a:pathLst>
              <a:path w="138430" h="138430">
                <a:moveTo>
                  <a:pt x="0" y="71500"/>
                </a:moveTo>
                <a:lnTo>
                  <a:pt x="6350" y="44450"/>
                </a:lnTo>
                <a:lnTo>
                  <a:pt x="20637" y="20700"/>
                </a:lnTo>
                <a:lnTo>
                  <a:pt x="44450" y="6350"/>
                </a:lnTo>
                <a:lnTo>
                  <a:pt x="71437" y="0"/>
                </a:lnTo>
                <a:lnTo>
                  <a:pt x="98425" y="6350"/>
                </a:lnTo>
                <a:lnTo>
                  <a:pt x="117475" y="20700"/>
                </a:lnTo>
                <a:lnTo>
                  <a:pt x="134937" y="44450"/>
                </a:lnTo>
                <a:lnTo>
                  <a:pt x="138112" y="71500"/>
                </a:lnTo>
                <a:lnTo>
                  <a:pt x="134937" y="98425"/>
                </a:lnTo>
                <a:lnTo>
                  <a:pt x="117475" y="117475"/>
                </a:lnTo>
                <a:lnTo>
                  <a:pt x="98425" y="135000"/>
                </a:lnTo>
                <a:lnTo>
                  <a:pt x="71437" y="138175"/>
                </a:lnTo>
                <a:lnTo>
                  <a:pt x="44450" y="135000"/>
                </a:lnTo>
                <a:lnTo>
                  <a:pt x="20637" y="117475"/>
                </a:lnTo>
                <a:lnTo>
                  <a:pt x="6350" y="98425"/>
                </a:lnTo>
                <a:lnTo>
                  <a:pt x="0" y="71500"/>
                </a:lnTo>
                <a:close/>
              </a:path>
            </a:pathLst>
          </a:custGeom>
          <a:ln w="3175">
            <a:solidFill>
              <a:srgbClr val="000000"/>
            </a:solidFill>
          </a:ln>
        </p:spPr>
        <p:txBody>
          <a:bodyPr wrap="square" lIns="0" tIns="0" rIns="0" bIns="0" rtlCol="0"/>
          <a:lstStyle/>
          <a:p>
            <a:endParaRPr/>
          </a:p>
        </p:txBody>
      </p:sp>
      <p:sp>
        <p:nvSpPr>
          <p:cNvPr id="59" name="object 59"/>
          <p:cNvSpPr/>
          <p:nvPr/>
        </p:nvSpPr>
        <p:spPr>
          <a:xfrm>
            <a:off x="2711450" y="3248025"/>
            <a:ext cx="138430" cy="138430"/>
          </a:xfrm>
          <a:custGeom>
            <a:avLst/>
            <a:gdLst/>
            <a:ahLst/>
            <a:cxnLst/>
            <a:rect l="l" t="t" r="r" b="b"/>
            <a:pathLst>
              <a:path w="138430" h="138429">
                <a:moveTo>
                  <a:pt x="66675" y="0"/>
                </a:moveTo>
                <a:lnTo>
                  <a:pt x="44450" y="8000"/>
                </a:lnTo>
                <a:lnTo>
                  <a:pt x="20700" y="20700"/>
                </a:lnTo>
                <a:lnTo>
                  <a:pt x="6350" y="44450"/>
                </a:lnTo>
                <a:lnTo>
                  <a:pt x="0" y="71500"/>
                </a:lnTo>
                <a:lnTo>
                  <a:pt x="6350" y="98425"/>
                </a:lnTo>
                <a:lnTo>
                  <a:pt x="20700" y="119125"/>
                </a:lnTo>
                <a:lnTo>
                  <a:pt x="44450" y="135000"/>
                </a:lnTo>
                <a:lnTo>
                  <a:pt x="66675" y="138175"/>
                </a:lnTo>
                <a:lnTo>
                  <a:pt x="93725" y="135000"/>
                </a:lnTo>
                <a:lnTo>
                  <a:pt x="117475" y="119125"/>
                </a:lnTo>
                <a:lnTo>
                  <a:pt x="131825" y="98425"/>
                </a:lnTo>
                <a:lnTo>
                  <a:pt x="138175" y="71500"/>
                </a:lnTo>
                <a:lnTo>
                  <a:pt x="131825" y="44450"/>
                </a:lnTo>
                <a:lnTo>
                  <a:pt x="117475" y="20700"/>
                </a:lnTo>
                <a:lnTo>
                  <a:pt x="93725" y="8000"/>
                </a:lnTo>
                <a:lnTo>
                  <a:pt x="66675" y="0"/>
                </a:lnTo>
                <a:close/>
              </a:path>
            </a:pathLst>
          </a:custGeom>
          <a:solidFill>
            <a:srgbClr val="1A1A1A"/>
          </a:solidFill>
        </p:spPr>
        <p:txBody>
          <a:bodyPr wrap="square" lIns="0" tIns="0" rIns="0" bIns="0" rtlCol="0"/>
          <a:lstStyle/>
          <a:p>
            <a:endParaRPr/>
          </a:p>
        </p:txBody>
      </p:sp>
      <p:sp>
        <p:nvSpPr>
          <p:cNvPr id="60" name="object 60"/>
          <p:cNvSpPr/>
          <p:nvPr/>
        </p:nvSpPr>
        <p:spPr>
          <a:xfrm>
            <a:off x="2711450" y="3248025"/>
            <a:ext cx="138430" cy="138430"/>
          </a:xfrm>
          <a:custGeom>
            <a:avLst/>
            <a:gdLst/>
            <a:ahLst/>
            <a:cxnLst/>
            <a:rect l="l" t="t" r="r" b="b"/>
            <a:pathLst>
              <a:path w="138430" h="138429">
                <a:moveTo>
                  <a:pt x="0" y="71500"/>
                </a:moveTo>
                <a:lnTo>
                  <a:pt x="6350" y="44450"/>
                </a:lnTo>
                <a:lnTo>
                  <a:pt x="20700" y="20700"/>
                </a:lnTo>
                <a:lnTo>
                  <a:pt x="44450" y="8000"/>
                </a:lnTo>
                <a:lnTo>
                  <a:pt x="66675" y="0"/>
                </a:lnTo>
                <a:lnTo>
                  <a:pt x="93725" y="8000"/>
                </a:lnTo>
                <a:lnTo>
                  <a:pt x="117475" y="20700"/>
                </a:lnTo>
                <a:lnTo>
                  <a:pt x="131825" y="44450"/>
                </a:lnTo>
                <a:lnTo>
                  <a:pt x="138175" y="71500"/>
                </a:lnTo>
                <a:lnTo>
                  <a:pt x="131825" y="98425"/>
                </a:lnTo>
                <a:lnTo>
                  <a:pt x="117475" y="119125"/>
                </a:lnTo>
                <a:lnTo>
                  <a:pt x="93725" y="135000"/>
                </a:lnTo>
                <a:lnTo>
                  <a:pt x="66675" y="138175"/>
                </a:lnTo>
                <a:lnTo>
                  <a:pt x="44450" y="135000"/>
                </a:lnTo>
                <a:lnTo>
                  <a:pt x="20700" y="119125"/>
                </a:lnTo>
                <a:lnTo>
                  <a:pt x="6350" y="98425"/>
                </a:lnTo>
                <a:lnTo>
                  <a:pt x="0" y="71500"/>
                </a:lnTo>
                <a:close/>
              </a:path>
            </a:pathLst>
          </a:custGeom>
          <a:ln w="3175">
            <a:solidFill>
              <a:srgbClr val="000000"/>
            </a:solidFill>
          </a:ln>
        </p:spPr>
        <p:txBody>
          <a:bodyPr wrap="square" lIns="0" tIns="0" rIns="0" bIns="0" rtlCol="0"/>
          <a:lstStyle/>
          <a:p>
            <a:endParaRPr/>
          </a:p>
        </p:txBody>
      </p:sp>
      <p:sp>
        <p:nvSpPr>
          <p:cNvPr id="61" name="object 61"/>
          <p:cNvSpPr/>
          <p:nvPr/>
        </p:nvSpPr>
        <p:spPr>
          <a:xfrm>
            <a:off x="3463925" y="3343275"/>
            <a:ext cx="138430" cy="138430"/>
          </a:xfrm>
          <a:custGeom>
            <a:avLst/>
            <a:gdLst/>
            <a:ahLst/>
            <a:cxnLst/>
            <a:rect l="l" t="t" r="r" b="b"/>
            <a:pathLst>
              <a:path w="138429" h="138429">
                <a:moveTo>
                  <a:pt x="71500" y="0"/>
                </a:moveTo>
                <a:lnTo>
                  <a:pt x="44450" y="3175"/>
                </a:lnTo>
                <a:lnTo>
                  <a:pt x="20700" y="20700"/>
                </a:lnTo>
                <a:lnTo>
                  <a:pt x="6350" y="39750"/>
                </a:lnTo>
                <a:lnTo>
                  <a:pt x="0" y="66675"/>
                </a:lnTo>
                <a:lnTo>
                  <a:pt x="6350" y="93725"/>
                </a:lnTo>
                <a:lnTo>
                  <a:pt x="20700" y="117475"/>
                </a:lnTo>
                <a:lnTo>
                  <a:pt x="44450" y="131825"/>
                </a:lnTo>
                <a:lnTo>
                  <a:pt x="71500" y="138175"/>
                </a:lnTo>
                <a:lnTo>
                  <a:pt x="98425" y="131825"/>
                </a:lnTo>
                <a:lnTo>
                  <a:pt x="117475" y="117475"/>
                </a:lnTo>
                <a:lnTo>
                  <a:pt x="135000" y="93725"/>
                </a:lnTo>
                <a:lnTo>
                  <a:pt x="138175" y="66675"/>
                </a:lnTo>
                <a:lnTo>
                  <a:pt x="135000" y="39750"/>
                </a:lnTo>
                <a:lnTo>
                  <a:pt x="117475" y="20700"/>
                </a:lnTo>
                <a:lnTo>
                  <a:pt x="98425" y="3175"/>
                </a:lnTo>
                <a:lnTo>
                  <a:pt x="71500" y="0"/>
                </a:lnTo>
                <a:close/>
              </a:path>
            </a:pathLst>
          </a:custGeom>
          <a:solidFill>
            <a:srgbClr val="1A1A1A"/>
          </a:solidFill>
        </p:spPr>
        <p:txBody>
          <a:bodyPr wrap="square" lIns="0" tIns="0" rIns="0" bIns="0" rtlCol="0"/>
          <a:lstStyle/>
          <a:p>
            <a:endParaRPr/>
          </a:p>
        </p:txBody>
      </p:sp>
      <p:sp>
        <p:nvSpPr>
          <p:cNvPr id="62" name="object 62"/>
          <p:cNvSpPr/>
          <p:nvPr/>
        </p:nvSpPr>
        <p:spPr>
          <a:xfrm>
            <a:off x="3463925" y="3343275"/>
            <a:ext cx="138430" cy="138430"/>
          </a:xfrm>
          <a:custGeom>
            <a:avLst/>
            <a:gdLst/>
            <a:ahLst/>
            <a:cxnLst/>
            <a:rect l="l" t="t" r="r" b="b"/>
            <a:pathLst>
              <a:path w="138429" h="138429">
                <a:moveTo>
                  <a:pt x="0" y="66675"/>
                </a:moveTo>
                <a:lnTo>
                  <a:pt x="6350" y="39750"/>
                </a:lnTo>
                <a:lnTo>
                  <a:pt x="20700" y="20700"/>
                </a:lnTo>
                <a:lnTo>
                  <a:pt x="44450" y="3175"/>
                </a:lnTo>
                <a:lnTo>
                  <a:pt x="71500" y="0"/>
                </a:lnTo>
                <a:lnTo>
                  <a:pt x="98425" y="3175"/>
                </a:lnTo>
                <a:lnTo>
                  <a:pt x="117475" y="20700"/>
                </a:lnTo>
                <a:lnTo>
                  <a:pt x="135000" y="39750"/>
                </a:lnTo>
                <a:lnTo>
                  <a:pt x="138175" y="66675"/>
                </a:lnTo>
                <a:lnTo>
                  <a:pt x="135000" y="93725"/>
                </a:lnTo>
                <a:lnTo>
                  <a:pt x="117475" y="117475"/>
                </a:lnTo>
                <a:lnTo>
                  <a:pt x="98425" y="131825"/>
                </a:lnTo>
                <a:lnTo>
                  <a:pt x="71500" y="138175"/>
                </a:lnTo>
                <a:lnTo>
                  <a:pt x="44450" y="131825"/>
                </a:lnTo>
                <a:lnTo>
                  <a:pt x="20700" y="117475"/>
                </a:lnTo>
                <a:lnTo>
                  <a:pt x="6350" y="93725"/>
                </a:lnTo>
                <a:lnTo>
                  <a:pt x="0" y="66675"/>
                </a:lnTo>
                <a:close/>
              </a:path>
            </a:pathLst>
          </a:custGeom>
          <a:ln w="3175">
            <a:solidFill>
              <a:srgbClr val="000000"/>
            </a:solidFill>
          </a:ln>
        </p:spPr>
        <p:txBody>
          <a:bodyPr wrap="square" lIns="0" tIns="0" rIns="0" bIns="0" rtlCol="0"/>
          <a:lstStyle/>
          <a:p>
            <a:endParaRPr/>
          </a:p>
        </p:txBody>
      </p:sp>
      <p:sp>
        <p:nvSpPr>
          <p:cNvPr id="63" name="object 63"/>
          <p:cNvSpPr/>
          <p:nvPr/>
        </p:nvSpPr>
        <p:spPr>
          <a:xfrm>
            <a:off x="2586101" y="3073400"/>
            <a:ext cx="1402080" cy="586105"/>
          </a:xfrm>
          <a:custGeom>
            <a:avLst/>
            <a:gdLst/>
            <a:ahLst/>
            <a:cxnLst/>
            <a:rect l="l" t="t" r="r" b="b"/>
            <a:pathLst>
              <a:path w="1402079" h="586104">
                <a:moveTo>
                  <a:pt x="701675" y="0"/>
                </a:moveTo>
                <a:lnTo>
                  <a:pt x="796925" y="3175"/>
                </a:lnTo>
                <a:lnTo>
                  <a:pt x="892175" y="11049"/>
                </a:lnTo>
                <a:lnTo>
                  <a:pt x="982599" y="23749"/>
                </a:lnTo>
                <a:lnTo>
                  <a:pt x="1066800" y="44450"/>
                </a:lnTo>
                <a:lnTo>
                  <a:pt x="1144524" y="68199"/>
                </a:lnTo>
                <a:lnTo>
                  <a:pt x="1215898" y="95250"/>
                </a:lnTo>
                <a:lnTo>
                  <a:pt x="1276223" y="125349"/>
                </a:lnTo>
                <a:lnTo>
                  <a:pt x="1327023" y="158750"/>
                </a:lnTo>
                <a:lnTo>
                  <a:pt x="1363599" y="195199"/>
                </a:lnTo>
                <a:lnTo>
                  <a:pt x="1390523" y="233299"/>
                </a:lnTo>
                <a:lnTo>
                  <a:pt x="1401699" y="273050"/>
                </a:lnTo>
                <a:lnTo>
                  <a:pt x="1401699" y="312674"/>
                </a:lnTo>
                <a:lnTo>
                  <a:pt x="1390523" y="353949"/>
                </a:lnTo>
                <a:lnTo>
                  <a:pt x="1363599" y="390525"/>
                </a:lnTo>
                <a:lnTo>
                  <a:pt x="1327023" y="428625"/>
                </a:lnTo>
                <a:lnTo>
                  <a:pt x="1276223" y="461899"/>
                </a:lnTo>
                <a:lnTo>
                  <a:pt x="1215898" y="492125"/>
                </a:lnTo>
                <a:lnTo>
                  <a:pt x="1144524" y="519175"/>
                </a:lnTo>
                <a:lnTo>
                  <a:pt x="1066800" y="542925"/>
                </a:lnTo>
                <a:lnTo>
                  <a:pt x="982599" y="561975"/>
                </a:lnTo>
                <a:lnTo>
                  <a:pt x="892175" y="576326"/>
                </a:lnTo>
                <a:lnTo>
                  <a:pt x="796925" y="582676"/>
                </a:lnTo>
                <a:lnTo>
                  <a:pt x="701675" y="585851"/>
                </a:lnTo>
                <a:lnTo>
                  <a:pt x="604774" y="582676"/>
                </a:lnTo>
                <a:lnTo>
                  <a:pt x="512699" y="576326"/>
                </a:lnTo>
                <a:lnTo>
                  <a:pt x="422275" y="561975"/>
                </a:lnTo>
                <a:lnTo>
                  <a:pt x="338074" y="542925"/>
                </a:lnTo>
                <a:lnTo>
                  <a:pt x="257175" y="519175"/>
                </a:lnTo>
                <a:lnTo>
                  <a:pt x="188849" y="492125"/>
                </a:lnTo>
                <a:lnTo>
                  <a:pt x="128524" y="461899"/>
                </a:lnTo>
                <a:lnTo>
                  <a:pt x="77724" y="428625"/>
                </a:lnTo>
                <a:lnTo>
                  <a:pt x="41275" y="390525"/>
                </a:lnTo>
                <a:lnTo>
                  <a:pt x="14224" y="353949"/>
                </a:lnTo>
                <a:lnTo>
                  <a:pt x="0" y="312674"/>
                </a:lnTo>
                <a:lnTo>
                  <a:pt x="0" y="273050"/>
                </a:lnTo>
                <a:lnTo>
                  <a:pt x="14224" y="233299"/>
                </a:lnTo>
                <a:lnTo>
                  <a:pt x="41275" y="195199"/>
                </a:lnTo>
                <a:lnTo>
                  <a:pt x="77724" y="158750"/>
                </a:lnTo>
                <a:lnTo>
                  <a:pt x="128524" y="125349"/>
                </a:lnTo>
                <a:lnTo>
                  <a:pt x="188849" y="95250"/>
                </a:lnTo>
                <a:lnTo>
                  <a:pt x="257175" y="68199"/>
                </a:lnTo>
                <a:lnTo>
                  <a:pt x="338074" y="44450"/>
                </a:lnTo>
                <a:lnTo>
                  <a:pt x="422275" y="23749"/>
                </a:lnTo>
                <a:lnTo>
                  <a:pt x="512699" y="11049"/>
                </a:lnTo>
                <a:lnTo>
                  <a:pt x="604774" y="3175"/>
                </a:lnTo>
                <a:lnTo>
                  <a:pt x="701675" y="0"/>
                </a:lnTo>
              </a:path>
            </a:pathLst>
          </a:custGeom>
          <a:ln w="3175">
            <a:solidFill>
              <a:srgbClr val="000000"/>
            </a:solidFill>
          </a:ln>
        </p:spPr>
        <p:txBody>
          <a:bodyPr wrap="square" lIns="0" tIns="0" rIns="0" bIns="0" rtlCol="0"/>
          <a:lstStyle/>
          <a:p>
            <a:endParaRPr/>
          </a:p>
        </p:txBody>
      </p:sp>
      <p:sp>
        <p:nvSpPr>
          <p:cNvPr id="64" name="object 64"/>
          <p:cNvSpPr txBox="1"/>
          <p:nvPr/>
        </p:nvSpPr>
        <p:spPr>
          <a:xfrm>
            <a:off x="3154807" y="3674407"/>
            <a:ext cx="173990" cy="292100"/>
          </a:xfrm>
          <a:prstGeom prst="rect">
            <a:avLst/>
          </a:prstGeom>
        </p:spPr>
        <p:txBody>
          <a:bodyPr vert="horz" wrap="square" lIns="0" tIns="0" rIns="0" bIns="0" rtlCol="0">
            <a:spAutoFit/>
          </a:bodyPr>
          <a:lstStyle/>
          <a:p>
            <a:pPr marL="12700">
              <a:lnSpc>
                <a:spcPct val="100000"/>
              </a:lnSpc>
            </a:pPr>
            <a:r>
              <a:rPr sz="2100" b="1" dirty="0">
                <a:solidFill>
                  <a:srgbClr val="FF0000"/>
                </a:solidFill>
                <a:latin typeface="Arial"/>
                <a:cs typeface="Arial"/>
              </a:rPr>
              <a:t>1</a:t>
            </a:r>
            <a:endParaRPr sz="2100">
              <a:latin typeface="Arial"/>
              <a:cs typeface="Arial"/>
            </a:endParaRPr>
          </a:p>
        </p:txBody>
      </p:sp>
      <p:sp>
        <p:nvSpPr>
          <p:cNvPr id="65" name="object 65"/>
          <p:cNvSpPr/>
          <p:nvPr/>
        </p:nvSpPr>
        <p:spPr>
          <a:xfrm>
            <a:off x="781050" y="2393950"/>
            <a:ext cx="1579880" cy="609600"/>
          </a:xfrm>
          <a:custGeom>
            <a:avLst/>
            <a:gdLst/>
            <a:ahLst/>
            <a:cxnLst/>
            <a:rect l="l" t="t" r="r" b="b"/>
            <a:pathLst>
              <a:path w="1579880" h="609600">
                <a:moveTo>
                  <a:pt x="815975" y="6350"/>
                </a:moveTo>
                <a:lnTo>
                  <a:pt x="914400" y="15875"/>
                </a:lnTo>
                <a:lnTo>
                  <a:pt x="1012825" y="33274"/>
                </a:lnTo>
                <a:lnTo>
                  <a:pt x="1103376" y="53975"/>
                </a:lnTo>
                <a:lnTo>
                  <a:pt x="1193800" y="77724"/>
                </a:lnTo>
                <a:lnTo>
                  <a:pt x="1274826" y="104775"/>
                </a:lnTo>
                <a:lnTo>
                  <a:pt x="1349375" y="134874"/>
                </a:lnTo>
                <a:lnTo>
                  <a:pt x="1414526" y="168275"/>
                </a:lnTo>
                <a:lnTo>
                  <a:pt x="1471676" y="201549"/>
                </a:lnTo>
                <a:lnTo>
                  <a:pt x="1514475" y="238125"/>
                </a:lnTo>
                <a:lnTo>
                  <a:pt x="1549400" y="279400"/>
                </a:lnTo>
                <a:lnTo>
                  <a:pt x="1568450" y="315849"/>
                </a:lnTo>
                <a:lnTo>
                  <a:pt x="1579626" y="352425"/>
                </a:lnTo>
                <a:lnTo>
                  <a:pt x="1576451" y="393700"/>
                </a:lnTo>
                <a:lnTo>
                  <a:pt x="1532001" y="460375"/>
                </a:lnTo>
                <a:lnTo>
                  <a:pt x="1492250" y="495300"/>
                </a:lnTo>
                <a:lnTo>
                  <a:pt x="1441450" y="522224"/>
                </a:lnTo>
                <a:lnTo>
                  <a:pt x="1379601" y="547624"/>
                </a:lnTo>
                <a:lnTo>
                  <a:pt x="1312926" y="568325"/>
                </a:lnTo>
                <a:lnTo>
                  <a:pt x="1231900" y="585724"/>
                </a:lnTo>
                <a:lnTo>
                  <a:pt x="1147826" y="598424"/>
                </a:lnTo>
                <a:lnTo>
                  <a:pt x="1055751" y="606425"/>
                </a:lnTo>
                <a:lnTo>
                  <a:pt x="962025" y="609600"/>
                </a:lnTo>
                <a:lnTo>
                  <a:pt x="863600" y="609600"/>
                </a:lnTo>
                <a:lnTo>
                  <a:pt x="762000" y="601599"/>
                </a:lnTo>
                <a:lnTo>
                  <a:pt x="665226" y="592074"/>
                </a:lnTo>
                <a:lnTo>
                  <a:pt x="566801" y="574675"/>
                </a:lnTo>
                <a:lnTo>
                  <a:pt x="476250" y="555625"/>
                </a:lnTo>
                <a:lnTo>
                  <a:pt x="384175" y="531749"/>
                </a:lnTo>
                <a:lnTo>
                  <a:pt x="303212" y="504825"/>
                </a:lnTo>
                <a:lnTo>
                  <a:pt x="228600" y="474599"/>
                </a:lnTo>
                <a:lnTo>
                  <a:pt x="165100" y="441325"/>
                </a:lnTo>
                <a:lnTo>
                  <a:pt x="107950" y="406400"/>
                </a:lnTo>
                <a:lnTo>
                  <a:pt x="63500" y="369824"/>
                </a:lnTo>
                <a:lnTo>
                  <a:pt x="30162" y="330200"/>
                </a:lnTo>
                <a:lnTo>
                  <a:pt x="9525" y="292100"/>
                </a:lnTo>
                <a:lnTo>
                  <a:pt x="0" y="255524"/>
                </a:lnTo>
                <a:lnTo>
                  <a:pt x="3175" y="219075"/>
                </a:lnTo>
                <a:lnTo>
                  <a:pt x="20637" y="180975"/>
                </a:lnTo>
                <a:lnTo>
                  <a:pt x="47625" y="147574"/>
                </a:lnTo>
                <a:lnTo>
                  <a:pt x="87312" y="114300"/>
                </a:lnTo>
                <a:lnTo>
                  <a:pt x="138112" y="87249"/>
                </a:lnTo>
                <a:lnTo>
                  <a:pt x="198437" y="60325"/>
                </a:lnTo>
                <a:lnTo>
                  <a:pt x="266700" y="39624"/>
                </a:lnTo>
                <a:lnTo>
                  <a:pt x="347662" y="23749"/>
                </a:lnTo>
                <a:lnTo>
                  <a:pt x="431800" y="9525"/>
                </a:lnTo>
                <a:lnTo>
                  <a:pt x="522350" y="3175"/>
                </a:lnTo>
                <a:lnTo>
                  <a:pt x="617601" y="0"/>
                </a:lnTo>
                <a:lnTo>
                  <a:pt x="714375" y="0"/>
                </a:lnTo>
                <a:lnTo>
                  <a:pt x="815975" y="6350"/>
                </a:lnTo>
              </a:path>
            </a:pathLst>
          </a:custGeom>
          <a:ln w="3175">
            <a:solidFill>
              <a:srgbClr val="000000"/>
            </a:solidFill>
          </a:ln>
        </p:spPr>
        <p:txBody>
          <a:bodyPr wrap="square" lIns="0" tIns="0" rIns="0" bIns="0" rtlCol="0"/>
          <a:lstStyle/>
          <a:p>
            <a:endParaRPr/>
          </a:p>
        </p:txBody>
      </p:sp>
      <p:sp>
        <p:nvSpPr>
          <p:cNvPr id="66" name="object 66"/>
          <p:cNvSpPr txBox="1"/>
          <p:nvPr/>
        </p:nvSpPr>
        <p:spPr>
          <a:xfrm>
            <a:off x="1602105" y="2145326"/>
            <a:ext cx="173990" cy="292100"/>
          </a:xfrm>
          <a:prstGeom prst="rect">
            <a:avLst/>
          </a:prstGeom>
        </p:spPr>
        <p:txBody>
          <a:bodyPr vert="horz" wrap="square" lIns="0" tIns="0" rIns="0" bIns="0" rtlCol="0">
            <a:spAutoFit/>
          </a:bodyPr>
          <a:lstStyle/>
          <a:p>
            <a:pPr marL="12700">
              <a:lnSpc>
                <a:spcPct val="100000"/>
              </a:lnSpc>
            </a:pPr>
            <a:r>
              <a:rPr sz="2100" b="1" dirty="0">
                <a:solidFill>
                  <a:srgbClr val="FF0000"/>
                </a:solidFill>
                <a:latin typeface="Arial"/>
                <a:cs typeface="Arial"/>
              </a:rPr>
              <a:t>2</a:t>
            </a:r>
            <a:endParaRPr sz="2100">
              <a:latin typeface="Arial"/>
              <a:cs typeface="Arial"/>
            </a:endParaRPr>
          </a:p>
        </p:txBody>
      </p:sp>
      <p:sp>
        <p:nvSpPr>
          <p:cNvPr id="67" name="object 67"/>
          <p:cNvSpPr txBox="1"/>
          <p:nvPr/>
        </p:nvSpPr>
        <p:spPr>
          <a:xfrm>
            <a:off x="4191761" y="2145326"/>
            <a:ext cx="173990" cy="292100"/>
          </a:xfrm>
          <a:prstGeom prst="rect">
            <a:avLst/>
          </a:prstGeom>
        </p:spPr>
        <p:txBody>
          <a:bodyPr vert="horz" wrap="square" lIns="0" tIns="0" rIns="0" bIns="0" rtlCol="0">
            <a:spAutoFit/>
          </a:bodyPr>
          <a:lstStyle/>
          <a:p>
            <a:pPr marL="12700">
              <a:lnSpc>
                <a:spcPct val="100000"/>
              </a:lnSpc>
            </a:pPr>
            <a:r>
              <a:rPr sz="2100" b="1" dirty="0">
                <a:solidFill>
                  <a:srgbClr val="FF0000"/>
                </a:solidFill>
                <a:latin typeface="Arial"/>
                <a:cs typeface="Arial"/>
              </a:rPr>
              <a:t>5</a:t>
            </a:r>
            <a:endParaRPr sz="2100">
              <a:latin typeface="Arial"/>
              <a:cs typeface="Arial"/>
            </a:endParaRPr>
          </a:p>
        </p:txBody>
      </p:sp>
      <p:sp>
        <p:nvSpPr>
          <p:cNvPr id="68" name="object 68"/>
          <p:cNvSpPr/>
          <p:nvPr/>
        </p:nvSpPr>
        <p:spPr>
          <a:xfrm>
            <a:off x="436562" y="1447800"/>
            <a:ext cx="3935729" cy="3488054"/>
          </a:xfrm>
          <a:custGeom>
            <a:avLst/>
            <a:gdLst/>
            <a:ahLst/>
            <a:cxnLst/>
            <a:rect l="l" t="t" r="r" b="b"/>
            <a:pathLst>
              <a:path w="3935729" h="3488054">
                <a:moveTo>
                  <a:pt x="1963737" y="0"/>
                </a:moveTo>
                <a:lnTo>
                  <a:pt x="2125662" y="3175"/>
                </a:lnTo>
                <a:lnTo>
                  <a:pt x="2287587" y="23749"/>
                </a:lnTo>
                <a:lnTo>
                  <a:pt x="2446337" y="50800"/>
                </a:lnTo>
                <a:lnTo>
                  <a:pt x="2601912" y="93599"/>
                </a:lnTo>
                <a:lnTo>
                  <a:pt x="2754312" y="144399"/>
                </a:lnTo>
                <a:lnTo>
                  <a:pt x="2898711" y="207899"/>
                </a:lnTo>
                <a:lnTo>
                  <a:pt x="3041586" y="282575"/>
                </a:lnTo>
                <a:lnTo>
                  <a:pt x="3171761" y="363474"/>
                </a:lnTo>
                <a:lnTo>
                  <a:pt x="3297237" y="457200"/>
                </a:lnTo>
                <a:lnTo>
                  <a:pt x="3411537" y="558800"/>
                </a:lnTo>
                <a:lnTo>
                  <a:pt x="3516312" y="669925"/>
                </a:lnTo>
                <a:lnTo>
                  <a:pt x="3611562" y="787400"/>
                </a:lnTo>
                <a:lnTo>
                  <a:pt x="3695636" y="908050"/>
                </a:lnTo>
                <a:lnTo>
                  <a:pt x="3767137" y="1039749"/>
                </a:lnTo>
                <a:lnTo>
                  <a:pt x="3827462" y="1174750"/>
                </a:lnTo>
                <a:lnTo>
                  <a:pt x="3875087" y="1312799"/>
                </a:lnTo>
                <a:lnTo>
                  <a:pt x="3908361" y="1454150"/>
                </a:lnTo>
                <a:lnTo>
                  <a:pt x="3929062" y="1595374"/>
                </a:lnTo>
                <a:lnTo>
                  <a:pt x="3935412" y="1739900"/>
                </a:lnTo>
                <a:lnTo>
                  <a:pt x="3929062" y="1885950"/>
                </a:lnTo>
                <a:lnTo>
                  <a:pt x="3908361" y="2027174"/>
                </a:lnTo>
                <a:lnTo>
                  <a:pt x="3875087" y="2168525"/>
                </a:lnTo>
                <a:lnTo>
                  <a:pt x="3827462" y="2306574"/>
                </a:lnTo>
                <a:lnTo>
                  <a:pt x="3770312" y="2440051"/>
                </a:lnTo>
                <a:lnTo>
                  <a:pt x="3698811" y="2571750"/>
                </a:lnTo>
                <a:lnTo>
                  <a:pt x="3614737" y="2694051"/>
                </a:lnTo>
                <a:lnTo>
                  <a:pt x="3519487" y="2811399"/>
                </a:lnTo>
                <a:lnTo>
                  <a:pt x="3416236" y="2922524"/>
                </a:lnTo>
                <a:lnTo>
                  <a:pt x="3300412" y="3022600"/>
                </a:lnTo>
                <a:lnTo>
                  <a:pt x="3179762" y="3117850"/>
                </a:lnTo>
                <a:lnTo>
                  <a:pt x="3044761" y="3201924"/>
                </a:lnTo>
                <a:lnTo>
                  <a:pt x="2905061" y="3274949"/>
                </a:lnTo>
                <a:lnTo>
                  <a:pt x="2760662" y="3340100"/>
                </a:lnTo>
                <a:lnTo>
                  <a:pt x="2608262" y="3390900"/>
                </a:lnTo>
                <a:lnTo>
                  <a:pt x="2454211" y="3433699"/>
                </a:lnTo>
                <a:lnTo>
                  <a:pt x="2295588" y="3463925"/>
                </a:lnTo>
                <a:lnTo>
                  <a:pt x="2133663" y="3481324"/>
                </a:lnTo>
                <a:lnTo>
                  <a:pt x="1971738" y="3487674"/>
                </a:lnTo>
                <a:lnTo>
                  <a:pt x="1808162" y="3481324"/>
                </a:lnTo>
                <a:lnTo>
                  <a:pt x="1646237" y="3463925"/>
                </a:lnTo>
                <a:lnTo>
                  <a:pt x="1489138" y="3433699"/>
                </a:lnTo>
                <a:lnTo>
                  <a:pt x="1333563" y="3394075"/>
                </a:lnTo>
                <a:lnTo>
                  <a:pt x="1181163" y="3343275"/>
                </a:lnTo>
                <a:lnTo>
                  <a:pt x="1031938" y="3279775"/>
                </a:lnTo>
                <a:lnTo>
                  <a:pt x="893762" y="3205099"/>
                </a:lnTo>
                <a:lnTo>
                  <a:pt x="762000" y="3121025"/>
                </a:lnTo>
                <a:lnTo>
                  <a:pt x="638175" y="3030474"/>
                </a:lnTo>
                <a:lnTo>
                  <a:pt x="522287" y="2925699"/>
                </a:lnTo>
                <a:lnTo>
                  <a:pt x="419100" y="2817749"/>
                </a:lnTo>
                <a:lnTo>
                  <a:pt x="323850" y="2700274"/>
                </a:lnTo>
                <a:lnTo>
                  <a:pt x="239712" y="2574925"/>
                </a:lnTo>
                <a:lnTo>
                  <a:pt x="168275" y="2447925"/>
                </a:lnTo>
                <a:lnTo>
                  <a:pt x="107950" y="2312924"/>
                </a:lnTo>
                <a:lnTo>
                  <a:pt x="60325" y="2174875"/>
                </a:lnTo>
                <a:lnTo>
                  <a:pt x="26987" y="2033524"/>
                </a:lnTo>
                <a:lnTo>
                  <a:pt x="6350" y="1892300"/>
                </a:lnTo>
                <a:lnTo>
                  <a:pt x="0" y="1747774"/>
                </a:lnTo>
                <a:lnTo>
                  <a:pt x="6350" y="1601724"/>
                </a:lnTo>
                <a:lnTo>
                  <a:pt x="26987" y="1460500"/>
                </a:lnTo>
                <a:lnTo>
                  <a:pt x="60325" y="1319149"/>
                </a:lnTo>
                <a:lnTo>
                  <a:pt x="107950" y="1181100"/>
                </a:lnTo>
                <a:lnTo>
                  <a:pt x="165100" y="1046099"/>
                </a:lnTo>
                <a:lnTo>
                  <a:pt x="236537" y="915924"/>
                </a:lnTo>
                <a:lnTo>
                  <a:pt x="320675" y="790575"/>
                </a:lnTo>
                <a:lnTo>
                  <a:pt x="414337" y="673100"/>
                </a:lnTo>
                <a:lnTo>
                  <a:pt x="519112" y="565150"/>
                </a:lnTo>
                <a:lnTo>
                  <a:pt x="635000" y="460375"/>
                </a:lnTo>
                <a:lnTo>
                  <a:pt x="755650" y="369824"/>
                </a:lnTo>
                <a:lnTo>
                  <a:pt x="887412" y="285750"/>
                </a:lnTo>
                <a:lnTo>
                  <a:pt x="1028763" y="211074"/>
                </a:lnTo>
                <a:lnTo>
                  <a:pt x="1174813" y="147574"/>
                </a:lnTo>
                <a:lnTo>
                  <a:pt x="1325562" y="93599"/>
                </a:lnTo>
                <a:lnTo>
                  <a:pt x="1481137" y="53975"/>
                </a:lnTo>
                <a:lnTo>
                  <a:pt x="1639887" y="23749"/>
                </a:lnTo>
                <a:lnTo>
                  <a:pt x="1801812" y="6350"/>
                </a:lnTo>
                <a:lnTo>
                  <a:pt x="1963737"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1946529" y="3502964"/>
            <a:ext cx="173990" cy="292735"/>
          </a:xfrm>
          <a:prstGeom prst="rect">
            <a:avLst/>
          </a:prstGeom>
        </p:spPr>
        <p:txBody>
          <a:bodyPr vert="horz" wrap="square" lIns="0" tIns="0" rIns="0" bIns="0" rtlCol="0">
            <a:spAutoFit/>
          </a:bodyPr>
          <a:lstStyle/>
          <a:p>
            <a:pPr marL="12700">
              <a:lnSpc>
                <a:spcPct val="100000"/>
              </a:lnSpc>
            </a:pPr>
            <a:r>
              <a:rPr sz="2100" b="1" dirty="0">
                <a:solidFill>
                  <a:srgbClr val="FF0000"/>
                </a:solidFill>
                <a:latin typeface="Arial"/>
                <a:cs typeface="Arial"/>
              </a:rPr>
              <a:t>3</a:t>
            </a:r>
            <a:endParaRPr sz="2100" dirty="0">
              <a:latin typeface="Arial"/>
              <a:cs typeface="Arial"/>
            </a:endParaRPr>
          </a:p>
        </p:txBody>
      </p:sp>
      <p:sp>
        <p:nvSpPr>
          <p:cNvPr id="70" name="object 70"/>
          <p:cNvSpPr/>
          <p:nvPr/>
        </p:nvSpPr>
        <p:spPr>
          <a:xfrm>
            <a:off x="2028825" y="2847975"/>
            <a:ext cx="2091055" cy="1652905"/>
          </a:xfrm>
          <a:custGeom>
            <a:avLst/>
            <a:gdLst/>
            <a:ahLst/>
            <a:cxnLst/>
            <a:rect l="l" t="t" r="r" b="b"/>
            <a:pathLst>
              <a:path w="2091054" h="1652904">
                <a:moveTo>
                  <a:pt x="700151" y="276225"/>
                </a:moveTo>
                <a:lnTo>
                  <a:pt x="803275" y="212725"/>
                </a:lnTo>
                <a:lnTo>
                  <a:pt x="911225" y="158750"/>
                </a:lnTo>
                <a:lnTo>
                  <a:pt x="1020826" y="111125"/>
                </a:lnTo>
                <a:lnTo>
                  <a:pt x="1128776" y="74549"/>
                </a:lnTo>
                <a:lnTo>
                  <a:pt x="1239901" y="41275"/>
                </a:lnTo>
                <a:lnTo>
                  <a:pt x="1344676" y="20574"/>
                </a:lnTo>
                <a:lnTo>
                  <a:pt x="1444625" y="6350"/>
                </a:lnTo>
                <a:lnTo>
                  <a:pt x="1546225" y="0"/>
                </a:lnTo>
                <a:lnTo>
                  <a:pt x="1638300" y="6350"/>
                </a:lnTo>
                <a:lnTo>
                  <a:pt x="1725676" y="20574"/>
                </a:lnTo>
                <a:lnTo>
                  <a:pt x="1803400" y="41275"/>
                </a:lnTo>
                <a:lnTo>
                  <a:pt x="1873250" y="71374"/>
                </a:lnTo>
                <a:lnTo>
                  <a:pt x="1935226" y="111125"/>
                </a:lnTo>
                <a:lnTo>
                  <a:pt x="1989201" y="158750"/>
                </a:lnTo>
                <a:lnTo>
                  <a:pt x="2028825" y="212725"/>
                </a:lnTo>
                <a:lnTo>
                  <a:pt x="2059051" y="273050"/>
                </a:lnTo>
                <a:lnTo>
                  <a:pt x="2079625" y="339725"/>
                </a:lnTo>
                <a:lnTo>
                  <a:pt x="2090801" y="414274"/>
                </a:lnTo>
                <a:lnTo>
                  <a:pt x="2085975" y="492125"/>
                </a:lnTo>
                <a:lnTo>
                  <a:pt x="2070100" y="569849"/>
                </a:lnTo>
                <a:lnTo>
                  <a:pt x="2046351" y="654050"/>
                </a:lnTo>
                <a:lnTo>
                  <a:pt x="2008251" y="741299"/>
                </a:lnTo>
                <a:lnTo>
                  <a:pt x="1962150" y="825500"/>
                </a:lnTo>
                <a:lnTo>
                  <a:pt x="1905000" y="912749"/>
                </a:lnTo>
                <a:lnTo>
                  <a:pt x="1836801" y="996950"/>
                </a:lnTo>
                <a:lnTo>
                  <a:pt x="1762125" y="1081024"/>
                </a:lnTo>
                <a:lnTo>
                  <a:pt x="1678051" y="1162050"/>
                </a:lnTo>
                <a:lnTo>
                  <a:pt x="1587500" y="1239774"/>
                </a:lnTo>
                <a:lnTo>
                  <a:pt x="1492250" y="1309624"/>
                </a:lnTo>
                <a:lnTo>
                  <a:pt x="1390650" y="1377950"/>
                </a:lnTo>
                <a:lnTo>
                  <a:pt x="1285875" y="1441450"/>
                </a:lnTo>
                <a:lnTo>
                  <a:pt x="1177925" y="1495425"/>
                </a:lnTo>
                <a:lnTo>
                  <a:pt x="1069975" y="1541399"/>
                </a:lnTo>
                <a:lnTo>
                  <a:pt x="958850" y="1579499"/>
                </a:lnTo>
                <a:lnTo>
                  <a:pt x="850900" y="1612900"/>
                </a:lnTo>
                <a:lnTo>
                  <a:pt x="746125" y="1633474"/>
                </a:lnTo>
                <a:lnTo>
                  <a:pt x="641350" y="1646174"/>
                </a:lnTo>
                <a:lnTo>
                  <a:pt x="544449" y="1652524"/>
                </a:lnTo>
                <a:lnTo>
                  <a:pt x="449199" y="1646174"/>
                </a:lnTo>
                <a:lnTo>
                  <a:pt x="365125" y="1633474"/>
                </a:lnTo>
                <a:lnTo>
                  <a:pt x="284099" y="1612900"/>
                </a:lnTo>
                <a:lnTo>
                  <a:pt x="212725" y="1582674"/>
                </a:lnTo>
                <a:lnTo>
                  <a:pt x="152400" y="1541399"/>
                </a:lnTo>
                <a:lnTo>
                  <a:pt x="101600" y="1495425"/>
                </a:lnTo>
                <a:lnTo>
                  <a:pt x="58674" y="1441450"/>
                </a:lnTo>
                <a:lnTo>
                  <a:pt x="26924" y="1381125"/>
                </a:lnTo>
                <a:lnTo>
                  <a:pt x="11049" y="1312799"/>
                </a:lnTo>
                <a:lnTo>
                  <a:pt x="0" y="1239774"/>
                </a:lnTo>
                <a:lnTo>
                  <a:pt x="4699" y="1162050"/>
                </a:lnTo>
                <a:lnTo>
                  <a:pt x="17399" y="1081024"/>
                </a:lnTo>
                <a:lnTo>
                  <a:pt x="44450" y="1000125"/>
                </a:lnTo>
                <a:lnTo>
                  <a:pt x="80899" y="912749"/>
                </a:lnTo>
                <a:lnTo>
                  <a:pt x="128524" y="828675"/>
                </a:lnTo>
                <a:lnTo>
                  <a:pt x="185674" y="741299"/>
                </a:lnTo>
                <a:lnTo>
                  <a:pt x="254000" y="657225"/>
                </a:lnTo>
                <a:lnTo>
                  <a:pt x="328549" y="573024"/>
                </a:lnTo>
                <a:lnTo>
                  <a:pt x="412750" y="492125"/>
                </a:lnTo>
                <a:lnTo>
                  <a:pt x="499999" y="414274"/>
                </a:lnTo>
                <a:lnTo>
                  <a:pt x="598424" y="342900"/>
                </a:lnTo>
                <a:lnTo>
                  <a:pt x="700151" y="276225"/>
                </a:lnTo>
              </a:path>
            </a:pathLst>
          </a:custGeom>
          <a:ln w="3175">
            <a:solidFill>
              <a:srgbClr val="000000"/>
            </a:solidFill>
          </a:ln>
        </p:spPr>
        <p:txBody>
          <a:bodyPr wrap="square" lIns="0" tIns="0" rIns="0" bIns="0" rtlCol="0"/>
          <a:lstStyle/>
          <a:p>
            <a:endParaRPr/>
          </a:p>
        </p:txBody>
      </p:sp>
      <p:sp>
        <p:nvSpPr>
          <p:cNvPr id="71" name="object 71"/>
          <p:cNvSpPr txBox="1"/>
          <p:nvPr/>
        </p:nvSpPr>
        <p:spPr>
          <a:xfrm>
            <a:off x="2097404" y="1629199"/>
            <a:ext cx="173990" cy="292100"/>
          </a:xfrm>
          <a:prstGeom prst="rect">
            <a:avLst/>
          </a:prstGeom>
        </p:spPr>
        <p:txBody>
          <a:bodyPr vert="horz" wrap="square" lIns="0" tIns="0" rIns="0" bIns="0" rtlCol="0">
            <a:spAutoFit/>
          </a:bodyPr>
          <a:lstStyle/>
          <a:p>
            <a:pPr marL="12700">
              <a:lnSpc>
                <a:spcPct val="100000"/>
              </a:lnSpc>
            </a:pPr>
            <a:r>
              <a:rPr sz="2100" b="1" dirty="0">
                <a:solidFill>
                  <a:srgbClr val="FF0000"/>
                </a:solidFill>
                <a:latin typeface="Arial"/>
                <a:cs typeface="Arial"/>
              </a:rPr>
              <a:t>4</a:t>
            </a:r>
            <a:endParaRPr sz="2100">
              <a:latin typeface="Arial"/>
              <a:cs typeface="Arial"/>
            </a:endParaRPr>
          </a:p>
        </p:txBody>
      </p:sp>
      <p:sp>
        <p:nvSpPr>
          <p:cNvPr id="72" name="object 72"/>
          <p:cNvSpPr/>
          <p:nvPr/>
        </p:nvSpPr>
        <p:spPr>
          <a:xfrm>
            <a:off x="692150" y="1585975"/>
            <a:ext cx="2907030" cy="1520825"/>
          </a:xfrm>
          <a:custGeom>
            <a:avLst/>
            <a:gdLst/>
            <a:ahLst/>
            <a:cxnLst/>
            <a:rect l="l" t="t" r="r" b="b"/>
            <a:pathLst>
              <a:path w="2907029" h="1520825">
                <a:moveTo>
                  <a:pt x="1300226" y="66675"/>
                </a:moveTo>
                <a:lnTo>
                  <a:pt x="1438275" y="39624"/>
                </a:lnTo>
                <a:lnTo>
                  <a:pt x="1576451" y="20574"/>
                </a:lnTo>
                <a:lnTo>
                  <a:pt x="1716151" y="6350"/>
                </a:lnTo>
                <a:lnTo>
                  <a:pt x="1851025" y="0"/>
                </a:lnTo>
                <a:lnTo>
                  <a:pt x="1978025" y="0"/>
                </a:lnTo>
                <a:lnTo>
                  <a:pt x="2106676" y="6350"/>
                </a:lnTo>
                <a:lnTo>
                  <a:pt x="2228850" y="20574"/>
                </a:lnTo>
                <a:lnTo>
                  <a:pt x="2339975" y="39624"/>
                </a:lnTo>
                <a:lnTo>
                  <a:pt x="2447925" y="66675"/>
                </a:lnTo>
                <a:lnTo>
                  <a:pt x="2541651" y="99949"/>
                </a:lnTo>
                <a:lnTo>
                  <a:pt x="2630551" y="138049"/>
                </a:lnTo>
                <a:lnTo>
                  <a:pt x="2705100" y="184150"/>
                </a:lnTo>
                <a:lnTo>
                  <a:pt x="2768600" y="231775"/>
                </a:lnTo>
                <a:lnTo>
                  <a:pt x="2822575" y="288925"/>
                </a:lnTo>
                <a:lnTo>
                  <a:pt x="2862326" y="346075"/>
                </a:lnTo>
                <a:lnTo>
                  <a:pt x="2889250" y="411099"/>
                </a:lnTo>
                <a:lnTo>
                  <a:pt x="2903601" y="474599"/>
                </a:lnTo>
                <a:lnTo>
                  <a:pt x="2906776" y="544449"/>
                </a:lnTo>
                <a:lnTo>
                  <a:pt x="2894076" y="615950"/>
                </a:lnTo>
                <a:lnTo>
                  <a:pt x="2870200" y="685800"/>
                </a:lnTo>
                <a:lnTo>
                  <a:pt x="2832100" y="757174"/>
                </a:lnTo>
                <a:lnTo>
                  <a:pt x="2781300" y="831850"/>
                </a:lnTo>
                <a:lnTo>
                  <a:pt x="2720975" y="901700"/>
                </a:lnTo>
                <a:lnTo>
                  <a:pt x="2646426" y="973074"/>
                </a:lnTo>
                <a:lnTo>
                  <a:pt x="2562225" y="1042924"/>
                </a:lnTo>
                <a:lnTo>
                  <a:pt x="2468626" y="1108075"/>
                </a:lnTo>
                <a:lnTo>
                  <a:pt x="2363851" y="1171575"/>
                </a:lnTo>
                <a:lnTo>
                  <a:pt x="2252726" y="1228725"/>
                </a:lnTo>
                <a:lnTo>
                  <a:pt x="2133600" y="1285875"/>
                </a:lnTo>
                <a:lnTo>
                  <a:pt x="2005076" y="1336675"/>
                </a:lnTo>
                <a:lnTo>
                  <a:pt x="1878076" y="1379474"/>
                </a:lnTo>
                <a:lnTo>
                  <a:pt x="1743075" y="1420749"/>
                </a:lnTo>
                <a:lnTo>
                  <a:pt x="1603375" y="1450975"/>
                </a:lnTo>
                <a:lnTo>
                  <a:pt x="1468501" y="1477899"/>
                </a:lnTo>
                <a:lnTo>
                  <a:pt x="1330325" y="1501775"/>
                </a:lnTo>
                <a:lnTo>
                  <a:pt x="1192276" y="1514475"/>
                </a:lnTo>
                <a:lnTo>
                  <a:pt x="1057275" y="1520825"/>
                </a:lnTo>
                <a:lnTo>
                  <a:pt x="925449" y="1520825"/>
                </a:lnTo>
                <a:lnTo>
                  <a:pt x="800100" y="1514475"/>
                </a:lnTo>
                <a:lnTo>
                  <a:pt x="679450" y="1501775"/>
                </a:lnTo>
                <a:lnTo>
                  <a:pt x="565150" y="1481074"/>
                </a:lnTo>
                <a:lnTo>
                  <a:pt x="460375" y="1454150"/>
                </a:lnTo>
                <a:lnTo>
                  <a:pt x="361950" y="1420749"/>
                </a:lnTo>
                <a:lnTo>
                  <a:pt x="277812" y="1379474"/>
                </a:lnTo>
                <a:lnTo>
                  <a:pt x="200025" y="1336675"/>
                </a:lnTo>
                <a:lnTo>
                  <a:pt x="136525" y="1285875"/>
                </a:lnTo>
                <a:lnTo>
                  <a:pt x="80962" y="1231900"/>
                </a:lnTo>
                <a:lnTo>
                  <a:pt x="41275" y="1171575"/>
                </a:lnTo>
                <a:lnTo>
                  <a:pt x="14287" y="1111250"/>
                </a:lnTo>
                <a:lnTo>
                  <a:pt x="0" y="1042924"/>
                </a:lnTo>
                <a:lnTo>
                  <a:pt x="0" y="976249"/>
                </a:lnTo>
                <a:lnTo>
                  <a:pt x="11112" y="904875"/>
                </a:lnTo>
                <a:lnTo>
                  <a:pt x="34925" y="831850"/>
                </a:lnTo>
                <a:lnTo>
                  <a:pt x="74612" y="760349"/>
                </a:lnTo>
                <a:lnTo>
                  <a:pt x="122237" y="685800"/>
                </a:lnTo>
                <a:lnTo>
                  <a:pt x="185737" y="615950"/>
                </a:lnTo>
                <a:lnTo>
                  <a:pt x="260350" y="544449"/>
                </a:lnTo>
                <a:lnTo>
                  <a:pt x="344487" y="477774"/>
                </a:lnTo>
                <a:lnTo>
                  <a:pt x="439737" y="411099"/>
                </a:lnTo>
                <a:lnTo>
                  <a:pt x="541337" y="349250"/>
                </a:lnTo>
                <a:lnTo>
                  <a:pt x="655574" y="288925"/>
                </a:lnTo>
                <a:lnTo>
                  <a:pt x="773049" y="234950"/>
                </a:lnTo>
                <a:lnTo>
                  <a:pt x="898525" y="184150"/>
                </a:lnTo>
                <a:lnTo>
                  <a:pt x="1030351" y="141224"/>
                </a:lnTo>
                <a:lnTo>
                  <a:pt x="1162050" y="99949"/>
                </a:lnTo>
                <a:lnTo>
                  <a:pt x="1300226" y="66675"/>
                </a:lnTo>
              </a:path>
            </a:pathLst>
          </a:custGeom>
          <a:ln w="3175">
            <a:solidFill>
              <a:srgbClr val="000000"/>
            </a:solidFill>
          </a:ln>
        </p:spPr>
        <p:txBody>
          <a:bodyPr wrap="square" lIns="0" tIns="0" rIns="0" bIns="0" rtlCol="0"/>
          <a:lstStyle/>
          <a:p>
            <a:endParaRPr/>
          </a:p>
        </p:txBody>
      </p:sp>
      <p:sp>
        <p:nvSpPr>
          <p:cNvPr id="73" name="object 7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500"/>
                                        <p:tgtEl>
                                          <p:spTgt spid="6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arn(inVertical)">
                                      <p:cBhvr>
                                        <p:cTn id="15" dur="500"/>
                                        <p:tgtEl>
                                          <p:spTgt spid="6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barn(inVertical)">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Effect transition="in" filter="fade">
                                      <p:cBhvr>
                                        <p:cTn id="53" dur="500"/>
                                        <p:tgtEl>
                                          <p:spTgt spid="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Effect transition="in" filter="fade">
                                      <p:cBhvr>
                                        <p:cTn id="68" dur="500"/>
                                        <p:tgtEl>
                                          <p:spTgt spid="9"/>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p:cTn id="81" dur="500" fill="hold"/>
                                        <p:tgtEl>
                                          <p:spTgt spid="12"/>
                                        </p:tgtEl>
                                        <p:attrNameLst>
                                          <p:attrName>ppt_w</p:attrName>
                                        </p:attrNameLst>
                                      </p:cBhvr>
                                      <p:tavLst>
                                        <p:tav tm="0">
                                          <p:val>
                                            <p:fltVal val="0"/>
                                          </p:val>
                                        </p:tav>
                                        <p:tav tm="100000">
                                          <p:val>
                                            <p:strVal val="#ppt_w"/>
                                          </p:val>
                                        </p:tav>
                                      </p:tavLst>
                                    </p:anim>
                                    <p:anim calcmode="lin" valueType="num">
                                      <p:cBhvr>
                                        <p:cTn id="82" dur="500" fill="hold"/>
                                        <p:tgtEl>
                                          <p:spTgt spid="12"/>
                                        </p:tgtEl>
                                        <p:attrNameLst>
                                          <p:attrName>ppt_h</p:attrName>
                                        </p:attrNameLst>
                                      </p:cBhvr>
                                      <p:tavLst>
                                        <p:tav tm="0">
                                          <p:val>
                                            <p:fltVal val="0"/>
                                          </p:val>
                                        </p:tav>
                                        <p:tav tm="100000">
                                          <p:val>
                                            <p:strVal val="#ppt_h"/>
                                          </p:val>
                                        </p:tav>
                                      </p:tavLst>
                                    </p:anim>
                                    <p:animEffect transition="in" filter="fade">
                                      <p:cBhvr>
                                        <p:cTn id="83" dur="500"/>
                                        <p:tgtEl>
                                          <p:spTgt spid="12"/>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p:cTn id="86" dur="500" fill="hold"/>
                                        <p:tgtEl>
                                          <p:spTgt spid="13"/>
                                        </p:tgtEl>
                                        <p:attrNameLst>
                                          <p:attrName>ppt_w</p:attrName>
                                        </p:attrNameLst>
                                      </p:cBhvr>
                                      <p:tavLst>
                                        <p:tav tm="0">
                                          <p:val>
                                            <p:fltVal val="0"/>
                                          </p:val>
                                        </p:tav>
                                        <p:tav tm="100000">
                                          <p:val>
                                            <p:strVal val="#ppt_w"/>
                                          </p:val>
                                        </p:tav>
                                      </p:tavLst>
                                    </p:anim>
                                    <p:anim calcmode="lin" valueType="num">
                                      <p:cBhvr>
                                        <p:cTn id="87" dur="500" fill="hold"/>
                                        <p:tgtEl>
                                          <p:spTgt spid="13"/>
                                        </p:tgtEl>
                                        <p:attrNameLst>
                                          <p:attrName>ppt_h</p:attrName>
                                        </p:attrNameLst>
                                      </p:cBhvr>
                                      <p:tavLst>
                                        <p:tav tm="0">
                                          <p:val>
                                            <p:fltVal val="0"/>
                                          </p:val>
                                        </p:tav>
                                        <p:tav tm="100000">
                                          <p:val>
                                            <p:strVal val="#ppt_h"/>
                                          </p:val>
                                        </p:tav>
                                      </p:tavLst>
                                    </p:anim>
                                    <p:animEffect transition="in" filter="fade">
                                      <p:cBhvr>
                                        <p:cTn id="88" dur="500"/>
                                        <p:tgtEl>
                                          <p:spTgt spid="13"/>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p:cTn id="96" dur="500" fill="hold"/>
                                        <p:tgtEl>
                                          <p:spTgt spid="15"/>
                                        </p:tgtEl>
                                        <p:attrNameLst>
                                          <p:attrName>ppt_w</p:attrName>
                                        </p:attrNameLst>
                                      </p:cBhvr>
                                      <p:tavLst>
                                        <p:tav tm="0">
                                          <p:val>
                                            <p:fltVal val="0"/>
                                          </p:val>
                                        </p:tav>
                                        <p:tav tm="100000">
                                          <p:val>
                                            <p:strVal val="#ppt_w"/>
                                          </p:val>
                                        </p:tav>
                                      </p:tavLst>
                                    </p:anim>
                                    <p:anim calcmode="lin" valueType="num">
                                      <p:cBhvr>
                                        <p:cTn id="97" dur="500" fill="hold"/>
                                        <p:tgtEl>
                                          <p:spTgt spid="15"/>
                                        </p:tgtEl>
                                        <p:attrNameLst>
                                          <p:attrName>ppt_h</p:attrName>
                                        </p:attrNameLst>
                                      </p:cBhvr>
                                      <p:tavLst>
                                        <p:tav tm="0">
                                          <p:val>
                                            <p:fltVal val="0"/>
                                          </p:val>
                                        </p:tav>
                                        <p:tav tm="100000">
                                          <p:val>
                                            <p:strVal val="#ppt_h"/>
                                          </p:val>
                                        </p:tav>
                                      </p:tavLst>
                                    </p:anim>
                                    <p:animEffect transition="in" filter="fade">
                                      <p:cBhvr>
                                        <p:cTn id="98" dur="500"/>
                                        <p:tgtEl>
                                          <p:spTgt spid="15"/>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p:cTn id="101" dur="500" fill="hold"/>
                                        <p:tgtEl>
                                          <p:spTgt spid="16"/>
                                        </p:tgtEl>
                                        <p:attrNameLst>
                                          <p:attrName>ppt_w</p:attrName>
                                        </p:attrNameLst>
                                      </p:cBhvr>
                                      <p:tavLst>
                                        <p:tav tm="0">
                                          <p:val>
                                            <p:fltVal val="0"/>
                                          </p:val>
                                        </p:tav>
                                        <p:tav tm="100000">
                                          <p:val>
                                            <p:strVal val="#ppt_w"/>
                                          </p:val>
                                        </p:tav>
                                      </p:tavLst>
                                    </p:anim>
                                    <p:anim calcmode="lin" valueType="num">
                                      <p:cBhvr>
                                        <p:cTn id="102" dur="500" fill="hold"/>
                                        <p:tgtEl>
                                          <p:spTgt spid="16"/>
                                        </p:tgtEl>
                                        <p:attrNameLst>
                                          <p:attrName>ppt_h</p:attrName>
                                        </p:attrNameLst>
                                      </p:cBhvr>
                                      <p:tavLst>
                                        <p:tav tm="0">
                                          <p:val>
                                            <p:fltVal val="0"/>
                                          </p:val>
                                        </p:tav>
                                        <p:tav tm="100000">
                                          <p:val>
                                            <p:strVal val="#ppt_h"/>
                                          </p:val>
                                        </p:tav>
                                      </p:tavLst>
                                    </p:anim>
                                    <p:animEffect transition="in" filter="fade">
                                      <p:cBhvr>
                                        <p:cTn id="103" dur="500"/>
                                        <p:tgtEl>
                                          <p:spTgt spid="16"/>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17"/>
                                        </p:tgtEl>
                                        <p:attrNameLst>
                                          <p:attrName>style.visibility</p:attrName>
                                        </p:attrNameLst>
                                      </p:cBhvr>
                                      <p:to>
                                        <p:strVal val="visible"/>
                                      </p:to>
                                    </p:set>
                                    <p:anim calcmode="lin" valueType="num">
                                      <p:cBhvr>
                                        <p:cTn id="106" dur="500" fill="hold"/>
                                        <p:tgtEl>
                                          <p:spTgt spid="17"/>
                                        </p:tgtEl>
                                        <p:attrNameLst>
                                          <p:attrName>ppt_w</p:attrName>
                                        </p:attrNameLst>
                                      </p:cBhvr>
                                      <p:tavLst>
                                        <p:tav tm="0">
                                          <p:val>
                                            <p:fltVal val="0"/>
                                          </p:val>
                                        </p:tav>
                                        <p:tav tm="100000">
                                          <p:val>
                                            <p:strVal val="#ppt_w"/>
                                          </p:val>
                                        </p:tav>
                                      </p:tavLst>
                                    </p:anim>
                                    <p:anim calcmode="lin" valueType="num">
                                      <p:cBhvr>
                                        <p:cTn id="107" dur="500" fill="hold"/>
                                        <p:tgtEl>
                                          <p:spTgt spid="17"/>
                                        </p:tgtEl>
                                        <p:attrNameLst>
                                          <p:attrName>ppt_h</p:attrName>
                                        </p:attrNameLst>
                                      </p:cBhvr>
                                      <p:tavLst>
                                        <p:tav tm="0">
                                          <p:val>
                                            <p:fltVal val="0"/>
                                          </p:val>
                                        </p:tav>
                                        <p:tav tm="100000">
                                          <p:val>
                                            <p:strVal val="#ppt_h"/>
                                          </p:val>
                                        </p:tav>
                                      </p:tavLst>
                                    </p:anim>
                                    <p:animEffect transition="in" filter="fade">
                                      <p:cBhvr>
                                        <p:cTn id="108" dur="500"/>
                                        <p:tgtEl>
                                          <p:spTgt spid="17"/>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p:cTn id="111" dur="500" fill="hold"/>
                                        <p:tgtEl>
                                          <p:spTgt spid="18"/>
                                        </p:tgtEl>
                                        <p:attrNameLst>
                                          <p:attrName>ppt_w</p:attrName>
                                        </p:attrNameLst>
                                      </p:cBhvr>
                                      <p:tavLst>
                                        <p:tav tm="0">
                                          <p:val>
                                            <p:fltVal val="0"/>
                                          </p:val>
                                        </p:tav>
                                        <p:tav tm="100000">
                                          <p:val>
                                            <p:strVal val="#ppt_w"/>
                                          </p:val>
                                        </p:tav>
                                      </p:tavLst>
                                    </p:anim>
                                    <p:anim calcmode="lin" valueType="num">
                                      <p:cBhvr>
                                        <p:cTn id="112" dur="500" fill="hold"/>
                                        <p:tgtEl>
                                          <p:spTgt spid="18"/>
                                        </p:tgtEl>
                                        <p:attrNameLst>
                                          <p:attrName>ppt_h</p:attrName>
                                        </p:attrNameLst>
                                      </p:cBhvr>
                                      <p:tavLst>
                                        <p:tav tm="0">
                                          <p:val>
                                            <p:fltVal val="0"/>
                                          </p:val>
                                        </p:tav>
                                        <p:tav tm="100000">
                                          <p:val>
                                            <p:strVal val="#ppt_h"/>
                                          </p:val>
                                        </p:tav>
                                      </p:tavLst>
                                    </p:anim>
                                    <p:animEffect transition="in" filter="fade">
                                      <p:cBhvr>
                                        <p:cTn id="113" dur="500"/>
                                        <p:tgtEl>
                                          <p:spTgt spid="18"/>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19"/>
                                        </p:tgtEl>
                                        <p:attrNameLst>
                                          <p:attrName>style.visibility</p:attrName>
                                        </p:attrNameLst>
                                      </p:cBhvr>
                                      <p:to>
                                        <p:strVal val="visible"/>
                                      </p:to>
                                    </p:set>
                                    <p:anim calcmode="lin" valueType="num">
                                      <p:cBhvr>
                                        <p:cTn id="116" dur="500" fill="hold"/>
                                        <p:tgtEl>
                                          <p:spTgt spid="19"/>
                                        </p:tgtEl>
                                        <p:attrNameLst>
                                          <p:attrName>ppt_w</p:attrName>
                                        </p:attrNameLst>
                                      </p:cBhvr>
                                      <p:tavLst>
                                        <p:tav tm="0">
                                          <p:val>
                                            <p:fltVal val="0"/>
                                          </p:val>
                                        </p:tav>
                                        <p:tav tm="100000">
                                          <p:val>
                                            <p:strVal val="#ppt_w"/>
                                          </p:val>
                                        </p:tav>
                                      </p:tavLst>
                                    </p:anim>
                                    <p:anim calcmode="lin" valueType="num">
                                      <p:cBhvr>
                                        <p:cTn id="117" dur="500" fill="hold"/>
                                        <p:tgtEl>
                                          <p:spTgt spid="19"/>
                                        </p:tgtEl>
                                        <p:attrNameLst>
                                          <p:attrName>ppt_h</p:attrName>
                                        </p:attrNameLst>
                                      </p:cBhvr>
                                      <p:tavLst>
                                        <p:tav tm="0">
                                          <p:val>
                                            <p:fltVal val="0"/>
                                          </p:val>
                                        </p:tav>
                                        <p:tav tm="100000">
                                          <p:val>
                                            <p:strVal val="#ppt_h"/>
                                          </p:val>
                                        </p:tav>
                                      </p:tavLst>
                                    </p:anim>
                                    <p:animEffect transition="in" filter="fade">
                                      <p:cBhvr>
                                        <p:cTn id="118" dur="500"/>
                                        <p:tgtEl>
                                          <p:spTgt spid="19"/>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p:cTn id="121" dur="500" fill="hold"/>
                                        <p:tgtEl>
                                          <p:spTgt spid="20"/>
                                        </p:tgtEl>
                                        <p:attrNameLst>
                                          <p:attrName>ppt_w</p:attrName>
                                        </p:attrNameLst>
                                      </p:cBhvr>
                                      <p:tavLst>
                                        <p:tav tm="0">
                                          <p:val>
                                            <p:fltVal val="0"/>
                                          </p:val>
                                        </p:tav>
                                        <p:tav tm="100000">
                                          <p:val>
                                            <p:strVal val="#ppt_w"/>
                                          </p:val>
                                        </p:tav>
                                      </p:tavLst>
                                    </p:anim>
                                    <p:anim calcmode="lin" valueType="num">
                                      <p:cBhvr>
                                        <p:cTn id="122" dur="500" fill="hold"/>
                                        <p:tgtEl>
                                          <p:spTgt spid="20"/>
                                        </p:tgtEl>
                                        <p:attrNameLst>
                                          <p:attrName>ppt_h</p:attrName>
                                        </p:attrNameLst>
                                      </p:cBhvr>
                                      <p:tavLst>
                                        <p:tav tm="0">
                                          <p:val>
                                            <p:fltVal val="0"/>
                                          </p:val>
                                        </p:tav>
                                        <p:tav tm="100000">
                                          <p:val>
                                            <p:strVal val="#ppt_h"/>
                                          </p:val>
                                        </p:tav>
                                      </p:tavLst>
                                    </p:anim>
                                    <p:animEffect transition="in" filter="fade">
                                      <p:cBhvr>
                                        <p:cTn id="123" dur="500"/>
                                        <p:tgtEl>
                                          <p:spTgt spid="20"/>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500" fill="hold"/>
                                        <p:tgtEl>
                                          <p:spTgt spid="21"/>
                                        </p:tgtEl>
                                        <p:attrNameLst>
                                          <p:attrName>ppt_w</p:attrName>
                                        </p:attrNameLst>
                                      </p:cBhvr>
                                      <p:tavLst>
                                        <p:tav tm="0">
                                          <p:val>
                                            <p:fltVal val="0"/>
                                          </p:val>
                                        </p:tav>
                                        <p:tav tm="100000">
                                          <p:val>
                                            <p:strVal val="#ppt_w"/>
                                          </p:val>
                                        </p:tav>
                                      </p:tavLst>
                                    </p:anim>
                                    <p:anim calcmode="lin" valueType="num">
                                      <p:cBhvr>
                                        <p:cTn id="127" dur="500" fill="hold"/>
                                        <p:tgtEl>
                                          <p:spTgt spid="21"/>
                                        </p:tgtEl>
                                        <p:attrNameLst>
                                          <p:attrName>ppt_h</p:attrName>
                                        </p:attrNameLst>
                                      </p:cBhvr>
                                      <p:tavLst>
                                        <p:tav tm="0">
                                          <p:val>
                                            <p:fltVal val="0"/>
                                          </p:val>
                                        </p:tav>
                                        <p:tav tm="100000">
                                          <p:val>
                                            <p:strVal val="#ppt_h"/>
                                          </p:val>
                                        </p:tav>
                                      </p:tavLst>
                                    </p:anim>
                                    <p:animEffect transition="in" filter="fade">
                                      <p:cBhvr>
                                        <p:cTn id="128" dur="500"/>
                                        <p:tgtEl>
                                          <p:spTgt spid="21"/>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22"/>
                                        </p:tgtEl>
                                        <p:attrNameLst>
                                          <p:attrName>style.visibility</p:attrName>
                                        </p:attrNameLst>
                                      </p:cBhvr>
                                      <p:to>
                                        <p:strVal val="visible"/>
                                      </p:to>
                                    </p:set>
                                    <p:anim calcmode="lin" valueType="num">
                                      <p:cBhvr>
                                        <p:cTn id="131" dur="500" fill="hold"/>
                                        <p:tgtEl>
                                          <p:spTgt spid="22"/>
                                        </p:tgtEl>
                                        <p:attrNameLst>
                                          <p:attrName>ppt_w</p:attrName>
                                        </p:attrNameLst>
                                      </p:cBhvr>
                                      <p:tavLst>
                                        <p:tav tm="0">
                                          <p:val>
                                            <p:fltVal val="0"/>
                                          </p:val>
                                        </p:tav>
                                        <p:tav tm="100000">
                                          <p:val>
                                            <p:strVal val="#ppt_w"/>
                                          </p:val>
                                        </p:tav>
                                      </p:tavLst>
                                    </p:anim>
                                    <p:anim calcmode="lin" valueType="num">
                                      <p:cBhvr>
                                        <p:cTn id="132" dur="500" fill="hold"/>
                                        <p:tgtEl>
                                          <p:spTgt spid="22"/>
                                        </p:tgtEl>
                                        <p:attrNameLst>
                                          <p:attrName>ppt_h</p:attrName>
                                        </p:attrNameLst>
                                      </p:cBhvr>
                                      <p:tavLst>
                                        <p:tav tm="0">
                                          <p:val>
                                            <p:fltVal val="0"/>
                                          </p:val>
                                        </p:tav>
                                        <p:tav tm="100000">
                                          <p:val>
                                            <p:strVal val="#ppt_h"/>
                                          </p:val>
                                        </p:tav>
                                      </p:tavLst>
                                    </p:anim>
                                    <p:animEffect transition="in" filter="fade">
                                      <p:cBhvr>
                                        <p:cTn id="133" dur="500"/>
                                        <p:tgtEl>
                                          <p:spTgt spid="22"/>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23"/>
                                        </p:tgtEl>
                                        <p:attrNameLst>
                                          <p:attrName>style.visibility</p:attrName>
                                        </p:attrNameLst>
                                      </p:cBhvr>
                                      <p:to>
                                        <p:strVal val="visible"/>
                                      </p:to>
                                    </p:set>
                                    <p:anim calcmode="lin" valueType="num">
                                      <p:cBhvr>
                                        <p:cTn id="136" dur="500" fill="hold"/>
                                        <p:tgtEl>
                                          <p:spTgt spid="23"/>
                                        </p:tgtEl>
                                        <p:attrNameLst>
                                          <p:attrName>ppt_w</p:attrName>
                                        </p:attrNameLst>
                                      </p:cBhvr>
                                      <p:tavLst>
                                        <p:tav tm="0">
                                          <p:val>
                                            <p:fltVal val="0"/>
                                          </p:val>
                                        </p:tav>
                                        <p:tav tm="100000">
                                          <p:val>
                                            <p:strVal val="#ppt_w"/>
                                          </p:val>
                                        </p:tav>
                                      </p:tavLst>
                                    </p:anim>
                                    <p:anim calcmode="lin" valueType="num">
                                      <p:cBhvr>
                                        <p:cTn id="137" dur="500" fill="hold"/>
                                        <p:tgtEl>
                                          <p:spTgt spid="23"/>
                                        </p:tgtEl>
                                        <p:attrNameLst>
                                          <p:attrName>ppt_h</p:attrName>
                                        </p:attrNameLst>
                                      </p:cBhvr>
                                      <p:tavLst>
                                        <p:tav tm="0">
                                          <p:val>
                                            <p:fltVal val="0"/>
                                          </p:val>
                                        </p:tav>
                                        <p:tav tm="100000">
                                          <p:val>
                                            <p:strVal val="#ppt_h"/>
                                          </p:val>
                                        </p:tav>
                                      </p:tavLst>
                                    </p:anim>
                                    <p:animEffect transition="in" filter="fade">
                                      <p:cBhvr>
                                        <p:cTn id="138" dur="500"/>
                                        <p:tgtEl>
                                          <p:spTgt spid="23"/>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 calcmode="lin" valueType="num">
                                      <p:cBhvr>
                                        <p:cTn id="141" dur="500" fill="hold"/>
                                        <p:tgtEl>
                                          <p:spTgt spid="24"/>
                                        </p:tgtEl>
                                        <p:attrNameLst>
                                          <p:attrName>ppt_w</p:attrName>
                                        </p:attrNameLst>
                                      </p:cBhvr>
                                      <p:tavLst>
                                        <p:tav tm="0">
                                          <p:val>
                                            <p:fltVal val="0"/>
                                          </p:val>
                                        </p:tav>
                                        <p:tav tm="100000">
                                          <p:val>
                                            <p:strVal val="#ppt_w"/>
                                          </p:val>
                                        </p:tav>
                                      </p:tavLst>
                                    </p:anim>
                                    <p:anim calcmode="lin" valueType="num">
                                      <p:cBhvr>
                                        <p:cTn id="142" dur="500" fill="hold"/>
                                        <p:tgtEl>
                                          <p:spTgt spid="24"/>
                                        </p:tgtEl>
                                        <p:attrNameLst>
                                          <p:attrName>ppt_h</p:attrName>
                                        </p:attrNameLst>
                                      </p:cBhvr>
                                      <p:tavLst>
                                        <p:tav tm="0">
                                          <p:val>
                                            <p:fltVal val="0"/>
                                          </p:val>
                                        </p:tav>
                                        <p:tav tm="100000">
                                          <p:val>
                                            <p:strVal val="#ppt_h"/>
                                          </p:val>
                                        </p:tav>
                                      </p:tavLst>
                                    </p:anim>
                                    <p:animEffect transition="in" filter="fade">
                                      <p:cBhvr>
                                        <p:cTn id="143" dur="500"/>
                                        <p:tgtEl>
                                          <p:spTgt spid="24"/>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25"/>
                                        </p:tgtEl>
                                        <p:attrNameLst>
                                          <p:attrName>style.visibility</p:attrName>
                                        </p:attrNameLst>
                                      </p:cBhvr>
                                      <p:to>
                                        <p:strVal val="visible"/>
                                      </p:to>
                                    </p:set>
                                    <p:anim calcmode="lin" valueType="num">
                                      <p:cBhvr>
                                        <p:cTn id="146" dur="500" fill="hold"/>
                                        <p:tgtEl>
                                          <p:spTgt spid="25"/>
                                        </p:tgtEl>
                                        <p:attrNameLst>
                                          <p:attrName>ppt_w</p:attrName>
                                        </p:attrNameLst>
                                      </p:cBhvr>
                                      <p:tavLst>
                                        <p:tav tm="0">
                                          <p:val>
                                            <p:fltVal val="0"/>
                                          </p:val>
                                        </p:tav>
                                        <p:tav tm="100000">
                                          <p:val>
                                            <p:strVal val="#ppt_w"/>
                                          </p:val>
                                        </p:tav>
                                      </p:tavLst>
                                    </p:anim>
                                    <p:anim calcmode="lin" valueType="num">
                                      <p:cBhvr>
                                        <p:cTn id="147" dur="500" fill="hold"/>
                                        <p:tgtEl>
                                          <p:spTgt spid="25"/>
                                        </p:tgtEl>
                                        <p:attrNameLst>
                                          <p:attrName>ppt_h</p:attrName>
                                        </p:attrNameLst>
                                      </p:cBhvr>
                                      <p:tavLst>
                                        <p:tav tm="0">
                                          <p:val>
                                            <p:fltVal val="0"/>
                                          </p:val>
                                        </p:tav>
                                        <p:tav tm="100000">
                                          <p:val>
                                            <p:strVal val="#ppt_h"/>
                                          </p:val>
                                        </p:tav>
                                      </p:tavLst>
                                    </p:anim>
                                    <p:animEffect transition="in" filter="fade">
                                      <p:cBhvr>
                                        <p:cTn id="148" dur="500"/>
                                        <p:tgtEl>
                                          <p:spTgt spid="25"/>
                                        </p:tgtEl>
                                      </p:cBhvr>
                                    </p:animEffect>
                                  </p:childTnLst>
                                </p:cTn>
                              </p:par>
                              <p:par>
                                <p:cTn id="149" presetID="53" presetClass="entr" presetSubtype="16" fill="hold" grpId="0" nodeType="withEffect">
                                  <p:stCondLst>
                                    <p:cond delay="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Effect transition="in" filter="fade">
                                      <p:cBhvr>
                                        <p:cTn id="153" dur="500"/>
                                        <p:tgtEl>
                                          <p:spTgt spid="26"/>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27"/>
                                        </p:tgtEl>
                                        <p:attrNameLst>
                                          <p:attrName>style.visibility</p:attrName>
                                        </p:attrNameLst>
                                      </p:cBhvr>
                                      <p:to>
                                        <p:strVal val="visible"/>
                                      </p:to>
                                    </p:set>
                                    <p:anim calcmode="lin" valueType="num">
                                      <p:cBhvr>
                                        <p:cTn id="156" dur="500" fill="hold"/>
                                        <p:tgtEl>
                                          <p:spTgt spid="27"/>
                                        </p:tgtEl>
                                        <p:attrNameLst>
                                          <p:attrName>ppt_w</p:attrName>
                                        </p:attrNameLst>
                                      </p:cBhvr>
                                      <p:tavLst>
                                        <p:tav tm="0">
                                          <p:val>
                                            <p:fltVal val="0"/>
                                          </p:val>
                                        </p:tav>
                                        <p:tav tm="100000">
                                          <p:val>
                                            <p:strVal val="#ppt_w"/>
                                          </p:val>
                                        </p:tav>
                                      </p:tavLst>
                                    </p:anim>
                                    <p:anim calcmode="lin" valueType="num">
                                      <p:cBhvr>
                                        <p:cTn id="157" dur="500" fill="hold"/>
                                        <p:tgtEl>
                                          <p:spTgt spid="27"/>
                                        </p:tgtEl>
                                        <p:attrNameLst>
                                          <p:attrName>ppt_h</p:attrName>
                                        </p:attrNameLst>
                                      </p:cBhvr>
                                      <p:tavLst>
                                        <p:tav tm="0">
                                          <p:val>
                                            <p:fltVal val="0"/>
                                          </p:val>
                                        </p:tav>
                                        <p:tav tm="100000">
                                          <p:val>
                                            <p:strVal val="#ppt_h"/>
                                          </p:val>
                                        </p:tav>
                                      </p:tavLst>
                                    </p:anim>
                                    <p:animEffect transition="in" filter="fade">
                                      <p:cBhvr>
                                        <p:cTn id="158" dur="500"/>
                                        <p:tgtEl>
                                          <p:spTgt spid="27"/>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28"/>
                                        </p:tgtEl>
                                        <p:attrNameLst>
                                          <p:attrName>style.visibility</p:attrName>
                                        </p:attrNameLst>
                                      </p:cBhvr>
                                      <p:to>
                                        <p:strVal val="visible"/>
                                      </p:to>
                                    </p:set>
                                    <p:anim calcmode="lin" valueType="num">
                                      <p:cBhvr>
                                        <p:cTn id="161" dur="500" fill="hold"/>
                                        <p:tgtEl>
                                          <p:spTgt spid="28"/>
                                        </p:tgtEl>
                                        <p:attrNameLst>
                                          <p:attrName>ppt_w</p:attrName>
                                        </p:attrNameLst>
                                      </p:cBhvr>
                                      <p:tavLst>
                                        <p:tav tm="0">
                                          <p:val>
                                            <p:fltVal val="0"/>
                                          </p:val>
                                        </p:tav>
                                        <p:tav tm="100000">
                                          <p:val>
                                            <p:strVal val="#ppt_w"/>
                                          </p:val>
                                        </p:tav>
                                      </p:tavLst>
                                    </p:anim>
                                    <p:anim calcmode="lin" valueType="num">
                                      <p:cBhvr>
                                        <p:cTn id="162" dur="500" fill="hold"/>
                                        <p:tgtEl>
                                          <p:spTgt spid="28"/>
                                        </p:tgtEl>
                                        <p:attrNameLst>
                                          <p:attrName>ppt_h</p:attrName>
                                        </p:attrNameLst>
                                      </p:cBhvr>
                                      <p:tavLst>
                                        <p:tav tm="0">
                                          <p:val>
                                            <p:fltVal val="0"/>
                                          </p:val>
                                        </p:tav>
                                        <p:tav tm="100000">
                                          <p:val>
                                            <p:strVal val="#ppt_h"/>
                                          </p:val>
                                        </p:tav>
                                      </p:tavLst>
                                    </p:anim>
                                    <p:animEffect transition="in" filter="fade">
                                      <p:cBhvr>
                                        <p:cTn id="163" dur="500"/>
                                        <p:tgtEl>
                                          <p:spTgt spid="28"/>
                                        </p:tgtEl>
                                      </p:cBhvr>
                                    </p:animEffect>
                                  </p:childTnLst>
                                </p:cTn>
                              </p:par>
                              <p:par>
                                <p:cTn id="164" presetID="53" presetClass="entr" presetSubtype="16" fill="hold" grpId="0" nodeType="withEffect">
                                  <p:stCondLst>
                                    <p:cond delay="0"/>
                                  </p:stCondLst>
                                  <p:childTnLst>
                                    <p:set>
                                      <p:cBhvr>
                                        <p:cTn id="165" dur="1" fill="hold">
                                          <p:stCondLst>
                                            <p:cond delay="0"/>
                                          </p:stCondLst>
                                        </p:cTn>
                                        <p:tgtEl>
                                          <p:spTgt spid="29"/>
                                        </p:tgtEl>
                                        <p:attrNameLst>
                                          <p:attrName>style.visibility</p:attrName>
                                        </p:attrNameLst>
                                      </p:cBhvr>
                                      <p:to>
                                        <p:strVal val="visible"/>
                                      </p:to>
                                    </p:set>
                                    <p:anim calcmode="lin" valueType="num">
                                      <p:cBhvr>
                                        <p:cTn id="166" dur="500" fill="hold"/>
                                        <p:tgtEl>
                                          <p:spTgt spid="29"/>
                                        </p:tgtEl>
                                        <p:attrNameLst>
                                          <p:attrName>ppt_w</p:attrName>
                                        </p:attrNameLst>
                                      </p:cBhvr>
                                      <p:tavLst>
                                        <p:tav tm="0">
                                          <p:val>
                                            <p:fltVal val="0"/>
                                          </p:val>
                                        </p:tav>
                                        <p:tav tm="100000">
                                          <p:val>
                                            <p:strVal val="#ppt_w"/>
                                          </p:val>
                                        </p:tav>
                                      </p:tavLst>
                                    </p:anim>
                                    <p:anim calcmode="lin" valueType="num">
                                      <p:cBhvr>
                                        <p:cTn id="167" dur="500" fill="hold"/>
                                        <p:tgtEl>
                                          <p:spTgt spid="29"/>
                                        </p:tgtEl>
                                        <p:attrNameLst>
                                          <p:attrName>ppt_h</p:attrName>
                                        </p:attrNameLst>
                                      </p:cBhvr>
                                      <p:tavLst>
                                        <p:tav tm="0">
                                          <p:val>
                                            <p:fltVal val="0"/>
                                          </p:val>
                                        </p:tav>
                                        <p:tav tm="100000">
                                          <p:val>
                                            <p:strVal val="#ppt_h"/>
                                          </p:val>
                                        </p:tav>
                                      </p:tavLst>
                                    </p:anim>
                                    <p:animEffect transition="in" filter="fade">
                                      <p:cBhvr>
                                        <p:cTn id="168" dur="500"/>
                                        <p:tgtEl>
                                          <p:spTgt spid="29"/>
                                        </p:tgtEl>
                                      </p:cBhvr>
                                    </p:animEffect>
                                  </p:childTnLst>
                                </p:cTn>
                              </p:par>
                              <p:par>
                                <p:cTn id="169" presetID="53" presetClass="entr" presetSubtype="16" fill="hold" grpId="0" nodeType="withEffect">
                                  <p:stCondLst>
                                    <p:cond delay="0"/>
                                  </p:stCondLst>
                                  <p:childTnLst>
                                    <p:set>
                                      <p:cBhvr>
                                        <p:cTn id="170" dur="1" fill="hold">
                                          <p:stCondLst>
                                            <p:cond delay="0"/>
                                          </p:stCondLst>
                                        </p:cTn>
                                        <p:tgtEl>
                                          <p:spTgt spid="30"/>
                                        </p:tgtEl>
                                        <p:attrNameLst>
                                          <p:attrName>style.visibility</p:attrName>
                                        </p:attrNameLst>
                                      </p:cBhvr>
                                      <p:to>
                                        <p:strVal val="visible"/>
                                      </p:to>
                                    </p:set>
                                    <p:anim calcmode="lin" valueType="num">
                                      <p:cBhvr>
                                        <p:cTn id="171" dur="500" fill="hold"/>
                                        <p:tgtEl>
                                          <p:spTgt spid="30"/>
                                        </p:tgtEl>
                                        <p:attrNameLst>
                                          <p:attrName>ppt_w</p:attrName>
                                        </p:attrNameLst>
                                      </p:cBhvr>
                                      <p:tavLst>
                                        <p:tav tm="0">
                                          <p:val>
                                            <p:fltVal val="0"/>
                                          </p:val>
                                        </p:tav>
                                        <p:tav tm="100000">
                                          <p:val>
                                            <p:strVal val="#ppt_w"/>
                                          </p:val>
                                        </p:tav>
                                      </p:tavLst>
                                    </p:anim>
                                    <p:anim calcmode="lin" valueType="num">
                                      <p:cBhvr>
                                        <p:cTn id="172" dur="500" fill="hold"/>
                                        <p:tgtEl>
                                          <p:spTgt spid="30"/>
                                        </p:tgtEl>
                                        <p:attrNameLst>
                                          <p:attrName>ppt_h</p:attrName>
                                        </p:attrNameLst>
                                      </p:cBhvr>
                                      <p:tavLst>
                                        <p:tav tm="0">
                                          <p:val>
                                            <p:fltVal val="0"/>
                                          </p:val>
                                        </p:tav>
                                        <p:tav tm="100000">
                                          <p:val>
                                            <p:strVal val="#ppt_h"/>
                                          </p:val>
                                        </p:tav>
                                      </p:tavLst>
                                    </p:anim>
                                    <p:animEffect transition="in" filter="fade">
                                      <p:cBhvr>
                                        <p:cTn id="173" dur="500"/>
                                        <p:tgtEl>
                                          <p:spTgt spid="30"/>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31"/>
                                        </p:tgtEl>
                                        <p:attrNameLst>
                                          <p:attrName>style.visibility</p:attrName>
                                        </p:attrNameLst>
                                      </p:cBhvr>
                                      <p:to>
                                        <p:strVal val="visible"/>
                                      </p:to>
                                    </p:set>
                                    <p:anim calcmode="lin" valueType="num">
                                      <p:cBhvr>
                                        <p:cTn id="176" dur="500" fill="hold"/>
                                        <p:tgtEl>
                                          <p:spTgt spid="31"/>
                                        </p:tgtEl>
                                        <p:attrNameLst>
                                          <p:attrName>ppt_w</p:attrName>
                                        </p:attrNameLst>
                                      </p:cBhvr>
                                      <p:tavLst>
                                        <p:tav tm="0">
                                          <p:val>
                                            <p:fltVal val="0"/>
                                          </p:val>
                                        </p:tav>
                                        <p:tav tm="100000">
                                          <p:val>
                                            <p:strVal val="#ppt_w"/>
                                          </p:val>
                                        </p:tav>
                                      </p:tavLst>
                                    </p:anim>
                                    <p:anim calcmode="lin" valueType="num">
                                      <p:cBhvr>
                                        <p:cTn id="177" dur="500" fill="hold"/>
                                        <p:tgtEl>
                                          <p:spTgt spid="31"/>
                                        </p:tgtEl>
                                        <p:attrNameLst>
                                          <p:attrName>ppt_h</p:attrName>
                                        </p:attrNameLst>
                                      </p:cBhvr>
                                      <p:tavLst>
                                        <p:tav tm="0">
                                          <p:val>
                                            <p:fltVal val="0"/>
                                          </p:val>
                                        </p:tav>
                                        <p:tav tm="100000">
                                          <p:val>
                                            <p:strVal val="#ppt_h"/>
                                          </p:val>
                                        </p:tav>
                                      </p:tavLst>
                                    </p:anim>
                                    <p:animEffect transition="in" filter="fade">
                                      <p:cBhvr>
                                        <p:cTn id="178" dur="500"/>
                                        <p:tgtEl>
                                          <p:spTgt spid="31"/>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500" fill="hold"/>
                                        <p:tgtEl>
                                          <p:spTgt spid="32"/>
                                        </p:tgtEl>
                                        <p:attrNameLst>
                                          <p:attrName>ppt_w</p:attrName>
                                        </p:attrNameLst>
                                      </p:cBhvr>
                                      <p:tavLst>
                                        <p:tav tm="0">
                                          <p:val>
                                            <p:fltVal val="0"/>
                                          </p:val>
                                        </p:tav>
                                        <p:tav tm="100000">
                                          <p:val>
                                            <p:strVal val="#ppt_w"/>
                                          </p:val>
                                        </p:tav>
                                      </p:tavLst>
                                    </p:anim>
                                    <p:anim calcmode="lin" valueType="num">
                                      <p:cBhvr>
                                        <p:cTn id="182" dur="500" fill="hold"/>
                                        <p:tgtEl>
                                          <p:spTgt spid="32"/>
                                        </p:tgtEl>
                                        <p:attrNameLst>
                                          <p:attrName>ppt_h</p:attrName>
                                        </p:attrNameLst>
                                      </p:cBhvr>
                                      <p:tavLst>
                                        <p:tav tm="0">
                                          <p:val>
                                            <p:fltVal val="0"/>
                                          </p:val>
                                        </p:tav>
                                        <p:tav tm="100000">
                                          <p:val>
                                            <p:strVal val="#ppt_h"/>
                                          </p:val>
                                        </p:tav>
                                      </p:tavLst>
                                    </p:anim>
                                    <p:animEffect transition="in" filter="fade">
                                      <p:cBhvr>
                                        <p:cTn id="183" dur="500"/>
                                        <p:tgtEl>
                                          <p:spTgt spid="32"/>
                                        </p:tgtEl>
                                      </p:cBhvr>
                                    </p:animEffect>
                                  </p:childTnLst>
                                </p:cTn>
                              </p:par>
                              <p:par>
                                <p:cTn id="184" presetID="53" presetClass="entr" presetSubtype="16" fill="hold" grpId="0" nodeType="withEffect">
                                  <p:stCondLst>
                                    <p:cond delay="0"/>
                                  </p:stCondLst>
                                  <p:childTnLst>
                                    <p:set>
                                      <p:cBhvr>
                                        <p:cTn id="185" dur="1" fill="hold">
                                          <p:stCondLst>
                                            <p:cond delay="0"/>
                                          </p:stCondLst>
                                        </p:cTn>
                                        <p:tgtEl>
                                          <p:spTgt spid="33"/>
                                        </p:tgtEl>
                                        <p:attrNameLst>
                                          <p:attrName>style.visibility</p:attrName>
                                        </p:attrNameLst>
                                      </p:cBhvr>
                                      <p:to>
                                        <p:strVal val="visible"/>
                                      </p:to>
                                    </p:set>
                                    <p:anim calcmode="lin" valueType="num">
                                      <p:cBhvr>
                                        <p:cTn id="186" dur="500" fill="hold"/>
                                        <p:tgtEl>
                                          <p:spTgt spid="33"/>
                                        </p:tgtEl>
                                        <p:attrNameLst>
                                          <p:attrName>ppt_w</p:attrName>
                                        </p:attrNameLst>
                                      </p:cBhvr>
                                      <p:tavLst>
                                        <p:tav tm="0">
                                          <p:val>
                                            <p:fltVal val="0"/>
                                          </p:val>
                                        </p:tav>
                                        <p:tav tm="100000">
                                          <p:val>
                                            <p:strVal val="#ppt_w"/>
                                          </p:val>
                                        </p:tav>
                                      </p:tavLst>
                                    </p:anim>
                                    <p:anim calcmode="lin" valueType="num">
                                      <p:cBhvr>
                                        <p:cTn id="187" dur="500" fill="hold"/>
                                        <p:tgtEl>
                                          <p:spTgt spid="33"/>
                                        </p:tgtEl>
                                        <p:attrNameLst>
                                          <p:attrName>ppt_h</p:attrName>
                                        </p:attrNameLst>
                                      </p:cBhvr>
                                      <p:tavLst>
                                        <p:tav tm="0">
                                          <p:val>
                                            <p:fltVal val="0"/>
                                          </p:val>
                                        </p:tav>
                                        <p:tav tm="100000">
                                          <p:val>
                                            <p:strVal val="#ppt_h"/>
                                          </p:val>
                                        </p:tav>
                                      </p:tavLst>
                                    </p:anim>
                                    <p:animEffect transition="in" filter="fade">
                                      <p:cBhvr>
                                        <p:cTn id="188" dur="500"/>
                                        <p:tgtEl>
                                          <p:spTgt spid="33"/>
                                        </p:tgtEl>
                                      </p:cBhvr>
                                    </p:animEffect>
                                  </p:childTnLst>
                                </p:cTn>
                              </p:par>
                              <p:par>
                                <p:cTn id="189" presetID="53" presetClass="entr" presetSubtype="16" fill="hold" grpId="0" nodeType="withEffect">
                                  <p:stCondLst>
                                    <p:cond delay="0"/>
                                  </p:stCondLst>
                                  <p:childTnLst>
                                    <p:set>
                                      <p:cBhvr>
                                        <p:cTn id="190" dur="1" fill="hold">
                                          <p:stCondLst>
                                            <p:cond delay="0"/>
                                          </p:stCondLst>
                                        </p:cTn>
                                        <p:tgtEl>
                                          <p:spTgt spid="34"/>
                                        </p:tgtEl>
                                        <p:attrNameLst>
                                          <p:attrName>style.visibility</p:attrName>
                                        </p:attrNameLst>
                                      </p:cBhvr>
                                      <p:to>
                                        <p:strVal val="visible"/>
                                      </p:to>
                                    </p:set>
                                    <p:anim calcmode="lin" valueType="num">
                                      <p:cBhvr>
                                        <p:cTn id="191" dur="500" fill="hold"/>
                                        <p:tgtEl>
                                          <p:spTgt spid="34"/>
                                        </p:tgtEl>
                                        <p:attrNameLst>
                                          <p:attrName>ppt_w</p:attrName>
                                        </p:attrNameLst>
                                      </p:cBhvr>
                                      <p:tavLst>
                                        <p:tav tm="0">
                                          <p:val>
                                            <p:fltVal val="0"/>
                                          </p:val>
                                        </p:tav>
                                        <p:tav tm="100000">
                                          <p:val>
                                            <p:strVal val="#ppt_w"/>
                                          </p:val>
                                        </p:tav>
                                      </p:tavLst>
                                    </p:anim>
                                    <p:anim calcmode="lin" valueType="num">
                                      <p:cBhvr>
                                        <p:cTn id="192" dur="500" fill="hold"/>
                                        <p:tgtEl>
                                          <p:spTgt spid="34"/>
                                        </p:tgtEl>
                                        <p:attrNameLst>
                                          <p:attrName>ppt_h</p:attrName>
                                        </p:attrNameLst>
                                      </p:cBhvr>
                                      <p:tavLst>
                                        <p:tav tm="0">
                                          <p:val>
                                            <p:fltVal val="0"/>
                                          </p:val>
                                        </p:tav>
                                        <p:tav tm="100000">
                                          <p:val>
                                            <p:strVal val="#ppt_h"/>
                                          </p:val>
                                        </p:tav>
                                      </p:tavLst>
                                    </p:anim>
                                    <p:animEffect transition="in" filter="fade">
                                      <p:cBhvr>
                                        <p:cTn id="193" dur="500"/>
                                        <p:tgtEl>
                                          <p:spTgt spid="34"/>
                                        </p:tgtEl>
                                      </p:cBhvr>
                                    </p:animEffect>
                                  </p:childTnLst>
                                </p:cTn>
                              </p:par>
                              <p:par>
                                <p:cTn id="194" presetID="53" presetClass="entr" presetSubtype="16" fill="hold" grpId="0" nodeType="withEffect">
                                  <p:stCondLst>
                                    <p:cond delay="0"/>
                                  </p:stCondLst>
                                  <p:childTnLst>
                                    <p:set>
                                      <p:cBhvr>
                                        <p:cTn id="195" dur="1" fill="hold">
                                          <p:stCondLst>
                                            <p:cond delay="0"/>
                                          </p:stCondLst>
                                        </p:cTn>
                                        <p:tgtEl>
                                          <p:spTgt spid="35"/>
                                        </p:tgtEl>
                                        <p:attrNameLst>
                                          <p:attrName>style.visibility</p:attrName>
                                        </p:attrNameLst>
                                      </p:cBhvr>
                                      <p:to>
                                        <p:strVal val="visible"/>
                                      </p:to>
                                    </p:set>
                                    <p:anim calcmode="lin" valueType="num">
                                      <p:cBhvr>
                                        <p:cTn id="196" dur="500" fill="hold"/>
                                        <p:tgtEl>
                                          <p:spTgt spid="35"/>
                                        </p:tgtEl>
                                        <p:attrNameLst>
                                          <p:attrName>ppt_w</p:attrName>
                                        </p:attrNameLst>
                                      </p:cBhvr>
                                      <p:tavLst>
                                        <p:tav tm="0">
                                          <p:val>
                                            <p:fltVal val="0"/>
                                          </p:val>
                                        </p:tav>
                                        <p:tav tm="100000">
                                          <p:val>
                                            <p:strVal val="#ppt_w"/>
                                          </p:val>
                                        </p:tav>
                                      </p:tavLst>
                                    </p:anim>
                                    <p:anim calcmode="lin" valueType="num">
                                      <p:cBhvr>
                                        <p:cTn id="197" dur="500" fill="hold"/>
                                        <p:tgtEl>
                                          <p:spTgt spid="35"/>
                                        </p:tgtEl>
                                        <p:attrNameLst>
                                          <p:attrName>ppt_h</p:attrName>
                                        </p:attrNameLst>
                                      </p:cBhvr>
                                      <p:tavLst>
                                        <p:tav tm="0">
                                          <p:val>
                                            <p:fltVal val="0"/>
                                          </p:val>
                                        </p:tav>
                                        <p:tav tm="100000">
                                          <p:val>
                                            <p:strVal val="#ppt_h"/>
                                          </p:val>
                                        </p:tav>
                                      </p:tavLst>
                                    </p:anim>
                                    <p:animEffect transition="in" filter="fade">
                                      <p:cBhvr>
                                        <p:cTn id="198" dur="500"/>
                                        <p:tgtEl>
                                          <p:spTgt spid="35"/>
                                        </p:tgtEl>
                                      </p:cBhvr>
                                    </p:animEffect>
                                  </p:childTnLst>
                                </p:cTn>
                              </p:par>
                              <p:par>
                                <p:cTn id="199" presetID="53" presetClass="entr" presetSubtype="16" fill="hold" grpId="0" nodeType="withEffect">
                                  <p:stCondLst>
                                    <p:cond delay="0"/>
                                  </p:stCondLst>
                                  <p:childTnLst>
                                    <p:set>
                                      <p:cBhvr>
                                        <p:cTn id="200" dur="1" fill="hold">
                                          <p:stCondLst>
                                            <p:cond delay="0"/>
                                          </p:stCondLst>
                                        </p:cTn>
                                        <p:tgtEl>
                                          <p:spTgt spid="36"/>
                                        </p:tgtEl>
                                        <p:attrNameLst>
                                          <p:attrName>style.visibility</p:attrName>
                                        </p:attrNameLst>
                                      </p:cBhvr>
                                      <p:to>
                                        <p:strVal val="visible"/>
                                      </p:to>
                                    </p:set>
                                    <p:anim calcmode="lin" valueType="num">
                                      <p:cBhvr>
                                        <p:cTn id="201" dur="500" fill="hold"/>
                                        <p:tgtEl>
                                          <p:spTgt spid="36"/>
                                        </p:tgtEl>
                                        <p:attrNameLst>
                                          <p:attrName>ppt_w</p:attrName>
                                        </p:attrNameLst>
                                      </p:cBhvr>
                                      <p:tavLst>
                                        <p:tav tm="0">
                                          <p:val>
                                            <p:fltVal val="0"/>
                                          </p:val>
                                        </p:tav>
                                        <p:tav tm="100000">
                                          <p:val>
                                            <p:strVal val="#ppt_w"/>
                                          </p:val>
                                        </p:tav>
                                      </p:tavLst>
                                    </p:anim>
                                    <p:anim calcmode="lin" valueType="num">
                                      <p:cBhvr>
                                        <p:cTn id="202" dur="500" fill="hold"/>
                                        <p:tgtEl>
                                          <p:spTgt spid="36"/>
                                        </p:tgtEl>
                                        <p:attrNameLst>
                                          <p:attrName>ppt_h</p:attrName>
                                        </p:attrNameLst>
                                      </p:cBhvr>
                                      <p:tavLst>
                                        <p:tav tm="0">
                                          <p:val>
                                            <p:fltVal val="0"/>
                                          </p:val>
                                        </p:tav>
                                        <p:tav tm="100000">
                                          <p:val>
                                            <p:strVal val="#ppt_h"/>
                                          </p:val>
                                        </p:tav>
                                      </p:tavLst>
                                    </p:anim>
                                    <p:animEffect transition="in" filter="fade">
                                      <p:cBhvr>
                                        <p:cTn id="203" dur="500"/>
                                        <p:tgtEl>
                                          <p:spTgt spid="36"/>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37"/>
                                        </p:tgtEl>
                                        <p:attrNameLst>
                                          <p:attrName>style.visibility</p:attrName>
                                        </p:attrNameLst>
                                      </p:cBhvr>
                                      <p:to>
                                        <p:strVal val="visible"/>
                                      </p:to>
                                    </p:set>
                                    <p:anim calcmode="lin" valueType="num">
                                      <p:cBhvr>
                                        <p:cTn id="206" dur="500" fill="hold"/>
                                        <p:tgtEl>
                                          <p:spTgt spid="37"/>
                                        </p:tgtEl>
                                        <p:attrNameLst>
                                          <p:attrName>ppt_w</p:attrName>
                                        </p:attrNameLst>
                                      </p:cBhvr>
                                      <p:tavLst>
                                        <p:tav tm="0">
                                          <p:val>
                                            <p:fltVal val="0"/>
                                          </p:val>
                                        </p:tav>
                                        <p:tav tm="100000">
                                          <p:val>
                                            <p:strVal val="#ppt_w"/>
                                          </p:val>
                                        </p:tav>
                                      </p:tavLst>
                                    </p:anim>
                                    <p:anim calcmode="lin" valueType="num">
                                      <p:cBhvr>
                                        <p:cTn id="207" dur="500" fill="hold"/>
                                        <p:tgtEl>
                                          <p:spTgt spid="37"/>
                                        </p:tgtEl>
                                        <p:attrNameLst>
                                          <p:attrName>ppt_h</p:attrName>
                                        </p:attrNameLst>
                                      </p:cBhvr>
                                      <p:tavLst>
                                        <p:tav tm="0">
                                          <p:val>
                                            <p:fltVal val="0"/>
                                          </p:val>
                                        </p:tav>
                                        <p:tav tm="100000">
                                          <p:val>
                                            <p:strVal val="#ppt_h"/>
                                          </p:val>
                                        </p:tav>
                                      </p:tavLst>
                                    </p:anim>
                                    <p:animEffect transition="in" filter="fade">
                                      <p:cBhvr>
                                        <p:cTn id="208" dur="500"/>
                                        <p:tgtEl>
                                          <p:spTgt spid="37"/>
                                        </p:tgtEl>
                                      </p:cBhvr>
                                    </p:animEffect>
                                  </p:childTnLst>
                                </p:cTn>
                              </p:par>
                              <p:par>
                                <p:cTn id="209" presetID="53" presetClass="entr" presetSubtype="16"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anim calcmode="lin" valueType="num">
                                      <p:cBhvr>
                                        <p:cTn id="211" dur="500" fill="hold"/>
                                        <p:tgtEl>
                                          <p:spTgt spid="38"/>
                                        </p:tgtEl>
                                        <p:attrNameLst>
                                          <p:attrName>ppt_w</p:attrName>
                                        </p:attrNameLst>
                                      </p:cBhvr>
                                      <p:tavLst>
                                        <p:tav tm="0">
                                          <p:val>
                                            <p:fltVal val="0"/>
                                          </p:val>
                                        </p:tav>
                                        <p:tav tm="100000">
                                          <p:val>
                                            <p:strVal val="#ppt_w"/>
                                          </p:val>
                                        </p:tav>
                                      </p:tavLst>
                                    </p:anim>
                                    <p:anim calcmode="lin" valueType="num">
                                      <p:cBhvr>
                                        <p:cTn id="212" dur="500" fill="hold"/>
                                        <p:tgtEl>
                                          <p:spTgt spid="38"/>
                                        </p:tgtEl>
                                        <p:attrNameLst>
                                          <p:attrName>ppt_h</p:attrName>
                                        </p:attrNameLst>
                                      </p:cBhvr>
                                      <p:tavLst>
                                        <p:tav tm="0">
                                          <p:val>
                                            <p:fltVal val="0"/>
                                          </p:val>
                                        </p:tav>
                                        <p:tav tm="100000">
                                          <p:val>
                                            <p:strVal val="#ppt_h"/>
                                          </p:val>
                                        </p:tav>
                                      </p:tavLst>
                                    </p:anim>
                                    <p:animEffect transition="in" filter="fade">
                                      <p:cBhvr>
                                        <p:cTn id="213" dur="500"/>
                                        <p:tgtEl>
                                          <p:spTgt spid="38"/>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39"/>
                                        </p:tgtEl>
                                        <p:attrNameLst>
                                          <p:attrName>style.visibility</p:attrName>
                                        </p:attrNameLst>
                                      </p:cBhvr>
                                      <p:to>
                                        <p:strVal val="visible"/>
                                      </p:to>
                                    </p:set>
                                    <p:anim calcmode="lin" valueType="num">
                                      <p:cBhvr>
                                        <p:cTn id="216" dur="500" fill="hold"/>
                                        <p:tgtEl>
                                          <p:spTgt spid="39"/>
                                        </p:tgtEl>
                                        <p:attrNameLst>
                                          <p:attrName>ppt_w</p:attrName>
                                        </p:attrNameLst>
                                      </p:cBhvr>
                                      <p:tavLst>
                                        <p:tav tm="0">
                                          <p:val>
                                            <p:fltVal val="0"/>
                                          </p:val>
                                        </p:tav>
                                        <p:tav tm="100000">
                                          <p:val>
                                            <p:strVal val="#ppt_w"/>
                                          </p:val>
                                        </p:tav>
                                      </p:tavLst>
                                    </p:anim>
                                    <p:anim calcmode="lin" valueType="num">
                                      <p:cBhvr>
                                        <p:cTn id="217" dur="500" fill="hold"/>
                                        <p:tgtEl>
                                          <p:spTgt spid="39"/>
                                        </p:tgtEl>
                                        <p:attrNameLst>
                                          <p:attrName>ppt_h</p:attrName>
                                        </p:attrNameLst>
                                      </p:cBhvr>
                                      <p:tavLst>
                                        <p:tav tm="0">
                                          <p:val>
                                            <p:fltVal val="0"/>
                                          </p:val>
                                        </p:tav>
                                        <p:tav tm="100000">
                                          <p:val>
                                            <p:strVal val="#ppt_h"/>
                                          </p:val>
                                        </p:tav>
                                      </p:tavLst>
                                    </p:anim>
                                    <p:animEffect transition="in" filter="fade">
                                      <p:cBhvr>
                                        <p:cTn id="218" dur="500"/>
                                        <p:tgtEl>
                                          <p:spTgt spid="39"/>
                                        </p:tgtEl>
                                      </p:cBhvr>
                                    </p:animEffect>
                                  </p:childTnLst>
                                </p:cTn>
                              </p:par>
                              <p:par>
                                <p:cTn id="219" presetID="53" presetClass="entr" presetSubtype="16" fill="hold" grpId="0" nodeType="withEffect">
                                  <p:stCondLst>
                                    <p:cond delay="0"/>
                                  </p:stCondLst>
                                  <p:childTnLst>
                                    <p:set>
                                      <p:cBhvr>
                                        <p:cTn id="220" dur="1" fill="hold">
                                          <p:stCondLst>
                                            <p:cond delay="0"/>
                                          </p:stCondLst>
                                        </p:cTn>
                                        <p:tgtEl>
                                          <p:spTgt spid="40"/>
                                        </p:tgtEl>
                                        <p:attrNameLst>
                                          <p:attrName>style.visibility</p:attrName>
                                        </p:attrNameLst>
                                      </p:cBhvr>
                                      <p:to>
                                        <p:strVal val="visible"/>
                                      </p:to>
                                    </p:set>
                                    <p:anim calcmode="lin" valueType="num">
                                      <p:cBhvr>
                                        <p:cTn id="221" dur="500" fill="hold"/>
                                        <p:tgtEl>
                                          <p:spTgt spid="40"/>
                                        </p:tgtEl>
                                        <p:attrNameLst>
                                          <p:attrName>ppt_w</p:attrName>
                                        </p:attrNameLst>
                                      </p:cBhvr>
                                      <p:tavLst>
                                        <p:tav tm="0">
                                          <p:val>
                                            <p:fltVal val="0"/>
                                          </p:val>
                                        </p:tav>
                                        <p:tav tm="100000">
                                          <p:val>
                                            <p:strVal val="#ppt_w"/>
                                          </p:val>
                                        </p:tav>
                                      </p:tavLst>
                                    </p:anim>
                                    <p:anim calcmode="lin" valueType="num">
                                      <p:cBhvr>
                                        <p:cTn id="222" dur="500" fill="hold"/>
                                        <p:tgtEl>
                                          <p:spTgt spid="40"/>
                                        </p:tgtEl>
                                        <p:attrNameLst>
                                          <p:attrName>ppt_h</p:attrName>
                                        </p:attrNameLst>
                                      </p:cBhvr>
                                      <p:tavLst>
                                        <p:tav tm="0">
                                          <p:val>
                                            <p:fltVal val="0"/>
                                          </p:val>
                                        </p:tav>
                                        <p:tav tm="100000">
                                          <p:val>
                                            <p:strVal val="#ppt_h"/>
                                          </p:val>
                                        </p:tav>
                                      </p:tavLst>
                                    </p:anim>
                                    <p:animEffect transition="in" filter="fade">
                                      <p:cBhvr>
                                        <p:cTn id="223" dur="500"/>
                                        <p:tgtEl>
                                          <p:spTgt spid="40"/>
                                        </p:tgtEl>
                                      </p:cBhvr>
                                    </p:animEffect>
                                  </p:childTnLst>
                                </p:cTn>
                              </p:par>
                              <p:par>
                                <p:cTn id="224" presetID="53" presetClass="entr" presetSubtype="16" fill="hold" grpId="0" nodeType="withEffect">
                                  <p:stCondLst>
                                    <p:cond delay="0"/>
                                  </p:stCondLst>
                                  <p:childTnLst>
                                    <p:set>
                                      <p:cBhvr>
                                        <p:cTn id="225" dur="1" fill="hold">
                                          <p:stCondLst>
                                            <p:cond delay="0"/>
                                          </p:stCondLst>
                                        </p:cTn>
                                        <p:tgtEl>
                                          <p:spTgt spid="41"/>
                                        </p:tgtEl>
                                        <p:attrNameLst>
                                          <p:attrName>style.visibility</p:attrName>
                                        </p:attrNameLst>
                                      </p:cBhvr>
                                      <p:to>
                                        <p:strVal val="visible"/>
                                      </p:to>
                                    </p:set>
                                    <p:anim calcmode="lin" valueType="num">
                                      <p:cBhvr>
                                        <p:cTn id="226" dur="500" fill="hold"/>
                                        <p:tgtEl>
                                          <p:spTgt spid="41"/>
                                        </p:tgtEl>
                                        <p:attrNameLst>
                                          <p:attrName>ppt_w</p:attrName>
                                        </p:attrNameLst>
                                      </p:cBhvr>
                                      <p:tavLst>
                                        <p:tav tm="0">
                                          <p:val>
                                            <p:fltVal val="0"/>
                                          </p:val>
                                        </p:tav>
                                        <p:tav tm="100000">
                                          <p:val>
                                            <p:strVal val="#ppt_w"/>
                                          </p:val>
                                        </p:tav>
                                      </p:tavLst>
                                    </p:anim>
                                    <p:anim calcmode="lin" valueType="num">
                                      <p:cBhvr>
                                        <p:cTn id="227" dur="500" fill="hold"/>
                                        <p:tgtEl>
                                          <p:spTgt spid="41"/>
                                        </p:tgtEl>
                                        <p:attrNameLst>
                                          <p:attrName>ppt_h</p:attrName>
                                        </p:attrNameLst>
                                      </p:cBhvr>
                                      <p:tavLst>
                                        <p:tav tm="0">
                                          <p:val>
                                            <p:fltVal val="0"/>
                                          </p:val>
                                        </p:tav>
                                        <p:tav tm="100000">
                                          <p:val>
                                            <p:strVal val="#ppt_h"/>
                                          </p:val>
                                        </p:tav>
                                      </p:tavLst>
                                    </p:anim>
                                    <p:animEffect transition="in" filter="fade">
                                      <p:cBhvr>
                                        <p:cTn id="228" dur="500"/>
                                        <p:tgtEl>
                                          <p:spTgt spid="41"/>
                                        </p:tgtEl>
                                      </p:cBhvr>
                                    </p:animEffect>
                                  </p:childTnLst>
                                </p:cTn>
                              </p:par>
                              <p:par>
                                <p:cTn id="229" presetID="53" presetClass="entr" presetSubtype="16" fill="hold" grpId="0" nodeType="withEffect">
                                  <p:stCondLst>
                                    <p:cond delay="0"/>
                                  </p:stCondLst>
                                  <p:childTnLst>
                                    <p:set>
                                      <p:cBhvr>
                                        <p:cTn id="230" dur="1" fill="hold">
                                          <p:stCondLst>
                                            <p:cond delay="0"/>
                                          </p:stCondLst>
                                        </p:cTn>
                                        <p:tgtEl>
                                          <p:spTgt spid="42"/>
                                        </p:tgtEl>
                                        <p:attrNameLst>
                                          <p:attrName>style.visibility</p:attrName>
                                        </p:attrNameLst>
                                      </p:cBhvr>
                                      <p:to>
                                        <p:strVal val="visible"/>
                                      </p:to>
                                    </p:set>
                                    <p:anim calcmode="lin" valueType="num">
                                      <p:cBhvr>
                                        <p:cTn id="231" dur="500" fill="hold"/>
                                        <p:tgtEl>
                                          <p:spTgt spid="42"/>
                                        </p:tgtEl>
                                        <p:attrNameLst>
                                          <p:attrName>ppt_w</p:attrName>
                                        </p:attrNameLst>
                                      </p:cBhvr>
                                      <p:tavLst>
                                        <p:tav tm="0">
                                          <p:val>
                                            <p:fltVal val="0"/>
                                          </p:val>
                                        </p:tav>
                                        <p:tav tm="100000">
                                          <p:val>
                                            <p:strVal val="#ppt_w"/>
                                          </p:val>
                                        </p:tav>
                                      </p:tavLst>
                                    </p:anim>
                                    <p:anim calcmode="lin" valueType="num">
                                      <p:cBhvr>
                                        <p:cTn id="232" dur="500" fill="hold"/>
                                        <p:tgtEl>
                                          <p:spTgt spid="42"/>
                                        </p:tgtEl>
                                        <p:attrNameLst>
                                          <p:attrName>ppt_h</p:attrName>
                                        </p:attrNameLst>
                                      </p:cBhvr>
                                      <p:tavLst>
                                        <p:tav tm="0">
                                          <p:val>
                                            <p:fltVal val="0"/>
                                          </p:val>
                                        </p:tav>
                                        <p:tav tm="100000">
                                          <p:val>
                                            <p:strVal val="#ppt_h"/>
                                          </p:val>
                                        </p:tav>
                                      </p:tavLst>
                                    </p:anim>
                                    <p:animEffect transition="in" filter="fade">
                                      <p:cBhvr>
                                        <p:cTn id="233" dur="500"/>
                                        <p:tgtEl>
                                          <p:spTgt spid="42"/>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43"/>
                                        </p:tgtEl>
                                        <p:attrNameLst>
                                          <p:attrName>style.visibility</p:attrName>
                                        </p:attrNameLst>
                                      </p:cBhvr>
                                      <p:to>
                                        <p:strVal val="visible"/>
                                      </p:to>
                                    </p:set>
                                    <p:anim calcmode="lin" valueType="num">
                                      <p:cBhvr>
                                        <p:cTn id="236" dur="500" fill="hold"/>
                                        <p:tgtEl>
                                          <p:spTgt spid="43"/>
                                        </p:tgtEl>
                                        <p:attrNameLst>
                                          <p:attrName>ppt_w</p:attrName>
                                        </p:attrNameLst>
                                      </p:cBhvr>
                                      <p:tavLst>
                                        <p:tav tm="0">
                                          <p:val>
                                            <p:fltVal val="0"/>
                                          </p:val>
                                        </p:tav>
                                        <p:tav tm="100000">
                                          <p:val>
                                            <p:strVal val="#ppt_w"/>
                                          </p:val>
                                        </p:tav>
                                      </p:tavLst>
                                    </p:anim>
                                    <p:anim calcmode="lin" valueType="num">
                                      <p:cBhvr>
                                        <p:cTn id="237" dur="500" fill="hold"/>
                                        <p:tgtEl>
                                          <p:spTgt spid="43"/>
                                        </p:tgtEl>
                                        <p:attrNameLst>
                                          <p:attrName>ppt_h</p:attrName>
                                        </p:attrNameLst>
                                      </p:cBhvr>
                                      <p:tavLst>
                                        <p:tav tm="0">
                                          <p:val>
                                            <p:fltVal val="0"/>
                                          </p:val>
                                        </p:tav>
                                        <p:tav tm="100000">
                                          <p:val>
                                            <p:strVal val="#ppt_h"/>
                                          </p:val>
                                        </p:tav>
                                      </p:tavLst>
                                    </p:anim>
                                    <p:animEffect transition="in" filter="fade">
                                      <p:cBhvr>
                                        <p:cTn id="238" dur="500"/>
                                        <p:tgtEl>
                                          <p:spTgt spid="43"/>
                                        </p:tgtEl>
                                      </p:cBhvr>
                                    </p:animEffect>
                                  </p:childTnLst>
                                </p:cTn>
                              </p:par>
                              <p:par>
                                <p:cTn id="239" presetID="53" presetClass="entr" presetSubtype="16" fill="hold" grpId="0" nodeType="withEffect">
                                  <p:stCondLst>
                                    <p:cond delay="0"/>
                                  </p:stCondLst>
                                  <p:childTnLst>
                                    <p:set>
                                      <p:cBhvr>
                                        <p:cTn id="240" dur="1" fill="hold">
                                          <p:stCondLst>
                                            <p:cond delay="0"/>
                                          </p:stCondLst>
                                        </p:cTn>
                                        <p:tgtEl>
                                          <p:spTgt spid="44"/>
                                        </p:tgtEl>
                                        <p:attrNameLst>
                                          <p:attrName>style.visibility</p:attrName>
                                        </p:attrNameLst>
                                      </p:cBhvr>
                                      <p:to>
                                        <p:strVal val="visible"/>
                                      </p:to>
                                    </p:set>
                                    <p:anim calcmode="lin" valueType="num">
                                      <p:cBhvr>
                                        <p:cTn id="241" dur="500" fill="hold"/>
                                        <p:tgtEl>
                                          <p:spTgt spid="44"/>
                                        </p:tgtEl>
                                        <p:attrNameLst>
                                          <p:attrName>ppt_w</p:attrName>
                                        </p:attrNameLst>
                                      </p:cBhvr>
                                      <p:tavLst>
                                        <p:tav tm="0">
                                          <p:val>
                                            <p:fltVal val="0"/>
                                          </p:val>
                                        </p:tav>
                                        <p:tav tm="100000">
                                          <p:val>
                                            <p:strVal val="#ppt_w"/>
                                          </p:val>
                                        </p:tav>
                                      </p:tavLst>
                                    </p:anim>
                                    <p:anim calcmode="lin" valueType="num">
                                      <p:cBhvr>
                                        <p:cTn id="242" dur="500" fill="hold"/>
                                        <p:tgtEl>
                                          <p:spTgt spid="44"/>
                                        </p:tgtEl>
                                        <p:attrNameLst>
                                          <p:attrName>ppt_h</p:attrName>
                                        </p:attrNameLst>
                                      </p:cBhvr>
                                      <p:tavLst>
                                        <p:tav tm="0">
                                          <p:val>
                                            <p:fltVal val="0"/>
                                          </p:val>
                                        </p:tav>
                                        <p:tav tm="100000">
                                          <p:val>
                                            <p:strVal val="#ppt_h"/>
                                          </p:val>
                                        </p:tav>
                                      </p:tavLst>
                                    </p:anim>
                                    <p:animEffect transition="in" filter="fade">
                                      <p:cBhvr>
                                        <p:cTn id="243" dur="500"/>
                                        <p:tgtEl>
                                          <p:spTgt spid="44"/>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500" fill="hold"/>
                                        <p:tgtEl>
                                          <p:spTgt spid="45"/>
                                        </p:tgtEl>
                                        <p:attrNameLst>
                                          <p:attrName>ppt_w</p:attrName>
                                        </p:attrNameLst>
                                      </p:cBhvr>
                                      <p:tavLst>
                                        <p:tav tm="0">
                                          <p:val>
                                            <p:fltVal val="0"/>
                                          </p:val>
                                        </p:tav>
                                        <p:tav tm="100000">
                                          <p:val>
                                            <p:strVal val="#ppt_w"/>
                                          </p:val>
                                        </p:tav>
                                      </p:tavLst>
                                    </p:anim>
                                    <p:anim calcmode="lin" valueType="num">
                                      <p:cBhvr>
                                        <p:cTn id="247" dur="500" fill="hold"/>
                                        <p:tgtEl>
                                          <p:spTgt spid="45"/>
                                        </p:tgtEl>
                                        <p:attrNameLst>
                                          <p:attrName>ppt_h</p:attrName>
                                        </p:attrNameLst>
                                      </p:cBhvr>
                                      <p:tavLst>
                                        <p:tav tm="0">
                                          <p:val>
                                            <p:fltVal val="0"/>
                                          </p:val>
                                        </p:tav>
                                        <p:tav tm="100000">
                                          <p:val>
                                            <p:strVal val="#ppt_h"/>
                                          </p:val>
                                        </p:tav>
                                      </p:tavLst>
                                    </p:anim>
                                    <p:animEffect transition="in" filter="fade">
                                      <p:cBhvr>
                                        <p:cTn id="248" dur="500"/>
                                        <p:tgtEl>
                                          <p:spTgt spid="45"/>
                                        </p:tgtEl>
                                      </p:cBhvr>
                                    </p:animEffect>
                                  </p:childTnLst>
                                </p:cTn>
                              </p:par>
                              <p:par>
                                <p:cTn id="249" presetID="53" presetClass="entr" presetSubtype="16" fill="hold" grpId="0" nodeType="withEffect">
                                  <p:stCondLst>
                                    <p:cond delay="0"/>
                                  </p:stCondLst>
                                  <p:childTnLst>
                                    <p:set>
                                      <p:cBhvr>
                                        <p:cTn id="250" dur="1" fill="hold">
                                          <p:stCondLst>
                                            <p:cond delay="0"/>
                                          </p:stCondLst>
                                        </p:cTn>
                                        <p:tgtEl>
                                          <p:spTgt spid="46"/>
                                        </p:tgtEl>
                                        <p:attrNameLst>
                                          <p:attrName>style.visibility</p:attrName>
                                        </p:attrNameLst>
                                      </p:cBhvr>
                                      <p:to>
                                        <p:strVal val="visible"/>
                                      </p:to>
                                    </p:set>
                                    <p:anim calcmode="lin" valueType="num">
                                      <p:cBhvr>
                                        <p:cTn id="251" dur="500" fill="hold"/>
                                        <p:tgtEl>
                                          <p:spTgt spid="46"/>
                                        </p:tgtEl>
                                        <p:attrNameLst>
                                          <p:attrName>ppt_w</p:attrName>
                                        </p:attrNameLst>
                                      </p:cBhvr>
                                      <p:tavLst>
                                        <p:tav tm="0">
                                          <p:val>
                                            <p:fltVal val="0"/>
                                          </p:val>
                                        </p:tav>
                                        <p:tav tm="100000">
                                          <p:val>
                                            <p:strVal val="#ppt_w"/>
                                          </p:val>
                                        </p:tav>
                                      </p:tavLst>
                                    </p:anim>
                                    <p:anim calcmode="lin" valueType="num">
                                      <p:cBhvr>
                                        <p:cTn id="252" dur="500" fill="hold"/>
                                        <p:tgtEl>
                                          <p:spTgt spid="46"/>
                                        </p:tgtEl>
                                        <p:attrNameLst>
                                          <p:attrName>ppt_h</p:attrName>
                                        </p:attrNameLst>
                                      </p:cBhvr>
                                      <p:tavLst>
                                        <p:tav tm="0">
                                          <p:val>
                                            <p:fltVal val="0"/>
                                          </p:val>
                                        </p:tav>
                                        <p:tav tm="100000">
                                          <p:val>
                                            <p:strVal val="#ppt_h"/>
                                          </p:val>
                                        </p:tav>
                                      </p:tavLst>
                                    </p:anim>
                                    <p:animEffect transition="in" filter="fade">
                                      <p:cBhvr>
                                        <p:cTn id="253" dur="500"/>
                                        <p:tgtEl>
                                          <p:spTgt spid="46"/>
                                        </p:tgtEl>
                                      </p:cBhvr>
                                    </p:animEffect>
                                  </p:childTnLst>
                                </p:cTn>
                              </p:par>
                              <p:par>
                                <p:cTn id="254" presetID="53" presetClass="entr" presetSubtype="16" fill="hold" grpId="0" nodeType="withEffect">
                                  <p:stCondLst>
                                    <p:cond delay="0"/>
                                  </p:stCondLst>
                                  <p:childTnLst>
                                    <p:set>
                                      <p:cBhvr>
                                        <p:cTn id="255" dur="1" fill="hold">
                                          <p:stCondLst>
                                            <p:cond delay="0"/>
                                          </p:stCondLst>
                                        </p:cTn>
                                        <p:tgtEl>
                                          <p:spTgt spid="47"/>
                                        </p:tgtEl>
                                        <p:attrNameLst>
                                          <p:attrName>style.visibility</p:attrName>
                                        </p:attrNameLst>
                                      </p:cBhvr>
                                      <p:to>
                                        <p:strVal val="visible"/>
                                      </p:to>
                                    </p:set>
                                    <p:anim calcmode="lin" valueType="num">
                                      <p:cBhvr>
                                        <p:cTn id="256" dur="500" fill="hold"/>
                                        <p:tgtEl>
                                          <p:spTgt spid="47"/>
                                        </p:tgtEl>
                                        <p:attrNameLst>
                                          <p:attrName>ppt_w</p:attrName>
                                        </p:attrNameLst>
                                      </p:cBhvr>
                                      <p:tavLst>
                                        <p:tav tm="0">
                                          <p:val>
                                            <p:fltVal val="0"/>
                                          </p:val>
                                        </p:tav>
                                        <p:tav tm="100000">
                                          <p:val>
                                            <p:strVal val="#ppt_w"/>
                                          </p:val>
                                        </p:tav>
                                      </p:tavLst>
                                    </p:anim>
                                    <p:anim calcmode="lin" valueType="num">
                                      <p:cBhvr>
                                        <p:cTn id="257" dur="500" fill="hold"/>
                                        <p:tgtEl>
                                          <p:spTgt spid="47"/>
                                        </p:tgtEl>
                                        <p:attrNameLst>
                                          <p:attrName>ppt_h</p:attrName>
                                        </p:attrNameLst>
                                      </p:cBhvr>
                                      <p:tavLst>
                                        <p:tav tm="0">
                                          <p:val>
                                            <p:fltVal val="0"/>
                                          </p:val>
                                        </p:tav>
                                        <p:tav tm="100000">
                                          <p:val>
                                            <p:strVal val="#ppt_h"/>
                                          </p:val>
                                        </p:tav>
                                      </p:tavLst>
                                    </p:anim>
                                    <p:animEffect transition="in" filter="fade">
                                      <p:cBhvr>
                                        <p:cTn id="258" dur="500"/>
                                        <p:tgtEl>
                                          <p:spTgt spid="47"/>
                                        </p:tgtEl>
                                      </p:cBhvr>
                                    </p:animEffect>
                                  </p:childTnLst>
                                </p:cTn>
                              </p:par>
                              <p:par>
                                <p:cTn id="259" presetID="53" presetClass="entr" presetSubtype="16" fill="hold" grpId="0" nodeType="withEffect">
                                  <p:stCondLst>
                                    <p:cond delay="0"/>
                                  </p:stCondLst>
                                  <p:childTnLst>
                                    <p:set>
                                      <p:cBhvr>
                                        <p:cTn id="260" dur="1" fill="hold">
                                          <p:stCondLst>
                                            <p:cond delay="0"/>
                                          </p:stCondLst>
                                        </p:cTn>
                                        <p:tgtEl>
                                          <p:spTgt spid="48"/>
                                        </p:tgtEl>
                                        <p:attrNameLst>
                                          <p:attrName>style.visibility</p:attrName>
                                        </p:attrNameLst>
                                      </p:cBhvr>
                                      <p:to>
                                        <p:strVal val="visible"/>
                                      </p:to>
                                    </p:set>
                                    <p:anim calcmode="lin" valueType="num">
                                      <p:cBhvr>
                                        <p:cTn id="261" dur="500" fill="hold"/>
                                        <p:tgtEl>
                                          <p:spTgt spid="48"/>
                                        </p:tgtEl>
                                        <p:attrNameLst>
                                          <p:attrName>ppt_w</p:attrName>
                                        </p:attrNameLst>
                                      </p:cBhvr>
                                      <p:tavLst>
                                        <p:tav tm="0">
                                          <p:val>
                                            <p:fltVal val="0"/>
                                          </p:val>
                                        </p:tav>
                                        <p:tav tm="100000">
                                          <p:val>
                                            <p:strVal val="#ppt_w"/>
                                          </p:val>
                                        </p:tav>
                                      </p:tavLst>
                                    </p:anim>
                                    <p:anim calcmode="lin" valueType="num">
                                      <p:cBhvr>
                                        <p:cTn id="262" dur="500" fill="hold"/>
                                        <p:tgtEl>
                                          <p:spTgt spid="48"/>
                                        </p:tgtEl>
                                        <p:attrNameLst>
                                          <p:attrName>ppt_h</p:attrName>
                                        </p:attrNameLst>
                                      </p:cBhvr>
                                      <p:tavLst>
                                        <p:tav tm="0">
                                          <p:val>
                                            <p:fltVal val="0"/>
                                          </p:val>
                                        </p:tav>
                                        <p:tav tm="100000">
                                          <p:val>
                                            <p:strVal val="#ppt_h"/>
                                          </p:val>
                                        </p:tav>
                                      </p:tavLst>
                                    </p:anim>
                                    <p:animEffect transition="in" filter="fade">
                                      <p:cBhvr>
                                        <p:cTn id="263" dur="500"/>
                                        <p:tgtEl>
                                          <p:spTgt spid="48"/>
                                        </p:tgtEl>
                                      </p:cBhvr>
                                    </p:animEffect>
                                  </p:childTnLst>
                                </p:cTn>
                              </p:par>
                              <p:par>
                                <p:cTn id="264" presetID="53" presetClass="entr" presetSubtype="16" fill="hold" grpId="0" nodeType="withEffect">
                                  <p:stCondLst>
                                    <p:cond delay="0"/>
                                  </p:stCondLst>
                                  <p:childTnLst>
                                    <p:set>
                                      <p:cBhvr>
                                        <p:cTn id="265" dur="1" fill="hold">
                                          <p:stCondLst>
                                            <p:cond delay="0"/>
                                          </p:stCondLst>
                                        </p:cTn>
                                        <p:tgtEl>
                                          <p:spTgt spid="49"/>
                                        </p:tgtEl>
                                        <p:attrNameLst>
                                          <p:attrName>style.visibility</p:attrName>
                                        </p:attrNameLst>
                                      </p:cBhvr>
                                      <p:to>
                                        <p:strVal val="visible"/>
                                      </p:to>
                                    </p:set>
                                    <p:anim calcmode="lin" valueType="num">
                                      <p:cBhvr>
                                        <p:cTn id="266" dur="500" fill="hold"/>
                                        <p:tgtEl>
                                          <p:spTgt spid="49"/>
                                        </p:tgtEl>
                                        <p:attrNameLst>
                                          <p:attrName>ppt_w</p:attrName>
                                        </p:attrNameLst>
                                      </p:cBhvr>
                                      <p:tavLst>
                                        <p:tav tm="0">
                                          <p:val>
                                            <p:fltVal val="0"/>
                                          </p:val>
                                        </p:tav>
                                        <p:tav tm="100000">
                                          <p:val>
                                            <p:strVal val="#ppt_w"/>
                                          </p:val>
                                        </p:tav>
                                      </p:tavLst>
                                    </p:anim>
                                    <p:anim calcmode="lin" valueType="num">
                                      <p:cBhvr>
                                        <p:cTn id="267" dur="500" fill="hold"/>
                                        <p:tgtEl>
                                          <p:spTgt spid="49"/>
                                        </p:tgtEl>
                                        <p:attrNameLst>
                                          <p:attrName>ppt_h</p:attrName>
                                        </p:attrNameLst>
                                      </p:cBhvr>
                                      <p:tavLst>
                                        <p:tav tm="0">
                                          <p:val>
                                            <p:fltVal val="0"/>
                                          </p:val>
                                        </p:tav>
                                        <p:tav tm="100000">
                                          <p:val>
                                            <p:strVal val="#ppt_h"/>
                                          </p:val>
                                        </p:tav>
                                      </p:tavLst>
                                    </p:anim>
                                    <p:animEffect transition="in" filter="fade">
                                      <p:cBhvr>
                                        <p:cTn id="268" dur="500"/>
                                        <p:tgtEl>
                                          <p:spTgt spid="49"/>
                                        </p:tgtEl>
                                      </p:cBhvr>
                                    </p:animEffect>
                                  </p:childTnLst>
                                </p:cTn>
                              </p:par>
                              <p:par>
                                <p:cTn id="269" presetID="53" presetClass="entr" presetSubtype="16" fill="hold" grpId="0" nodeType="withEffect">
                                  <p:stCondLst>
                                    <p:cond delay="0"/>
                                  </p:stCondLst>
                                  <p:childTnLst>
                                    <p:set>
                                      <p:cBhvr>
                                        <p:cTn id="270" dur="1" fill="hold">
                                          <p:stCondLst>
                                            <p:cond delay="0"/>
                                          </p:stCondLst>
                                        </p:cTn>
                                        <p:tgtEl>
                                          <p:spTgt spid="50"/>
                                        </p:tgtEl>
                                        <p:attrNameLst>
                                          <p:attrName>style.visibility</p:attrName>
                                        </p:attrNameLst>
                                      </p:cBhvr>
                                      <p:to>
                                        <p:strVal val="visible"/>
                                      </p:to>
                                    </p:set>
                                    <p:anim calcmode="lin" valueType="num">
                                      <p:cBhvr>
                                        <p:cTn id="271" dur="500" fill="hold"/>
                                        <p:tgtEl>
                                          <p:spTgt spid="50"/>
                                        </p:tgtEl>
                                        <p:attrNameLst>
                                          <p:attrName>ppt_w</p:attrName>
                                        </p:attrNameLst>
                                      </p:cBhvr>
                                      <p:tavLst>
                                        <p:tav tm="0">
                                          <p:val>
                                            <p:fltVal val="0"/>
                                          </p:val>
                                        </p:tav>
                                        <p:tav tm="100000">
                                          <p:val>
                                            <p:strVal val="#ppt_w"/>
                                          </p:val>
                                        </p:tav>
                                      </p:tavLst>
                                    </p:anim>
                                    <p:anim calcmode="lin" valueType="num">
                                      <p:cBhvr>
                                        <p:cTn id="272" dur="500" fill="hold"/>
                                        <p:tgtEl>
                                          <p:spTgt spid="50"/>
                                        </p:tgtEl>
                                        <p:attrNameLst>
                                          <p:attrName>ppt_h</p:attrName>
                                        </p:attrNameLst>
                                      </p:cBhvr>
                                      <p:tavLst>
                                        <p:tav tm="0">
                                          <p:val>
                                            <p:fltVal val="0"/>
                                          </p:val>
                                        </p:tav>
                                        <p:tav tm="100000">
                                          <p:val>
                                            <p:strVal val="#ppt_h"/>
                                          </p:val>
                                        </p:tav>
                                      </p:tavLst>
                                    </p:anim>
                                    <p:animEffect transition="in" filter="fade">
                                      <p:cBhvr>
                                        <p:cTn id="27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p:bldP spid="11" grpId="0" animBg="1"/>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animBg="1"/>
      <p:bldP spid="26" grpId="0"/>
      <p:bldP spid="27" grpId="0" animBg="1"/>
      <p:bldP spid="28" grpId="0" animBg="1"/>
      <p:bldP spid="29" grpId="0"/>
      <p:bldP spid="30" grpId="0" animBg="1"/>
      <p:bldP spid="31" grpId="0" animBg="1"/>
      <p:bldP spid="32" grpId="0" animBg="1"/>
      <p:bldP spid="33" grpId="0" animBg="1"/>
      <p:bldP spid="34" grpId="0"/>
      <p:bldP spid="35" grpId="0" animBg="1"/>
      <p:bldP spid="36" grpId="0" animBg="1"/>
      <p:bldP spid="37" grpId="0"/>
      <p:bldP spid="38" grpId="0" animBg="1"/>
      <p:bldP spid="39" grpId="0" animBg="1"/>
      <p:bldP spid="40" grpId="0" animBg="1"/>
      <p:bldP spid="41" grpId="0" animBg="1"/>
      <p:bldP spid="42" grpId="0"/>
      <p:bldP spid="43" grpId="0" animBg="1"/>
      <p:bldP spid="44" grpId="0" animBg="1"/>
      <p:bldP spid="45" grpId="0"/>
      <p:bldP spid="46" grpId="0" animBg="1"/>
      <p:bldP spid="47" grpId="0" animBg="1"/>
      <p:bldP spid="48" grpId="0" animBg="1"/>
      <p:bldP spid="49" grpId="0" animBg="1"/>
      <p:bldP spid="50" grpId="0" animBg="1"/>
      <p:bldP spid="63" grpId="0" animBg="1"/>
      <p:bldP spid="64" grpId="0"/>
      <p:bldP spid="65" grpId="0" animBg="1"/>
      <p:bldP spid="66" grpId="0"/>
      <p:bldP spid="67" grpId="0"/>
      <p:bldP spid="68" grpId="0" animBg="1"/>
      <p:bldP spid="69" grpId="0"/>
      <p:bldP spid="70" grpId="0" animBg="1"/>
      <p:bldP spid="71" grpId="0"/>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What is</a:t>
            </a:r>
            <a:r>
              <a:rPr spc="10" dirty="0"/>
              <a:t> </a:t>
            </a:r>
            <a:r>
              <a:rPr dirty="0"/>
              <a:t>Hierarch</a:t>
            </a:r>
            <a:r>
              <a:rPr spc="5" dirty="0"/>
              <a:t>i</a:t>
            </a:r>
            <a:r>
              <a:rPr dirty="0"/>
              <a:t>cal Clustering?</a:t>
            </a:r>
          </a:p>
        </p:txBody>
      </p:sp>
      <p:sp>
        <p:nvSpPr>
          <p:cNvPr id="3" name="object 3"/>
          <p:cNvSpPr txBox="1"/>
          <p:nvPr/>
        </p:nvSpPr>
        <p:spPr>
          <a:xfrm>
            <a:off x="152400" y="1674264"/>
            <a:ext cx="8839200" cy="1962076"/>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300" spc="-10" dirty="0">
                <a:latin typeface="Arial"/>
                <a:cs typeface="Arial"/>
              </a:rPr>
              <a:t>P</a:t>
            </a:r>
            <a:r>
              <a:rPr sz="2300" dirty="0">
                <a:latin typeface="Arial"/>
                <a:cs typeface="Arial"/>
              </a:rPr>
              <a:t>rodu</a:t>
            </a:r>
            <a:r>
              <a:rPr sz="2300" spc="5" dirty="0">
                <a:latin typeface="Arial"/>
                <a:cs typeface="Arial"/>
              </a:rPr>
              <a:t>c</a:t>
            </a:r>
            <a:r>
              <a:rPr sz="2300" dirty="0">
                <a:latin typeface="Arial"/>
                <a:cs typeface="Arial"/>
              </a:rPr>
              <a:t>es</a:t>
            </a:r>
            <a:r>
              <a:rPr sz="2300" spc="-35" dirty="0">
                <a:latin typeface="Arial"/>
                <a:cs typeface="Arial"/>
              </a:rPr>
              <a:t> </a:t>
            </a:r>
            <a:r>
              <a:rPr sz="2300" dirty="0">
                <a:latin typeface="Arial"/>
                <a:cs typeface="Arial"/>
              </a:rPr>
              <a:t>a set</a:t>
            </a:r>
            <a:r>
              <a:rPr sz="2300" spc="-35" dirty="0">
                <a:latin typeface="Arial"/>
                <a:cs typeface="Arial"/>
              </a:rPr>
              <a:t> </a:t>
            </a:r>
            <a:r>
              <a:rPr sz="2300" dirty="0">
                <a:latin typeface="Arial"/>
                <a:cs typeface="Arial"/>
              </a:rPr>
              <a:t>of</a:t>
            </a:r>
            <a:r>
              <a:rPr sz="2300" spc="-15" dirty="0">
                <a:latin typeface="Arial"/>
                <a:cs typeface="Arial"/>
              </a:rPr>
              <a:t> </a:t>
            </a:r>
            <a:r>
              <a:rPr sz="2300" dirty="0">
                <a:latin typeface="Arial"/>
                <a:cs typeface="Arial"/>
              </a:rPr>
              <a:t>nested</a:t>
            </a:r>
            <a:r>
              <a:rPr sz="2300" spc="-40" dirty="0">
                <a:latin typeface="Arial"/>
                <a:cs typeface="Arial"/>
              </a:rPr>
              <a:t> </a:t>
            </a:r>
            <a:r>
              <a:rPr sz="2300" dirty="0">
                <a:latin typeface="Arial"/>
                <a:cs typeface="Arial"/>
              </a:rPr>
              <a:t>clu</a:t>
            </a:r>
            <a:r>
              <a:rPr sz="2300" spc="5" dirty="0">
                <a:latin typeface="Arial"/>
                <a:cs typeface="Arial"/>
              </a:rPr>
              <a:t>s</a:t>
            </a:r>
            <a:r>
              <a:rPr sz="2300" dirty="0">
                <a:latin typeface="Arial"/>
                <a:cs typeface="Arial"/>
              </a:rPr>
              <a:t>ters</a:t>
            </a:r>
            <a:r>
              <a:rPr sz="2300" spc="-40" dirty="0">
                <a:latin typeface="Arial"/>
                <a:cs typeface="Arial"/>
              </a:rPr>
              <a:t> </a:t>
            </a:r>
            <a:r>
              <a:rPr sz="2300" dirty="0">
                <a:latin typeface="Arial"/>
                <a:cs typeface="Arial"/>
              </a:rPr>
              <a:t>organi</a:t>
            </a:r>
            <a:r>
              <a:rPr sz="2300" spc="5" dirty="0">
                <a:latin typeface="Arial"/>
                <a:cs typeface="Arial"/>
              </a:rPr>
              <a:t>z</a:t>
            </a:r>
            <a:r>
              <a:rPr sz="2300" dirty="0">
                <a:latin typeface="Arial"/>
                <a:cs typeface="Arial"/>
              </a:rPr>
              <a:t>ed</a:t>
            </a:r>
            <a:r>
              <a:rPr sz="2300" spc="-40" dirty="0">
                <a:latin typeface="Arial"/>
                <a:cs typeface="Arial"/>
              </a:rPr>
              <a:t> </a:t>
            </a:r>
            <a:r>
              <a:rPr sz="2300" dirty="0">
                <a:latin typeface="Arial"/>
                <a:cs typeface="Arial"/>
              </a:rPr>
              <a:t>as</a:t>
            </a:r>
            <a:r>
              <a:rPr sz="2300" spc="-15" dirty="0">
                <a:latin typeface="Arial"/>
                <a:cs typeface="Arial"/>
              </a:rPr>
              <a:t> </a:t>
            </a:r>
            <a:r>
              <a:rPr sz="2300" dirty="0">
                <a:latin typeface="Arial"/>
                <a:cs typeface="Arial"/>
              </a:rPr>
              <a:t>a h</a:t>
            </a:r>
            <a:r>
              <a:rPr sz="2300" spc="-10" dirty="0">
                <a:latin typeface="Arial"/>
                <a:cs typeface="Arial"/>
              </a:rPr>
              <a:t>i</a:t>
            </a:r>
            <a:r>
              <a:rPr sz="2300" dirty="0">
                <a:latin typeface="Arial"/>
                <a:cs typeface="Arial"/>
              </a:rPr>
              <a:t>era</a:t>
            </a:r>
            <a:r>
              <a:rPr sz="2300" spc="5" dirty="0">
                <a:latin typeface="Arial"/>
                <a:cs typeface="Arial"/>
              </a:rPr>
              <a:t>r</a:t>
            </a:r>
            <a:r>
              <a:rPr sz="2300" dirty="0">
                <a:latin typeface="Arial"/>
                <a:cs typeface="Arial"/>
              </a:rPr>
              <a:t>chi</a:t>
            </a:r>
            <a:r>
              <a:rPr sz="2300" spc="5" dirty="0">
                <a:latin typeface="Arial"/>
                <a:cs typeface="Arial"/>
              </a:rPr>
              <a:t>c</a:t>
            </a:r>
            <a:r>
              <a:rPr sz="2300" spc="-15" dirty="0">
                <a:latin typeface="Arial"/>
                <a:cs typeface="Arial"/>
              </a:rPr>
              <a:t>a</a:t>
            </a:r>
            <a:r>
              <a:rPr sz="2300" dirty="0">
                <a:latin typeface="Arial"/>
                <a:cs typeface="Arial"/>
              </a:rPr>
              <a:t>l</a:t>
            </a:r>
            <a:r>
              <a:rPr sz="2300" spc="-35" dirty="0">
                <a:latin typeface="Arial"/>
                <a:cs typeface="Arial"/>
              </a:rPr>
              <a:t> </a:t>
            </a:r>
            <a:r>
              <a:rPr sz="2300" dirty="0">
                <a:latin typeface="Arial"/>
                <a:cs typeface="Arial"/>
              </a:rPr>
              <a:t>tree</a:t>
            </a:r>
          </a:p>
          <a:p>
            <a:pPr marL="355600" indent="-342900">
              <a:lnSpc>
                <a:spcPct val="100000"/>
              </a:lnSpc>
              <a:spcBef>
                <a:spcPts val="480"/>
              </a:spcBef>
              <a:buFont typeface="Arial"/>
              <a:buChar char="•"/>
              <a:tabLst>
                <a:tab pos="355600" algn="l"/>
              </a:tabLst>
            </a:pPr>
            <a:r>
              <a:rPr sz="2300" dirty="0">
                <a:latin typeface="Arial"/>
                <a:cs typeface="Arial"/>
              </a:rPr>
              <a:t>Suppo</a:t>
            </a:r>
            <a:r>
              <a:rPr sz="2300" spc="5" dirty="0">
                <a:latin typeface="Arial"/>
                <a:cs typeface="Arial"/>
              </a:rPr>
              <a:t>s</a:t>
            </a:r>
            <a:r>
              <a:rPr sz="2300" dirty="0">
                <a:latin typeface="Arial"/>
                <a:cs typeface="Arial"/>
              </a:rPr>
              <a:t>e</a:t>
            </a:r>
            <a:r>
              <a:rPr sz="2300" spc="-30" dirty="0">
                <a:latin typeface="Arial"/>
                <a:cs typeface="Arial"/>
              </a:rPr>
              <a:t> </a:t>
            </a:r>
            <a:r>
              <a:rPr sz="2300" dirty="0">
                <a:latin typeface="Arial"/>
                <a:cs typeface="Arial"/>
              </a:rPr>
              <a:t>we</a:t>
            </a:r>
            <a:r>
              <a:rPr sz="2300" spc="5" dirty="0">
                <a:latin typeface="Arial"/>
                <a:cs typeface="Arial"/>
              </a:rPr>
              <a:t> </a:t>
            </a:r>
            <a:r>
              <a:rPr sz="2300" dirty="0">
                <a:latin typeface="Arial"/>
                <a:cs typeface="Arial"/>
              </a:rPr>
              <a:t>ha</a:t>
            </a:r>
            <a:r>
              <a:rPr sz="2300" spc="-10" dirty="0">
                <a:latin typeface="Arial"/>
                <a:cs typeface="Arial"/>
              </a:rPr>
              <a:t>v</a:t>
            </a:r>
            <a:r>
              <a:rPr sz="2300" dirty="0">
                <a:latin typeface="Arial"/>
                <a:cs typeface="Arial"/>
              </a:rPr>
              <a:t>e</a:t>
            </a:r>
            <a:r>
              <a:rPr sz="2300" spc="-15" dirty="0">
                <a:latin typeface="Arial"/>
                <a:cs typeface="Arial"/>
              </a:rPr>
              <a:t> </a:t>
            </a:r>
            <a:r>
              <a:rPr sz="2300" dirty="0">
                <a:latin typeface="Arial"/>
                <a:cs typeface="Arial"/>
              </a:rPr>
              <a:t>fi</a:t>
            </a:r>
            <a:r>
              <a:rPr sz="2300" spc="-15" dirty="0">
                <a:latin typeface="Arial"/>
                <a:cs typeface="Arial"/>
              </a:rPr>
              <a:t>v</a:t>
            </a:r>
            <a:r>
              <a:rPr sz="2300" dirty="0">
                <a:latin typeface="Arial"/>
                <a:cs typeface="Arial"/>
              </a:rPr>
              <a:t>e i</a:t>
            </a:r>
            <a:r>
              <a:rPr sz="2300" spc="-10" dirty="0">
                <a:latin typeface="Arial"/>
                <a:cs typeface="Arial"/>
              </a:rPr>
              <a:t>t</a:t>
            </a:r>
            <a:r>
              <a:rPr sz="2300" dirty="0">
                <a:latin typeface="Arial"/>
                <a:cs typeface="Arial"/>
              </a:rPr>
              <a:t>ems:</a:t>
            </a:r>
            <a:r>
              <a:rPr sz="2300" spc="-25" dirty="0">
                <a:latin typeface="Arial"/>
                <a:cs typeface="Arial"/>
              </a:rPr>
              <a:t> </a:t>
            </a:r>
            <a:r>
              <a:rPr sz="2300" dirty="0">
                <a:latin typeface="Arial"/>
                <a:cs typeface="Arial"/>
              </a:rPr>
              <a:t>a,</a:t>
            </a:r>
            <a:r>
              <a:rPr sz="2300" spc="-20" dirty="0">
                <a:latin typeface="Arial"/>
                <a:cs typeface="Arial"/>
              </a:rPr>
              <a:t> </a:t>
            </a:r>
            <a:r>
              <a:rPr sz="2300" dirty="0">
                <a:latin typeface="Arial"/>
                <a:cs typeface="Arial"/>
              </a:rPr>
              <a:t>b,</a:t>
            </a:r>
            <a:r>
              <a:rPr sz="2300" spc="-20" dirty="0">
                <a:latin typeface="Arial"/>
                <a:cs typeface="Arial"/>
              </a:rPr>
              <a:t> </a:t>
            </a:r>
            <a:r>
              <a:rPr sz="2300" dirty="0">
                <a:latin typeface="Arial"/>
                <a:cs typeface="Arial"/>
              </a:rPr>
              <a:t>c,</a:t>
            </a:r>
            <a:r>
              <a:rPr sz="2300" spc="-15" dirty="0">
                <a:latin typeface="Arial"/>
                <a:cs typeface="Arial"/>
              </a:rPr>
              <a:t> </a:t>
            </a:r>
            <a:r>
              <a:rPr sz="2300" dirty="0">
                <a:latin typeface="Arial"/>
                <a:cs typeface="Arial"/>
              </a:rPr>
              <a:t>d and</a:t>
            </a:r>
            <a:r>
              <a:rPr sz="2300" spc="-15" dirty="0">
                <a:latin typeface="Arial"/>
                <a:cs typeface="Arial"/>
              </a:rPr>
              <a:t> </a:t>
            </a:r>
            <a:r>
              <a:rPr sz="2300" dirty="0">
                <a:latin typeface="Arial"/>
                <a:cs typeface="Arial"/>
              </a:rPr>
              <a:t>e</a:t>
            </a:r>
          </a:p>
          <a:p>
            <a:pPr marL="355600" indent="-342900">
              <a:lnSpc>
                <a:spcPct val="100000"/>
              </a:lnSpc>
              <a:spcBef>
                <a:spcPts val="480"/>
              </a:spcBef>
              <a:buFont typeface="Arial"/>
              <a:buChar char="•"/>
              <a:tabLst>
                <a:tab pos="355600" algn="l"/>
              </a:tabLst>
            </a:pPr>
            <a:r>
              <a:rPr sz="2300" dirty="0">
                <a:latin typeface="Arial"/>
                <a:cs typeface="Arial"/>
              </a:rPr>
              <a:t>In</a:t>
            </a:r>
            <a:r>
              <a:rPr sz="2300" spc="-20" dirty="0">
                <a:latin typeface="Arial"/>
                <a:cs typeface="Arial"/>
              </a:rPr>
              <a:t> </a:t>
            </a:r>
            <a:r>
              <a:rPr sz="2300" dirty="0">
                <a:latin typeface="Arial"/>
                <a:cs typeface="Arial"/>
              </a:rPr>
              <a:t>step</a:t>
            </a:r>
            <a:r>
              <a:rPr sz="2300" spc="-15" dirty="0">
                <a:latin typeface="Arial"/>
                <a:cs typeface="Arial"/>
              </a:rPr>
              <a:t> </a:t>
            </a:r>
            <a:r>
              <a:rPr sz="2300" dirty="0">
                <a:latin typeface="Arial"/>
                <a:cs typeface="Arial"/>
              </a:rPr>
              <a:t>0,</a:t>
            </a:r>
            <a:r>
              <a:rPr sz="2300" spc="-20" dirty="0">
                <a:latin typeface="Arial"/>
                <a:cs typeface="Arial"/>
              </a:rPr>
              <a:t> </a:t>
            </a:r>
            <a:r>
              <a:rPr sz="2300" dirty="0">
                <a:latin typeface="Arial"/>
                <a:cs typeface="Arial"/>
              </a:rPr>
              <a:t>all</a:t>
            </a:r>
            <a:r>
              <a:rPr sz="2300" spc="5" dirty="0">
                <a:latin typeface="Arial"/>
                <a:cs typeface="Arial"/>
              </a:rPr>
              <a:t> </a:t>
            </a:r>
            <a:r>
              <a:rPr sz="2300" dirty="0">
                <a:latin typeface="Arial"/>
                <a:cs typeface="Arial"/>
              </a:rPr>
              <a:t>items</a:t>
            </a:r>
            <a:r>
              <a:rPr sz="2300" spc="-30" dirty="0">
                <a:latin typeface="Arial"/>
                <a:cs typeface="Arial"/>
              </a:rPr>
              <a:t> </a:t>
            </a:r>
            <a:r>
              <a:rPr sz="2300" dirty="0">
                <a:latin typeface="Arial"/>
                <a:cs typeface="Arial"/>
              </a:rPr>
              <a:t>form</a:t>
            </a:r>
            <a:r>
              <a:rPr sz="2300" spc="-20" dirty="0">
                <a:latin typeface="Arial"/>
                <a:cs typeface="Arial"/>
              </a:rPr>
              <a:t> </a:t>
            </a:r>
            <a:r>
              <a:rPr sz="2300" dirty="0">
                <a:latin typeface="Arial"/>
                <a:cs typeface="Arial"/>
              </a:rPr>
              <a:t>their</a:t>
            </a:r>
            <a:r>
              <a:rPr sz="2300" spc="-25" dirty="0">
                <a:latin typeface="Arial"/>
                <a:cs typeface="Arial"/>
              </a:rPr>
              <a:t> </a:t>
            </a:r>
            <a:r>
              <a:rPr sz="2300" dirty="0">
                <a:latin typeface="Arial"/>
                <a:cs typeface="Arial"/>
              </a:rPr>
              <a:t>own</a:t>
            </a:r>
            <a:r>
              <a:rPr sz="2300" spc="-15" dirty="0">
                <a:latin typeface="Arial"/>
                <a:cs typeface="Arial"/>
              </a:rPr>
              <a:t> </a:t>
            </a:r>
            <a:r>
              <a:rPr sz="2300" dirty="0">
                <a:latin typeface="Arial"/>
                <a:cs typeface="Arial"/>
              </a:rPr>
              <a:t>cluste</a:t>
            </a:r>
            <a:r>
              <a:rPr sz="2300" spc="5" dirty="0">
                <a:latin typeface="Arial"/>
                <a:cs typeface="Arial"/>
              </a:rPr>
              <a:t>r</a:t>
            </a:r>
            <a:r>
              <a:rPr sz="2300" dirty="0">
                <a:latin typeface="Arial"/>
                <a:cs typeface="Arial"/>
              </a:rPr>
              <a:t>s</a:t>
            </a:r>
          </a:p>
          <a:p>
            <a:pPr marL="355600" indent="-342900">
              <a:lnSpc>
                <a:spcPct val="100000"/>
              </a:lnSpc>
              <a:spcBef>
                <a:spcPts val="480"/>
              </a:spcBef>
              <a:buFont typeface="Arial"/>
              <a:buChar char="•"/>
              <a:tabLst>
                <a:tab pos="355600" algn="l"/>
              </a:tabLst>
            </a:pPr>
            <a:r>
              <a:rPr sz="2300" dirty="0">
                <a:latin typeface="Arial"/>
                <a:cs typeface="Arial"/>
              </a:rPr>
              <a:t>Each</a:t>
            </a:r>
            <a:r>
              <a:rPr sz="2300" spc="-15" dirty="0">
                <a:latin typeface="Arial"/>
                <a:cs typeface="Arial"/>
              </a:rPr>
              <a:t> </a:t>
            </a:r>
            <a:r>
              <a:rPr sz="2300" dirty="0">
                <a:latin typeface="Arial"/>
                <a:cs typeface="Arial"/>
              </a:rPr>
              <a:t>following step,</a:t>
            </a:r>
            <a:r>
              <a:rPr sz="2300" spc="-30" dirty="0">
                <a:latin typeface="Arial"/>
                <a:cs typeface="Arial"/>
              </a:rPr>
              <a:t> </a:t>
            </a:r>
            <a:r>
              <a:rPr sz="2300" dirty="0">
                <a:latin typeface="Arial"/>
                <a:cs typeface="Arial"/>
              </a:rPr>
              <a:t>we</a:t>
            </a:r>
            <a:r>
              <a:rPr sz="2300" spc="5" dirty="0">
                <a:latin typeface="Arial"/>
                <a:cs typeface="Arial"/>
              </a:rPr>
              <a:t> </a:t>
            </a:r>
            <a:r>
              <a:rPr sz="2300" dirty="0">
                <a:latin typeface="Arial"/>
                <a:cs typeface="Arial"/>
              </a:rPr>
              <a:t>combine</a:t>
            </a:r>
            <a:r>
              <a:rPr sz="2300" spc="-25" dirty="0">
                <a:latin typeface="Arial"/>
                <a:cs typeface="Arial"/>
              </a:rPr>
              <a:t> </a:t>
            </a:r>
            <a:r>
              <a:rPr sz="2300" dirty="0">
                <a:latin typeface="Arial"/>
                <a:cs typeface="Arial"/>
              </a:rPr>
              <a:t>the</a:t>
            </a:r>
            <a:r>
              <a:rPr sz="2300" spc="-20" dirty="0">
                <a:latin typeface="Arial"/>
                <a:cs typeface="Arial"/>
              </a:rPr>
              <a:t> </a:t>
            </a:r>
            <a:r>
              <a:rPr sz="2300" dirty="0">
                <a:latin typeface="Arial"/>
                <a:cs typeface="Arial"/>
              </a:rPr>
              <a:t>most</a:t>
            </a:r>
            <a:r>
              <a:rPr sz="2300" spc="-35" dirty="0">
                <a:latin typeface="Arial"/>
                <a:cs typeface="Arial"/>
              </a:rPr>
              <a:t> </a:t>
            </a:r>
            <a:r>
              <a:rPr sz="2300" dirty="0">
                <a:latin typeface="Arial"/>
                <a:cs typeface="Arial"/>
              </a:rPr>
              <a:t>similar</a:t>
            </a:r>
            <a:r>
              <a:rPr sz="2300" spc="-15" dirty="0">
                <a:latin typeface="Arial"/>
                <a:cs typeface="Arial"/>
              </a:rPr>
              <a:t> </a:t>
            </a:r>
            <a:r>
              <a:rPr sz="2300" dirty="0">
                <a:latin typeface="Arial"/>
                <a:cs typeface="Arial"/>
              </a:rPr>
              <a:t>cluste</a:t>
            </a:r>
            <a:r>
              <a:rPr sz="2300" spc="5" dirty="0">
                <a:latin typeface="Arial"/>
                <a:cs typeface="Arial"/>
              </a:rPr>
              <a:t>r</a:t>
            </a:r>
            <a:r>
              <a:rPr sz="2300" dirty="0">
                <a:latin typeface="Arial"/>
                <a:cs typeface="Arial"/>
              </a:rPr>
              <a:t>s</a:t>
            </a:r>
            <a:r>
              <a:rPr sz="2300" spc="-35" dirty="0">
                <a:latin typeface="Arial"/>
                <a:cs typeface="Arial"/>
              </a:rPr>
              <a:t> </a:t>
            </a:r>
            <a:r>
              <a:rPr sz="2300" dirty="0">
                <a:latin typeface="Arial"/>
                <a:cs typeface="Arial"/>
              </a:rPr>
              <a:t>togethe</a:t>
            </a:r>
            <a:r>
              <a:rPr sz="2300" spc="-105" dirty="0">
                <a:latin typeface="Arial"/>
                <a:cs typeface="Arial"/>
              </a:rPr>
              <a:t>r</a:t>
            </a:r>
            <a:r>
              <a:rPr sz="2300" dirty="0">
                <a:latin typeface="Arial"/>
                <a:cs typeface="Arial"/>
              </a:rPr>
              <a:t>,</a:t>
            </a:r>
            <a:r>
              <a:rPr lang="en-US" sz="2300" dirty="0">
                <a:latin typeface="Arial"/>
                <a:cs typeface="Arial"/>
              </a:rPr>
              <a:t> </a:t>
            </a:r>
            <a:r>
              <a:rPr sz="2300" dirty="0">
                <a:latin typeface="Arial"/>
                <a:cs typeface="Arial"/>
              </a:rPr>
              <a:t>unt</a:t>
            </a:r>
            <a:r>
              <a:rPr sz="2300" spc="-10" dirty="0">
                <a:latin typeface="Arial"/>
                <a:cs typeface="Arial"/>
              </a:rPr>
              <a:t>i</a:t>
            </a:r>
            <a:r>
              <a:rPr sz="2300" dirty="0">
                <a:latin typeface="Arial"/>
                <a:cs typeface="Arial"/>
              </a:rPr>
              <a:t>l</a:t>
            </a:r>
            <a:r>
              <a:rPr sz="2300" spc="-10" dirty="0">
                <a:latin typeface="Arial"/>
                <a:cs typeface="Arial"/>
              </a:rPr>
              <a:t> </a:t>
            </a:r>
            <a:r>
              <a:rPr sz="2300" dirty="0">
                <a:latin typeface="Arial"/>
                <a:cs typeface="Arial"/>
              </a:rPr>
              <a:t>we</a:t>
            </a:r>
            <a:r>
              <a:rPr sz="2300" spc="-15" dirty="0">
                <a:latin typeface="Arial"/>
                <a:cs typeface="Arial"/>
              </a:rPr>
              <a:t> </a:t>
            </a:r>
            <a:r>
              <a:rPr sz="2300" dirty="0">
                <a:latin typeface="Arial"/>
                <a:cs typeface="Arial"/>
              </a:rPr>
              <a:t>merge</a:t>
            </a:r>
            <a:r>
              <a:rPr sz="2300" spc="-30" dirty="0">
                <a:latin typeface="Arial"/>
                <a:cs typeface="Arial"/>
              </a:rPr>
              <a:t> </a:t>
            </a:r>
            <a:r>
              <a:rPr sz="2300" dirty="0">
                <a:latin typeface="Arial"/>
                <a:cs typeface="Arial"/>
              </a:rPr>
              <a:t>e</a:t>
            </a:r>
            <a:r>
              <a:rPr sz="2300" spc="-10" dirty="0">
                <a:latin typeface="Arial"/>
                <a:cs typeface="Arial"/>
              </a:rPr>
              <a:t>v</a:t>
            </a:r>
            <a:r>
              <a:rPr sz="2300" dirty="0">
                <a:latin typeface="Arial"/>
                <a:cs typeface="Arial"/>
              </a:rPr>
              <a:t>ery</a:t>
            </a:r>
            <a:r>
              <a:rPr sz="2300" spc="-10" dirty="0">
                <a:latin typeface="Arial"/>
                <a:cs typeface="Arial"/>
              </a:rPr>
              <a:t>t</a:t>
            </a:r>
            <a:r>
              <a:rPr sz="2300" dirty="0">
                <a:latin typeface="Arial"/>
                <a:cs typeface="Arial"/>
              </a:rPr>
              <a:t>hing</a:t>
            </a:r>
            <a:r>
              <a:rPr sz="2300" spc="-20" dirty="0">
                <a:latin typeface="Arial"/>
                <a:cs typeface="Arial"/>
              </a:rPr>
              <a:t> </a:t>
            </a:r>
            <a:r>
              <a:rPr sz="2300" dirty="0">
                <a:latin typeface="Arial"/>
                <a:cs typeface="Arial"/>
              </a:rPr>
              <a:t>in</a:t>
            </a:r>
            <a:r>
              <a:rPr sz="2300" spc="-10" dirty="0">
                <a:latin typeface="Arial"/>
                <a:cs typeface="Arial"/>
              </a:rPr>
              <a:t>t</a:t>
            </a:r>
            <a:r>
              <a:rPr sz="2300" dirty="0">
                <a:latin typeface="Arial"/>
                <a:cs typeface="Arial"/>
              </a:rPr>
              <a:t>o</a:t>
            </a:r>
            <a:r>
              <a:rPr sz="2300" spc="-20" dirty="0">
                <a:latin typeface="Arial"/>
                <a:cs typeface="Arial"/>
              </a:rPr>
              <a:t> </a:t>
            </a:r>
            <a:r>
              <a:rPr sz="2300" dirty="0">
                <a:latin typeface="Arial"/>
                <a:cs typeface="Arial"/>
              </a:rPr>
              <a:t>one</a:t>
            </a:r>
            <a:r>
              <a:rPr sz="2300" spc="-15" dirty="0">
                <a:latin typeface="Arial"/>
                <a:cs typeface="Arial"/>
              </a:rPr>
              <a:t> </a:t>
            </a:r>
            <a:r>
              <a:rPr sz="2300" dirty="0">
                <a:latin typeface="Arial"/>
                <a:cs typeface="Arial"/>
              </a:rPr>
              <a:t>clu</a:t>
            </a:r>
            <a:r>
              <a:rPr sz="2300" spc="5" dirty="0">
                <a:latin typeface="Arial"/>
                <a:cs typeface="Arial"/>
              </a:rPr>
              <a:t>s</a:t>
            </a:r>
            <a:r>
              <a:rPr sz="2300" dirty="0">
                <a:latin typeface="Arial"/>
                <a:cs typeface="Arial"/>
              </a:rPr>
              <a:t>ter</a:t>
            </a:r>
          </a:p>
        </p:txBody>
      </p:sp>
      <p:sp>
        <p:nvSpPr>
          <p:cNvPr id="4" name="object 4"/>
          <p:cNvSpPr/>
          <p:nvPr/>
        </p:nvSpPr>
        <p:spPr>
          <a:xfrm>
            <a:off x="1524000" y="3636340"/>
            <a:ext cx="6477000" cy="312361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4000" spc="-20" dirty="0"/>
              <a:t>St</a:t>
            </a:r>
            <a:r>
              <a:rPr sz="4000" spc="-10" dirty="0"/>
              <a:t>r</a:t>
            </a:r>
            <a:r>
              <a:rPr sz="4000" spc="-20" dirty="0"/>
              <a:t>engths</a:t>
            </a:r>
            <a:r>
              <a:rPr sz="4000" spc="30" dirty="0"/>
              <a:t> </a:t>
            </a:r>
            <a:r>
              <a:rPr sz="4000" spc="-20" dirty="0"/>
              <a:t>of</a:t>
            </a:r>
            <a:r>
              <a:rPr sz="4000" spc="10" dirty="0"/>
              <a:t> </a:t>
            </a:r>
            <a:r>
              <a:rPr sz="4000" spc="-20" dirty="0"/>
              <a:t>Hierar</a:t>
            </a:r>
            <a:r>
              <a:rPr sz="4000" spc="-10" dirty="0"/>
              <a:t>c</a:t>
            </a:r>
            <a:r>
              <a:rPr sz="4000" spc="-20" dirty="0"/>
              <a:t>hical</a:t>
            </a:r>
            <a:r>
              <a:rPr sz="4000" spc="35" dirty="0"/>
              <a:t> </a:t>
            </a:r>
            <a:r>
              <a:rPr sz="4000" spc="-20" dirty="0"/>
              <a:t>Clus</a:t>
            </a:r>
            <a:r>
              <a:rPr sz="4000" spc="-5" dirty="0"/>
              <a:t>t</a:t>
            </a:r>
            <a:r>
              <a:rPr sz="4000" spc="-20" dirty="0"/>
              <a:t>ering</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
        <p:nvSpPr>
          <p:cNvPr id="3" name="object 3"/>
          <p:cNvSpPr txBox="1"/>
          <p:nvPr/>
        </p:nvSpPr>
        <p:spPr>
          <a:xfrm>
            <a:off x="152400" y="1649147"/>
            <a:ext cx="8925813" cy="1869743"/>
          </a:xfrm>
          <a:prstGeom prst="rect">
            <a:avLst/>
          </a:prstGeom>
        </p:spPr>
        <p:txBody>
          <a:bodyPr vert="horz" wrap="square" lIns="0" tIns="0" rIns="0" bIns="0" rtlCol="0">
            <a:spAutoFit/>
          </a:bodyPr>
          <a:lstStyle/>
          <a:p>
            <a:pPr marL="355600" indent="-342900">
              <a:lnSpc>
                <a:spcPts val="3190"/>
              </a:lnSpc>
              <a:buFont typeface="Arial"/>
              <a:buChar char="•"/>
              <a:tabLst>
                <a:tab pos="355600" algn="l"/>
              </a:tabLst>
            </a:pPr>
            <a:r>
              <a:rPr sz="2400" spc="-20" dirty="0">
                <a:latin typeface="Arial"/>
                <a:cs typeface="Arial"/>
              </a:rPr>
              <a:t>Do</a:t>
            </a:r>
            <a:r>
              <a:rPr sz="2400" spc="10" dirty="0">
                <a:latin typeface="Arial"/>
                <a:cs typeface="Arial"/>
              </a:rPr>
              <a:t> </a:t>
            </a:r>
            <a:r>
              <a:rPr sz="2400" spc="-15" dirty="0">
                <a:latin typeface="Arial"/>
                <a:cs typeface="Arial"/>
              </a:rPr>
              <a:t>not</a:t>
            </a:r>
            <a:r>
              <a:rPr sz="2400" spc="-5" dirty="0">
                <a:latin typeface="Arial"/>
                <a:cs typeface="Arial"/>
              </a:rPr>
              <a:t> </a:t>
            </a:r>
            <a:r>
              <a:rPr sz="2400" spc="-20" dirty="0">
                <a:latin typeface="Arial"/>
                <a:cs typeface="Arial"/>
              </a:rPr>
              <a:t>ha</a:t>
            </a:r>
            <a:r>
              <a:rPr sz="2400" spc="-5" dirty="0">
                <a:latin typeface="Arial"/>
                <a:cs typeface="Arial"/>
              </a:rPr>
              <a:t>v</a:t>
            </a:r>
            <a:r>
              <a:rPr sz="2400" spc="-20" dirty="0">
                <a:latin typeface="Arial"/>
                <a:cs typeface="Arial"/>
              </a:rPr>
              <a:t>e</a:t>
            </a:r>
            <a:r>
              <a:rPr sz="2400" spc="-5" dirty="0">
                <a:latin typeface="Arial"/>
                <a:cs typeface="Arial"/>
              </a:rPr>
              <a:t> </a:t>
            </a:r>
            <a:r>
              <a:rPr sz="2400" spc="-15" dirty="0">
                <a:latin typeface="Arial"/>
                <a:cs typeface="Arial"/>
              </a:rPr>
              <a:t>to</a:t>
            </a:r>
            <a:r>
              <a:rPr sz="2400" spc="-5" dirty="0">
                <a:latin typeface="Arial"/>
                <a:cs typeface="Arial"/>
              </a:rPr>
              <a:t> </a:t>
            </a:r>
            <a:r>
              <a:rPr sz="2400" spc="-20" dirty="0">
                <a:latin typeface="Arial"/>
                <a:cs typeface="Arial"/>
              </a:rPr>
              <a:t>a</a:t>
            </a:r>
            <a:r>
              <a:rPr sz="2400" spc="-10" dirty="0">
                <a:latin typeface="Arial"/>
                <a:cs typeface="Arial"/>
              </a:rPr>
              <a:t>s</a:t>
            </a:r>
            <a:r>
              <a:rPr sz="2400" spc="-15" dirty="0">
                <a:latin typeface="Arial"/>
                <a:cs typeface="Arial"/>
              </a:rPr>
              <a:t>su</a:t>
            </a:r>
            <a:r>
              <a:rPr sz="2400" spc="-20" dirty="0">
                <a:latin typeface="Arial"/>
                <a:cs typeface="Arial"/>
              </a:rPr>
              <a:t>me</a:t>
            </a:r>
            <a:r>
              <a:rPr sz="2400" spc="10" dirty="0">
                <a:latin typeface="Arial"/>
                <a:cs typeface="Arial"/>
              </a:rPr>
              <a:t> </a:t>
            </a:r>
            <a:r>
              <a:rPr sz="2400" spc="-15" dirty="0">
                <a:latin typeface="Arial"/>
                <a:cs typeface="Arial"/>
              </a:rPr>
              <a:t>any</a:t>
            </a:r>
            <a:r>
              <a:rPr sz="2400" spc="-5" dirty="0">
                <a:latin typeface="Arial"/>
                <a:cs typeface="Arial"/>
              </a:rPr>
              <a:t> </a:t>
            </a:r>
            <a:r>
              <a:rPr sz="2400" spc="-20" dirty="0">
                <a:latin typeface="Arial"/>
                <a:cs typeface="Arial"/>
              </a:rPr>
              <a:t>pa</a:t>
            </a:r>
            <a:r>
              <a:rPr sz="2400" spc="-5" dirty="0">
                <a:latin typeface="Arial"/>
                <a:cs typeface="Arial"/>
              </a:rPr>
              <a:t>r</a:t>
            </a:r>
            <a:r>
              <a:rPr sz="2400" spc="-10" dirty="0">
                <a:latin typeface="Arial"/>
                <a:cs typeface="Arial"/>
              </a:rPr>
              <a:t>tic</a:t>
            </a:r>
            <a:r>
              <a:rPr sz="2400" spc="-15" dirty="0">
                <a:latin typeface="Arial"/>
                <a:cs typeface="Arial"/>
              </a:rPr>
              <a:t>ula</a:t>
            </a:r>
            <a:r>
              <a:rPr sz="2400" spc="-10" dirty="0">
                <a:latin typeface="Arial"/>
                <a:cs typeface="Arial"/>
              </a:rPr>
              <a:t>r</a:t>
            </a:r>
            <a:r>
              <a:rPr sz="2400" spc="-5" dirty="0">
                <a:latin typeface="Arial"/>
                <a:cs typeface="Arial"/>
              </a:rPr>
              <a:t> </a:t>
            </a:r>
            <a:r>
              <a:rPr sz="2400" spc="-15" dirty="0">
                <a:latin typeface="Arial"/>
                <a:cs typeface="Arial"/>
              </a:rPr>
              <a:t>n</a:t>
            </a:r>
            <a:r>
              <a:rPr sz="2400" spc="-20" dirty="0">
                <a:latin typeface="Arial"/>
                <a:cs typeface="Arial"/>
              </a:rPr>
              <a:t>umb</a:t>
            </a:r>
            <a:r>
              <a:rPr sz="2400" spc="-15" dirty="0">
                <a:latin typeface="Arial"/>
                <a:cs typeface="Arial"/>
              </a:rPr>
              <a:t>e</a:t>
            </a:r>
            <a:r>
              <a:rPr sz="2400" spc="-10" dirty="0">
                <a:latin typeface="Arial"/>
                <a:cs typeface="Arial"/>
              </a:rPr>
              <a:t>r</a:t>
            </a:r>
            <a:r>
              <a:rPr sz="2400" spc="25" dirty="0">
                <a:latin typeface="Arial"/>
                <a:cs typeface="Arial"/>
              </a:rPr>
              <a:t> </a:t>
            </a:r>
            <a:r>
              <a:rPr sz="2400" spc="-15" dirty="0">
                <a:latin typeface="Arial"/>
                <a:cs typeface="Arial"/>
              </a:rPr>
              <a:t>of</a:t>
            </a:r>
            <a:r>
              <a:rPr lang="en-US" sz="2400" spc="-15" dirty="0">
                <a:latin typeface="Arial"/>
                <a:cs typeface="Arial"/>
              </a:rPr>
              <a:t> </a:t>
            </a:r>
            <a:r>
              <a:rPr sz="2400" spc="-15" dirty="0">
                <a:latin typeface="Arial"/>
                <a:cs typeface="Arial"/>
              </a:rPr>
              <a:t>c</a:t>
            </a:r>
            <a:r>
              <a:rPr sz="2400" spc="-5" dirty="0">
                <a:latin typeface="Arial"/>
                <a:cs typeface="Arial"/>
              </a:rPr>
              <a:t>l</a:t>
            </a:r>
            <a:r>
              <a:rPr sz="2400" spc="-20" dirty="0">
                <a:latin typeface="Arial"/>
                <a:cs typeface="Arial"/>
              </a:rPr>
              <a:t>u</a:t>
            </a:r>
            <a:r>
              <a:rPr sz="2400" spc="-10" dirty="0">
                <a:latin typeface="Arial"/>
                <a:cs typeface="Arial"/>
              </a:rPr>
              <a:t>s</a:t>
            </a:r>
            <a:r>
              <a:rPr sz="2400" spc="-15" dirty="0">
                <a:latin typeface="Arial"/>
                <a:cs typeface="Arial"/>
              </a:rPr>
              <a:t>te</a:t>
            </a:r>
            <a:r>
              <a:rPr sz="2400" dirty="0">
                <a:latin typeface="Arial"/>
                <a:cs typeface="Arial"/>
              </a:rPr>
              <a:t>r</a:t>
            </a:r>
            <a:r>
              <a:rPr sz="2400" spc="-15" dirty="0">
                <a:latin typeface="Arial"/>
                <a:cs typeface="Arial"/>
              </a:rPr>
              <a:t>s</a:t>
            </a:r>
            <a:endParaRPr sz="2400" dirty="0">
              <a:latin typeface="Arial"/>
              <a:cs typeface="Arial"/>
            </a:endParaRPr>
          </a:p>
          <a:p>
            <a:pPr marL="756285" marR="337185" lvl="1" indent="-286385">
              <a:lnSpc>
                <a:spcPts val="2590"/>
              </a:lnSpc>
              <a:spcBef>
                <a:spcPts val="630"/>
              </a:spcBef>
              <a:buFont typeface="Arial"/>
              <a:buChar char="–"/>
              <a:tabLst>
                <a:tab pos="756920" algn="l"/>
              </a:tabLst>
            </a:pPr>
            <a:r>
              <a:rPr sz="2000" dirty="0">
                <a:latin typeface="Arial"/>
                <a:cs typeface="Arial"/>
              </a:rPr>
              <a:t>A</a:t>
            </a:r>
            <a:r>
              <a:rPr sz="2000" spc="-10" dirty="0">
                <a:latin typeface="Arial"/>
                <a:cs typeface="Arial"/>
              </a:rPr>
              <a:t>n</a:t>
            </a:r>
            <a:r>
              <a:rPr sz="2000" dirty="0">
                <a:latin typeface="Arial"/>
                <a:cs typeface="Arial"/>
              </a:rPr>
              <a:t>y desired</a:t>
            </a:r>
            <a:r>
              <a:rPr sz="2000" spc="20" dirty="0">
                <a:latin typeface="Arial"/>
                <a:cs typeface="Arial"/>
              </a:rPr>
              <a:t> </a:t>
            </a:r>
            <a:r>
              <a:rPr sz="2000" dirty="0">
                <a:latin typeface="Arial"/>
                <a:cs typeface="Arial"/>
              </a:rPr>
              <a:t>number of </a:t>
            </a:r>
            <a:r>
              <a:rPr sz="2000" spc="-10" dirty="0">
                <a:latin typeface="Arial"/>
                <a:cs typeface="Arial"/>
              </a:rPr>
              <a:t>c</a:t>
            </a:r>
            <a:r>
              <a:rPr sz="2000" dirty="0">
                <a:latin typeface="Arial"/>
                <a:cs typeface="Arial"/>
              </a:rPr>
              <a:t>l</a:t>
            </a:r>
            <a:r>
              <a:rPr sz="2000" spc="-10" dirty="0">
                <a:latin typeface="Arial"/>
                <a:cs typeface="Arial"/>
              </a:rPr>
              <a:t>u</a:t>
            </a:r>
            <a:r>
              <a:rPr sz="2000" dirty="0">
                <a:latin typeface="Arial"/>
                <a:cs typeface="Arial"/>
              </a:rPr>
              <a:t>sters can be obtain</a:t>
            </a:r>
            <a:r>
              <a:rPr sz="2000" spc="-10" dirty="0">
                <a:latin typeface="Arial"/>
                <a:cs typeface="Arial"/>
              </a:rPr>
              <a:t>e</a:t>
            </a:r>
            <a:r>
              <a:rPr sz="2000" dirty="0">
                <a:latin typeface="Arial"/>
                <a:cs typeface="Arial"/>
              </a:rPr>
              <a:t>d</a:t>
            </a:r>
            <a:r>
              <a:rPr sz="2000" spc="20" dirty="0">
                <a:latin typeface="Arial"/>
                <a:cs typeface="Arial"/>
              </a:rPr>
              <a:t> </a:t>
            </a:r>
            <a:r>
              <a:rPr sz="2000" dirty="0">
                <a:latin typeface="Arial"/>
                <a:cs typeface="Arial"/>
              </a:rPr>
              <a:t>by ‘c</a:t>
            </a:r>
            <a:r>
              <a:rPr sz="2000" spc="-10" dirty="0">
                <a:latin typeface="Arial"/>
                <a:cs typeface="Arial"/>
              </a:rPr>
              <a:t>u</a:t>
            </a:r>
            <a:r>
              <a:rPr sz="2000" dirty="0">
                <a:latin typeface="Arial"/>
                <a:cs typeface="Arial"/>
              </a:rPr>
              <a:t>t</a:t>
            </a:r>
            <a:r>
              <a:rPr sz="2000" spc="5" dirty="0">
                <a:latin typeface="Arial"/>
                <a:cs typeface="Arial"/>
              </a:rPr>
              <a:t>t</a:t>
            </a:r>
            <a:r>
              <a:rPr sz="2000" dirty="0">
                <a:latin typeface="Arial"/>
                <a:cs typeface="Arial"/>
              </a:rPr>
              <a:t>i</a:t>
            </a:r>
            <a:r>
              <a:rPr sz="2000" spc="-10" dirty="0">
                <a:latin typeface="Arial"/>
                <a:cs typeface="Arial"/>
              </a:rPr>
              <a:t>n</a:t>
            </a:r>
            <a:r>
              <a:rPr sz="2000" dirty="0">
                <a:latin typeface="Arial"/>
                <a:cs typeface="Arial"/>
              </a:rPr>
              <a:t>g’</a:t>
            </a:r>
            <a:r>
              <a:rPr sz="2000" spc="-80" dirty="0">
                <a:latin typeface="Arial"/>
                <a:cs typeface="Arial"/>
              </a:rPr>
              <a:t> </a:t>
            </a:r>
            <a:r>
              <a:rPr sz="2000" dirty="0">
                <a:latin typeface="Arial"/>
                <a:cs typeface="Arial"/>
              </a:rPr>
              <a:t>the</a:t>
            </a:r>
            <a:r>
              <a:rPr sz="2000" spc="-10" dirty="0">
                <a:latin typeface="Arial"/>
                <a:cs typeface="Arial"/>
              </a:rPr>
              <a:t> </a:t>
            </a:r>
            <a:r>
              <a:rPr sz="2000" dirty="0">
                <a:latin typeface="Arial"/>
                <a:cs typeface="Arial"/>
              </a:rPr>
              <a:t>de</a:t>
            </a:r>
            <a:r>
              <a:rPr sz="2000" spc="-10" dirty="0">
                <a:latin typeface="Arial"/>
                <a:cs typeface="Arial"/>
              </a:rPr>
              <a:t>n</a:t>
            </a:r>
            <a:r>
              <a:rPr sz="2000" dirty="0">
                <a:latin typeface="Arial"/>
                <a:cs typeface="Arial"/>
              </a:rPr>
              <a:t>drogram</a:t>
            </a:r>
            <a:r>
              <a:rPr sz="2000" spc="30" dirty="0">
                <a:latin typeface="Arial"/>
                <a:cs typeface="Arial"/>
              </a:rPr>
              <a:t> </a:t>
            </a:r>
            <a:r>
              <a:rPr sz="2000" dirty="0">
                <a:latin typeface="Arial"/>
                <a:cs typeface="Arial"/>
              </a:rPr>
              <a:t>at the</a:t>
            </a:r>
            <a:r>
              <a:rPr sz="2000" spc="-15" dirty="0">
                <a:latin typeface="Arial"/>
                <a:cs typeface="Arial"/>
              </a:rPr>
              <a:t> </a:t>
            </a:r>
            <a:r>
              <a:rPr sz="2000" dirty="0">
                <a:latin typeface="Arial"/>
                <a:cs typeface="Arial"/>
              </a:rPr>
              <a:t>proper level</a:t>
            </a:r>
          </a:p>
          <a:p>
            <a:pPr marL="355600" indent="-342900">
              <a:lnSpc>
                <a:spcPct val="100000"/>
              </a:lnSpc>
              <a:buFont typeface="Arial"/>
              <a:buChar char="•"/>
              <a:tabLst>
                <a:tab pos="355600" algn="l"/>
              </a:tabLst>
            </a:pPr>
            <a:r>
              <a:rPr sz="2400" spc="-20" dirty="0">
                <a:latin typeface="Arial"/>
                <a:cs typeface="Arial"/>
              </a:rPr>
              <a:t>They</a:t>
            </a:r>
            <a:r>
              <a:rPr sz="2400" spc="5" dirty="0">
                <a:latin typeface="Arial"/>
                <a:cs typeface="Arial"/>
              </a:rPr>
              <a:t> </a:t>
            </a:r>
            <a:r>
              <a:rPr sz="2400" spc="-20" dirty="0">
                <a:latin typeface="Arial"/>
                <a:cs typeface="Arial"/>
              </a:rPr>
              <a:t>may</a:t>
            </a:r>
            <a:r>
              <a:rPr sz="2400" spc="20" dirty="0">
                <a:latin typeface="Arial"/>
                <a:cs typeface="Arial"/>
              </a:rPr>
              <a:t> </a:t>
            </a:r>
            <a:r>
              <a:rPr sz="2400" spc="-15" dirty="0">
                <a:latin typeface="Arial"/>
                <a:cs typeface="Arial"/>
              </a:rPr>
              <a:t>co</a:t>
            </a:r>
            <a:r>
              <a:rPr sz="2400" spc="-10" dirty="0">
                <a:latin typeface="Arial"/>
                <a:cs typeface="Arial"/>
              </a:rPr>
              <a:t>r</a:t>
            </a:r>
            <a:r>
              <a:rPr sz="2400" spc="-5" dirty="0">
                <a:latin typeface="Arial"/>
                <a:cs typeface="Arial"/>
              </a:rPr>
              <a:t>r</a:t>
            </a:r>
            <a:r>
              <a:rPr sz="2400" spc="-20" dirty="0">
                <a:latin typeface="Arial"/>
                <a:cs typeface="Arial"/>
              </a:rPr>
              <a:t>e</a:t>
            </a:r>
            <a:r>
              <a:rPr sz="2400" spc="-10" dirty="0">
                <a:latin typeface="Arial"/>
                <a:cs typeface="Arial"/>
              </a:rPr>
              <a:t>s</a:t>
            </a:r>
            <a:r>
              <a:rPr sz="2400" spc="-20" dirty="0">
                <a:latin typeface="Arial"/>
                <a:cs typeface="Arial"/>
              </a:rPr>
              <a:t>p</a:t>
            </a:r>
            <a:r>
              <a:rPr sz="2400" spc="-15" dirty="0">
                <a:latin typeface="Arial"/>
                <a:cs typeface="Arial"/>
              </a:rPr>
              <a:t>o</a:t>
            </a:r>
            <a:r>
              <a:rPr sz="2400" spc="-20" dirty="0">
                <a:latin typeface="Arial"/>
                <a:cs typeface="Arial"/>
              </a:rPr>
              <a:t>nd</a:t>
            </a:r>
            <a:r>
              <a:rPr sz="2400" spc="5" dirty="0">
                <a:latin typeface="Arial"/>
                <a:cs typeface="Arial"/>
              </a:rPr>
              <a:t> </a:t>
            </a:r>
            <a:r>
              <a:rPr sz="2400" spc="-15" dirty="0">
                <a:latin typeface="Arial"/>
                <a:cs typeface="Arial"/>
              </a:rPr>
              <a:t>to</a:t>
            </a:r>
            <a:r>
              <a:rPr sz="2400" spc="-5" dirty="0">
                <a:latin typeface="Arial"/>
                <a:cs typeface="Arial"/>
              </a:rPr>
              <a:t> </a:t>
            </a:r>
            <a:r>
              <a:rPr sz="2400" spc="-20" dirty="0">
                <a:latin typeface="Arial"/>
                <a:cs typeface="Arial"/>
              </a:rPr>
              <a:t>me</a:t>
            </a:r>
            <a:r>
              <a:rPr sz="2400" spc="-15" dirty="0">
                <a:latin typeface="Arial"/>
                <a:cs typeface="Arial"/>
              </a:rPr>
              <a:t>a</a:t>
            </a:r>
            <a:r>
              <a:rPr sz="2400" spc="-20" dirty="0">
                <a:latin typeface="Arial"/>
                <a:cs typeface="Arial"/>
              </a:rPr>
              <a:t>n</a:t>
            </a:r>
            <a:r>
              <a:rPr sz="2400" spc="-5" dirty="0">
                <a:latin typeface="Arial"/>
                <a:cs typeface="Arial"/>
              </a:rPr>
              <a:t>i</a:t>
            </a:r>
            <a:r>
              <a:rPr sz="2400" spc="-20" dirty="0">
                <a:latin typeface="Arial"/>
                <a:cs typeface="Arial"/>
              </a:rPr>
              <a:t>n</a:t>
            </a:r>
            <a:r>
              <a:rPr sz="2400" spc="-15" dirty="0">
                <a:latin typeface="Arial"/>
                <a:cs typeface="Arial"/>
              </a:rPr>
              <a:t>g</a:t>
            </a:r>
            <a:r>
              <a:rPr sz="2400" spc="-10" dirty="0">
                <a:latin typeface="Arial"/>
                <a:cs typeface="Arial"/>
              </a:rPr>
              <a:t>ful</a:t>
            </a:r>
            <a:r>
              <a:rPr sz="2400" spc="30" dirty="0">
                <a:latin typeface="Arial"/>
                <a:cs typeface="Arial"/>
              </a:rPr>
              <a:t> </a:t>
            </a:r>
            <a:r>
              <a:rPr sz="2400" spc="-15" dirty="0">
                <a:latin typeface="Arial"/>
                <a:cs typeface="Arial"/>
              </a:rPr>
              <a:t>ta</a:t>
            </a:r>
            <a:r>
              <a:rPr sz="2400" spc="-5" dirty="0">
                <a:latin typeface="Arial"/>
                <a:cs typeface="Arial"/>
              </a:rPr>
              <a:t>x</a:t>
            </a:r>
            <a:r>
              <a:rPr sz="2400" spc="-20" dirty="0">
                <a:latin typeface="Arial"/>
                <a:cs typeface="Arial"/>
              </a:rPr>
              <a:t>o</a:t>
            </a:r>
            <a:r>
              <a:rPr sz="2400" spc="-15" dirty="0">
                <a:latin typeface="Arial"/>
                <a:cs typeface="Arial"/>
              </a:rPr>
              <a:t>nomi</a:t>
            </a:r>
            <a:r>
              <a:rPr sz="2400" spc="-10" dirty="0">
                <a:latin typeface="Arial"/>
                <a:cs typeface="Arial"/>
              </a:rPr>
              <a:t>e</a:t>
            </a:r>
            <a:r>
              <a:rPr sz="2400" spc="-15" dirty="0">
                <a:latin typeface="Arial"/>
                <a:cs typeface="Arial"/>
              </a:rPr>
              <a:t>s</a:t>
            </a:r>
            <a:endParaRPr sz="2400" dirty="0">
              <a:latin typeface="Arial"/>
              <a:cs typeface="Arial"/>
            </a:endParaRPr>
          </a:p>
          <a:p>
            <a:pPr marL="756285" lvl="1" indent="-286385">
              <a:lnSpc>
                <a:spcPct val="100000"/>
              </a:lnSpc>
              <a:spcBef>
                <a:spcPts val="305"/>
              </a:spcBef>
              <a:buFont typeface="Arial"/>
              <a:buChar char="–"/>
              <a:tabLst>
                <a:tab pos="756920" algn="l"/>
              </a:tabLst>
            </a:pPr>
            <a:r>
              <a:rPr sz="2000" dirty="0">
                <a:latin typeface="Arial"/>
                <a:cs typeface="Arial"/>
              </a:rPr>
              <a:t>E</a:t>
            </a:r>
            <a:r>
              <a:rPr sz="2000" spc="-20" dirty="0">
                <a:latin typeface="Arial"/>
                <a:cs typeface="Arial"/>
              </a:rPr>
              <a:t>x</a:t>
            </a:r>
            <a:r>
              <a:rPr sz="2000" dirty="0">
                <a:latin typeface="Arial"/>
                <a:cs typeface="Arial"/>
              </a:rPr>
              <a:t>ample</a:t>
            </a:r>
            <a:r>
              <a:rPr sz="2000" spc="15" dirty="0">
                <a:latin typeface="Arial"/>
                <a:cs typeface="Arial"/>
              </a:rPr>
              <a:t> </a:t>
            </a:r>
            <a:r>
              <a:rPr sz="2000" dirty="0">
                <a:latin typeface="Arial"/>
                <a:cs typeface="Arial"/>
              </a:rPr>
              <a:t>in</a:t>
            </a:r>
            <a:r>
              <a:rPr sz="2000" spc="5" dirty="0">
                <a:latin typeface="Arial"/>
                <a:cs typeface="Arial"/>
              </a:rPr>
              <a:t> </a:t>
            </a:r>
            <a:r>
              <a:rPr sz="2000" dirty="0">
                <a:latin typeface="Arial"/>
                <a:cs typeface="Arial"/>
              </a:rPr>
              <a:t>bi</a:t>
            </a:r>
            <a:r>
              <a:rPr sz="2000" spc="-10" dirty="0">
                <a:latin typeface="Arial"/>
                <a:cs typeface="Arial"/>
              </a:rPr>
              <a:t>o</a:t>
            </a:r>
            <a:r>
              <a:rPr sz="2000" dirty="0">
                <a:latin typeface="Arial"/>
                <a:cs typeface="Arial"/>
              </a:rPr>
              <a:t>l</a:t>
            </a:r>
            <a:r>
              <a:rPr sz="2000" spc="-10" dirty="0">
                <a:latin typeface="Arial"/>
                <a:cs typeface="Arial"/>
              </a:rPr>
              <a:t>o</a:t>
            </a:r>
            <a:r>
              <a:rPr sz="2000" dirty="0">
                <a:latin typeface="Arial"/>
                <a:cs typeface="Arial"/>
              </a:rPr>
              <a:t>gic</a:t>
            </a:r>
            <a:r>
              <a:rPr sz="2000" spc="-10" dirty="0">
                <a:latin typeface="Arial"/>
                <a:cs typeface="Arial"/>
              </a:rPr>
              <a:t>a</a:t>
            </a:r>
            <a:r>
              <a:rPr sz="2000" dirty="0">
                <a:latin typeface="Arial"/>
                <a:cs typeface="Arial"/>
              </a:rPr>
              <a:t>l</a:t>
            </a:r>
            <a:r>
              <a:rPr sz="2000" spc="55" dirty="0">
                <a:latin typeface="Arial"/>
                <a:cs typeface="Arial"/>
              </a:rPr>
              <a:t> </a:t>
            </a:r>
            <a:r>
              <a:rPr sz="2000" dirty="0">
                <a:latin typeface="Arial"/>
                <a:cs typeface="Arial"/>
              </a:rPr>
              <a:t>sci</a:t>
            </a:r>
            <a:r>
              <a:rPr sz="2000" spc="-10" dirty="0">
                <a:latin typeface="Arial"/>
                <a:cs typeface="Arial"/>
              </a:rPr>
              <a:t>e</a:t>
            </a:r>
            <a:r>
              <a:rPr sz="2000" dirty="0">
                <a:latin typeface="Arial"/>
                <a:cs typeface="Arial"/>
              </a:rPr>
              <a:t>nces: animal</a:t>
            </a:r>
            <a:r>
              <a:rPr sz="2000" spc="15" dirty="0">
                <a:latin typeface="Arial"/>
                <a:cs typeface="Arial"/>
              </a:rPr>
              <a:t> </a:t>
            </a:r>
            <a:r>
              <a:rPr sz="2000" dirty="0">
                <a:latin typeface="Arial"/>
                <a:cs typeface="Arial"/>
              </a:rPr>
              <a:t>ki</a:t>
            </a:r>
            <a:r>
              <a:rPr sz="2000" spc="-10" dirty="0">
                <a:latin typeface="Arial"/>
                <a:cs typeface="Arial"/>
              </a:rPr>
              <a:t>n</a:t>
            </a:r>
            <a:r>
              <a:rPr sz="2000" dirty="0">
                <a:latin typeface="Arial"/>
                <a:cs typeface="Arial"/>
              </a:rPr>
              <a:t>gd</a:t>
            </a:r>
            <a:r>
              <a:rPr sz="2000" spc="-10" dirty="0">
                <a:latin typeface="Arial"/>
                <a:cs typeface="Arial"/>
              </a:rPr>
              <a:t>o</a:t>
            </a:r>
            <a:r>
              <a:rPr sz="2000" dirty="0">
                <a:latin typeface="Arial"/>
                <a:cs typeface="Arial"/>
              </a:rPr>
              <a:t>m,</a:t>
            </a:r>
            <a:r>
              <a:rPr sz="2000" spc="20" dirty="0">
                <a:latin typeface="Arial"/>
                <a:cs typeface="Arial"/>
              </a:rPr>
              <a:t> </a:t>
            </a:r>
            <a:r>
              <a:rPr sz="2000" dirty="0">
                <a:latin typeface="Arial"/>
                <a:cs typeface="Arial"/>
              </a:rPr>
              <a:t>etc.</a:t>
            </a:r>
          </a:p>
        </p:txBody>
      </p:sp>
      <p:pic>
        <p:nvPicPr>
          <p:cNvPr id="7172" name="Picture 4" descr="Image result for animal classification"/>
          <p:cNvPicPr>
            <a:picLocks noChangeAspect="1" noChangeArrowheads="1"/>
          </p:cNvPicPr>
          <p:nvPr/>
        </p:nvPicPr>
        <p:blipFill rotWithShape="1">
          <a:blip r:embed="rId3">
            <a:extLst>
              <a:ext uri="{28A0092B-C50C-407E-A947-70E740481C1C}">
                <a14:useLocalDpi xmlns:a14="http://schemas.microsoft.com/office/drawing/2010/main" val="0"/>
              </a:ext>
            </a:extLst>
          </a:blip>
          <a:srcRect l="4838" t="15439" r="4838" b="7685"/>
          <a:stretch/>
        </p:blipFill>
        <p:spPr bwMode="auto">
          <a:xfrm>
            <a:off x="1752600" y="3546546"/>
            <a:ext cx="5334000" cy="32212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gp13rm.files.wordpress.com/2014/03/untitl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81200"/>
            <a:ext cx="4598348"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45" dirty="0"/>
              <a:t>T</a:t>
            </a:r>
            <a:r>
              <a:rPr dirty="0"/>
              <a:t>ypes</a:t>
            </a:r>
            <a:r>
              <a:rPr spc="10" dirty="0"/>
              <a:t> </a:t>
            </a:r>
            <a:r>
              <a:rPr dirty="0"/>
              <a:t>of</a:t>
            </a:r>
            <a:r>
              <a:rPr spc="-15" dirty="0"/>
              <a:t> </a:t>
            </a:r>
            <a:r>
              <a:rPr dirty="0"/>
              <a:t>Hierarch</a:t>
            </a:r>
            <a:r>
              <a:rPr spc="5" dirty="0"/>
              <a:t>i</a:t>
            </a:r>
            <a:r>
              <a:rPr dirty="0"/>
              <a:t>cal</a:t>
            </a:r>
            <a:r>
              <a:rPr spc="-25" dirty="0"/>
              <a:t> </a:t>
            </a:r>
            <a:r>
              <a:rPr dirty="0"/>
              <a:t>Clu</a:t>
            </a:r>
            <a:r>
              <a:rPr spc="5" dirty="0"/>
              <a:t>s</a:t>
            </a:r>
            <a:r>
              <a:rPr dirty="0"/>
              <a:t>tering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
        <p:nvSpPr>
          <p:cNvPr id="3" name="object 3"/>
          <p:cNvSpPr txBox="1">
            <a:spLocks noGrp="1"/>
          </p:cNvSpPr>
          <p:nvPr>
            <p:ph type="body" idx="1"/>
          </p:nvPr>
        </p:nvSpPr>
        <p:spPr>
          <a:xfrm>
            <a:off x="76200" y="1674264"/>
            <a:ext cx="4648200" cy="3862596"/>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114" dirty="0"/>
              <a:t>T</a:t>
            </a:r>
            <a:r>
              <a:rPr sz="2400" dirty="0"/>
              <a:t>wo</a:t>
            </a:r>
            <a:r>
              <a:rPr sz="2400" spc="-15" dirty="0"/>
              <a:t> </a:t>
            </a:r>
            <a:r>
              <a:rPr sz="2400" dirty="0"/>
              <a:t>main</a:t>
            </a:r>
            <a:r>
              <a:rPr sz="2400" spc="-10" dirty="0"/>
              <a:t> </a:t>
            </a:r>
            <a:r>
              <a:rPr sz="2400" dirty="0"/>
              <a:t>t</a:t>
            </a:r>
            <a:r>
              <a:rPr sz="2400" spc="-15" dirty="0"/>
              <a:t>y</a:t>
            </a:r>
            <a:r>
              <a:rPr sz="2400" dirty="0"/>
              <a:t>pes</a:t>
            </a:r>
            <a:r>
              <a:rPr sz="2400" spc="-25" dirty="0"/>
              <a:t> </a:t>
            </a:r>
            <a:r>
              <a:rPr sz="2400" dirty="0"/>
              <a:t>of</a:t>
            </a:r>
            <a:r>
              <a:rPr lang="en-US" sz="2400" spc="-15" dirty="0"/>
              <a:t> HC</a:t>
            </a:r>
            <a:endParaRPr sz="2400" dirty="0"/>
          </a:p>
          <a:p>
            <a:pPr marL="756285" lvl="1" indent="-286385">
              <a:lnSpc>
                <a:spcPct val="100000"/>
              </a:lnSpc>
              <a:spcBef>
                <a:spcPts val="480"/>
              </a:spcBef>
              <a:buFont typeface="Arial"/>
              <a:buChar char="–"/>
              <a:tabLst>
                <a:tab pos="756920" algn="l"/>
              </a:tabLst>
            </a:pPr>
            <a:r>
              <a:rPr sz="2000" dirty="0">
                <a:latin typeface="Arial"/>
                <a:cs typeface="Arial"/>
              </a:rPr>
              <a:t>Agglomerati</a:t>
            </a:r>
            <a:r>
              <a:rPr sz="2000" spc="-15" dirty="0">
                <a:latin typeface="Arial"/>
                <a:cs typeface="Arial"/>
              </a:rPr>
              <a:t>v</a:t>
            </a:r>
            <a:r>
              <a:rPr sz="2000" dirty="0">
                <a:latin typeface="Arial"/>
                <a:cs typeface="Arial"/>
              </a:rPr>
              <a:t>e:</a:t>
            </a:r>
          </a:p>
          <a:p>
            <a:pPr marL="1225550" lvl="2" indent="-298450">
              <a:lnSpc>
                <a:spcPct val="100000"/>
              </a:lnSpc>
              <a:spcBef>
                <a:spcPts val="480"/>
              </a:spcBef>
              <a:buFont typeface="Arial"/>
              <a:buChar char="•"/>
              <a:tabLst>
                <a:tab pos="1226185" algn="l"/>
              </a:tabLst>
            </a:pPr>
            <a:r>
              <a:rPr dirty="0">
                <a:latin typeface="Arial"/>
                <a:cs typeface="Arial"/>
              </a:rPr>
              <a:t>S</a:t>
            </a:r>
            <a:r>
              <a:rPr spc="-10" dirty="0">
                <a:latin typeface="Arial"/>
                <a:cs typeface="Arial"/>
              </a:rPr>
              <a:t>t</a:t>
            </a:r>
            <a:r>
              <a:rPr dirty="0">
                <a:latin typeface="Arial"/>
                <a:cs typeface="Arial"/>
              </a:rPr>
              <a:t>art</a:t>
            </a:r>
            <a:r>
              <a:rPr spc="-25" dirty="0">
                <a:latin typeface="Arial"/>
                <a:cs typeface="Arial"/>
              </a:rPr>
              <a:t> </a:t>
            </a:r>
            <a:r>
              <a:rPr dirty="0">
                <a:latin typeface="Arial"/>
                <a:cs typeface="Arial"/>
              </a:rPr>
              <a:t>with</a:t>
            </a:r>
            <a:r>
              <a:rPr spc="-15" dirty="0">
                <a:latin typeface="Arial"/>
                <a:cs typeface="Arial"/>
              </a:rPr>
              <a:t> </a:t>
            </a:r>
            <a:r>
              <a:rPr dirty="0">
                <a:latin typeface="Arial"/>
                <a:cs typeface="Arial"/>
              </a:rPr>
              <a:t>the</a:t>
            </a:r>
            <a:r>
              <a:rPr spc="-5" dirty="0">
                <a:latin typeface="Arial"/>
                <a:cs typeface="Arial"/>
              </a:rPr>
              <a:t> </a:t>
            </a:r>
            <a:r>
              <a:rPr dirty="0">
                <a:latin typeface="Arial"/>
                <a:cs typeface="Arial"/>
              </a:rPr>
              <a:t>points</a:t>
            </a:r>
            <a:r>
              <a:rPr spc="-25" dirty="0">
                <a:latin typeface="Arial"/>
                <a:cs typeface="Arial"/>
              </a:rPr>
              <a:t> </a:t>
            </a:r>
            <a:r>
              <a:rPr dirty="0">
                <a:latin typeface="Arial"/>
                <a:cs typeface="Arial"/>
              </a:rPr>
              <a:t>as</a:t>
            </a:r>
            <a:r>
              <a:rPr spc="-15" dirty="0">
                <a:latin typeface="Arial"/>
                <a:cs typeface="Arial"/>
              </a:rPr>
              <a:t> </a:t>
            </a:r>
            <a:r>
              <a:rPr dirty="0">
                <a:latin typeface="Arial"/>
                <a:cs typeface="Arial"/>
              </a:rPr>
              <a:t>individual</a:t>
            </a:r>
            <a:r>
              <a:rPr spc="5" dirty="0">
                <a:latin typeface="Arial"/>
                <a:cs typeface="Arial"/>
              </a:rPr>
              <a:t> </a:t>
            </a:r>
            <a:r>
              <a:rPr dirty="0">
                <a:latin typeface="Arial"/>
                <a:cs typeface="Arial"/>
              </a:rPr>
              <a:t>cluste</a:t>
            </a:r>
            <a:r>
              <a:rPr spc="5" dirty="0">
                <a:latin typeface="Arial"/>
                <a:cs typeface="Arial"/>
              </a:rPr>
              <a:t>r</a:t>
            </a:r>
            <a:r>
              <a:rPr dirty="0">
                <a:latin typeface="Arial"/>
                <a:cs typeface="Arial"/>
              </a:rPr>
              <a:t>s</a:t>
            </a:r>
            <a:endParaRPr lang="en-US" dirty="0">
              <a:latin typeface="Arial"/>
              <a:cs typeface="Arial"/>
            </a:endParaRPr>
          </a:p>
          <a:p>
            <a:pPr marL="1225550" lvl="2" indent="-298450">
              <a:lnSpc>
                <a:spcPct val="100000"/>
              </a:lnSpc>
              <a:spcBef>
                <a:spcPts val="480"/>
              </a:spcBef>
              <a:buFont typeface="Arial"/>
              <a:buChar char="•"/>
              <a:tabLst>
                <a:tab pos="1226185" algn="l"/>
              </a:tabLst>
            </a:pPr>
            <a:r>
              <a:rPr dirty="0">
                <a:latin typeface="Arial"/>
                <a:cs typeface="Arial"/>
              </a:rPr>
              <a:t>At</a:t>
            </a:r>
            <a:r>
              <a:rPr spc="-10" dirty="0">
                <a:latin typeface="Arial"/>
                <a:cs typeface="Arial"/>
              </a:rPr>
              <a:t> </a:t>
            </a:r>
            <a:r>
              <a:rPr dirty="0">
                <a:latin typeface="Arial"/>
                <a:cs typeface="Arial"/>
              </a:rPr>
              <a:t>each</a:t>
            </a:r>
            <a:r>
              <a:rPr spc="-25" dirty="0">
                <a:latin typeface="Arial"/>
                <a:cs typeface="Arial"/>
              </a:rPr>
              <a:t> </a:t>
            </a:r>
            <a:r>
              <a:rPr dirty="0">
                <a:latin typeface="Arial"/>
                <a:cs typeface="Arial"/>
              </a:rPr>
              <a:t>step,</a:t>
            </a:r>
            <a:r>
              <a:rPr spc="-30" dirty="0">
                <a:latin typeface="Arial"/>
                <a:cs typeface="Arial"/>
              </a:rPr>
              <a:t> </a:t>
            </a:r>
            <a:r>
              <a:rPr dirty="0">
                <a:latin typeface="Arial"/>
                <a:cs typeface="Arial"/>
              </a:rPr>
              <a:t>merge</a:t>
            </a:r>
            <a:r>
              <a:rPr spc="-30" dirty="0">
                <a:latin typeface="Arial"/>
                <a:cs typeface="Arial"/>
              </a:rPr>
              <a:t> </a:t>
            </a:r>
            <a:r>
              <a:rPr dirty="0">
                <a:latin typeface="Arial"/>
                <a:cs typeface="Arial"/>
              </a:rPr>
              <a:t>the</a:t>
            </a:r>
            <a:r>
              <a:rPr spc="-20" dirty="0">
                <a:latin typeface="Arial"/>
                <a:cs typeface="Arial"/>
              </a:rPr>
              <a:t> </a:t>
            </a:r>
            <a:r>
              <a:rPr dirty="0">
                <a:latin typeface="Arial"/>
                <a:cs typeface="Arial"/>
              </a:rPr>
              <a:t>clos</a:t>
            </a:r>
            <a:r>
              <a:rPr spc="5" dirty="0">
                <a:latin typeface="Arial"/>
                <a:cs typeface="Arial"/>
              </a:rPr>
              <a:t>e</a:t>
            </a:r>
            <a:r>
              <a:rPr dirty="0">
                <a:latin typeface="Arial"/>
                <a:cs typeface="Arial"/>
              </a:rPr>
              <a:t>st</a:t>
            </a:r>
            <a:r>
              <a:rPr spc="-30" dirty="0">
                <a:latin typeface="Arial"/>
                <a:cs typeface="Arial"/>
              </a:rPr>
              <a:t> </a:t>
            </a:r>
            <a:r>
              <a:rPr dirty="0">
                <a:latin typeface="Arial"/>
                <a:cs typeface="Arial"/>
              </a:rPr>
              <a:t>pair</a:t>
            </a:r>
            <a:r>
              <a:rPr spc="-15" dirty="0">
                <a:latin typeface="Arial"/>
                <a:cs typeface="Arial"/>
              </a:rPr>
              <a:t> </a:t>
            </a:r>
            <a:r>
              <a:rPr dirty="0">
                <a:latin typeface="Arial"/>
                <a:cs typeface="Arial"/>
              </a:rPr>
              <a:t>of</a:t>
            </a:r>
            <a:r>
              <a:rPr spc="-20" dirty="0">
                <a:latin typeface="Arial"/>
                <a:cs typeface="Arial"/>
              </a:rPr>
              <a:t> </a:t>
            </a:r>
            <a:r>
              <a:rPr dirty="0">
                <a:latin typeface="Arial"/>
                <a:cs typeface="Arial"/>
              </a:rPr>
              <a:t>cluste</a:t>
            </a:r>
            <a:r>
              <a:rPr spc="5" dirty="0">
                <a:latin typeface="Arial"/>
                <a:cs typeface="Arial"/>
              </a:rPr>
              <a:t>r</a:t>
            </a:r>
            <a:r>
              <a:rPr dirty="0">
                <a:latin typeface="Arial"/>
                <a:cs typeface="Arial"/>
              </a:rPr>
              <a:t>s</a:t>
            </a:r>
            <a:r>
              <a:rPr spc="-35" dirty="0">
                <a:latin typeface="Arial"/>
                <a:cs typeface="Arial"/>
              </a:rPr>
              <a:t> </a:t>
            </a:r>
            <a:r>
              <a:rPr dirty="0">
                <a:latin typeface="Arial"/>
                <a:cs typeface="Arial"/>
              </a:rPr>
              <a:t>until</a:t>
            </a:r>
            <a:r>
              <a:rPr spc="-10" dirty="0">
                <a:latin typeface="Arial"/>
                <a:cs typeface="Arial"/>
              </a:rPr>
              <a:t> </a:t>
            </a:r>
            <a:r>
              <a:rPr dirty="0">
                <a:latin typeface="Arial"/>
                <a:cs typeface="Arial"/>
              </a:rPr>
              <a:t>only</a:t>
            </a:r>
            <a:r>
              <a:rPr spc="-10" dirty="0">
                <a:latin typeface="Arial"/>
                <a:cs typeface="Arial"/>
              </a:rPr>
              <a:t> </a:t>
            </a:r>
            <a:r>
              <a:rPr dirty="0">
                <a:latin typeface="Arial"/>
                <a:cs typeface="Arial"/>
              </a:rPr>
              <a:t>one</a:t>
            </a:r>
            <a:r>
              <a:rPr lang="en-US" dirty="0">
                <a:latin typeface="Arial"/>
                <a:cs typeface="Arial"/>
              </a:rPr>
              <a:t> </a:t>
            </a:r>
            <a:r>
              <a:rPr dirty="0"/>
              <a:t>clu</a:t>
            </a:r>
            <a:r>
              <a:rPr spc="5" dirty="0"/>
              <a:t>s</a:t>
            </a:r>
            <a:r>
              <a:rPr dirty="0"/>
              <a:t>ter</a:t>
            </a:r>
            <a:r>
              <a:rPr spc="-45" dirty="0"/>
              <a:t> </a:t>
            </a:r>
            <a:r>
              <a:rPr dirty="0"/>
              <a:t>le</a:t>
            </a:r>
            <a:r>
              <a:rPr spc="-10" dirty="0"/>
              <a:t>f</a:t>
            </a:r>
            <a:r>
              <a:rPr dirty="0"/>
              <a:t>t</a:t>
            </a:r>
          </a:p>
          <a:p>
            <a:pPr marL="756285" lvl="1" indent="-286385">
              <a:lnSpc>
                <a:spcPct val="100000"/>
              </a:lnSpc>
              <a:spcBef>
                <a:spcPts val="480"/>
              </a:spcBef>
              <a:buFont typeface="Arial"/>
              <a:buChar char="–"/>
              <a:tabLst>
                <a:tab pos="756920" algn="l"/>
              </a:tabLst>
            </a:pPr>
            <a:r>
              <a:rPr sz="2000" dirty="0">
                <a:latin typeface="Arial"/>
                <a:cs typeface="Arial"/>
              </a:rPr>
              <a:t>Divisive:</a:t>
            </a:r>
          </a:p>
          <a:p>
            <a:pPr marL="1225550" lvl="2" indent="-298450">
              <a:lnSpc>
                <a:spcPct val="100000"/>
              </a:lnSpc>
              <a:spcBef>
                <a:spcPts val="480"/>
              </a:spcBef>
              <a:buFont typeface="Arial"/>
              <a:buChar char="•"/>
              <a:tabLst>
                <a:tab pos="1226185" algn="l"/>
              </a:tabLst>
            </a:pPr>
            <a:r>
              <a:rPr dirty="0">
                <a:latin typeface="Arial"/>
                <a:cs typeface="Arial"/>
              </a:rPr>
              <a:t>S</a:t>
            </a:r>
            <a:r>
              <a:rPr spc="-10" dirty="0">
                <a:latin typeface="Arial"/>
                <a:cs typeface="Arial"/>
              </a:rPr>
              <a:t>t</a:t>
            </a:r>
            <a:r>
              <a:rPr dirty="0">
                <a:latin typeface="Arial"/>
                <a:cs typeface="Arial"/>
              </a:rPr>
              <a:t>art</a:t>
            </a:r>
            <a:r>
              <a:rPr spc="-25" dirty="0">
                <a:latin typeface="Arial"/>
                <a:cs typeface="Arial"/>
              </a:rPr>
              <a:t> </a:t>
            </a:r>
            <a:r>
              <a:rPr dirty="0">
                <a:latin typeface="Arial"/>
                <a:cs typeface="Arial"/>
              </a:rPr>
              <a:t>with</a:t>
            </a:r>
            <a:r>
              <a:rPr spc="-15" dirty="0">
                <a:latin typeface="Arial"/>
                <a:cs typeface="Arial"/>
              </a:rPr>
              <a:t> </a:t>
            </a:r>
            <a:r>
              <a:rPr dirty="0">
                <a:latin typeface="Arial"/>
                <a:cs typeface="Arial"/>
              </a:rPr>
              <a:t>one,</a:t>
            </a:r>
            <a:r>
              <a:rPr spc="-15" dirty="0">
                <a:latin typeface="Arial"/>
                <a:cs typeface="Arial"/>
              </a:rPr>
              <a:t> </a:t>
            </a:r>
            <a:r>
              <a:rPr dirty="0">
                <a:latin typeface="Arial"/>
                <a:cs typeface="Arial"/>
              </a:rPr>
              <a:t>all-inclusi</a:t>
            </a:r>
            <a:r>
              <a:rPr spc="-10" dirty="0">
                <a:latin typeface="Arial"/>
                <a:cs typeface="Arial"/>
              </a:rPr>
              <a:t>v</a:t>
            </a:r>
            <a:r>
              <a:rPr dirty="0">
                <a:latin typeface="Arial"/>
                <a:cs typeface="Arial"/>
              </a:rPr>
              <a:t>e clu</a:t>
            </a:r>
            <a:r>
              <a:rPr spc="5" dirty="0">
                <a:latin typeface="Arial"/>
                <a:cs typeface="Arial"/>
              </a:rPr>
              <a:t>s</a:t>
            </a:r>
            <a:r>
              <a:rPr dirty="0">
                <a:latin typeface="Arial"/>
                <a:cs typeface="Arial"/>
              </a:rPr>
              <a:t>ter</a:t>
            </a:r>
          </a:p>
          <a:p>
            <a:pPr marL="1212215" lvl="2" indent="-285115">
              <a:lnSpc>
                <a:spcPct val="100000"/>
              </a:lnSpc>
              <a:spcBef>
                <a:spcPts val="480"/>
              </a:spcBef>
              <a:buFont typeface="Arial"/>
              <a:buChar char="•"/>
              <a:tabLst>
                <a:tab pos="1212850" algn="l"/>
              </a:tabLst>
            </a:pPr>
            <a:r>
              <a:rPr spc="-10" dirty="0">
                <a:latin typeface="Arial"/>
                <a:cs typeface="Arial"/>
              </a:rPr>
              <a:t>A</a:t>
            </a:r>
            <a:r>
              <a:rPr dirty="0">
                <a:latin typeface="Arial"/>
                <a:cs typeface="Arial"/>
              </a:rPr>
              <a:t>t</a:t>
            </a:r>
            <a:r>
              <a:rPr spc="-15" dirty="0">
                <a:latin typeface="Arial"/>
                <a:cs typeface="Arial"/>
              </a:rPr>
              <a:t> </a:t>
            </a:r>
            <a:r>
              <a:rPr dirty="0">
                <a:latin typeface="Arial"/>
                <a:cs typeface="Arial"/>
              </a:rPr>
              <a:t>each</a:t>
            </a:r>
            <a:r>
              <a:rPr spc="-25" dirty="0">
                <a:latin typeface="Arial"/>
                <a:cs typeface="Arial"/>
              </a:rPr>
              <a:t> </a:t>
            </a:r>
            <a:r>
              <a:rPr dirty="0">
                <a:latin typeface="Arial"/>
                <a:cs typeface="Arial"/>
              </a:rPr>
              <a:t>step,</a:t>
            </a:r>
            <a:r>
              <a:rPr spc="-35" dirty="0">
                <a:latin typeface="Arial"/>
                <a:cs typeface="Arial"/>
              </a:rPr>
              <a:t> </a:t>
            </a:r>
            <a:r>
              <a:rPr dirty="0">
                <a:latin typeface="Arial"/>
                <a:cs typeface="Arial"/>
              </a:rPr>
              <a:t>split</a:t>
            </a:r>
            <a:r>
              <a:rPr spc="-10" dirty="0">
                <a:latin typeface="Arial"/>
                <a:cs typeface="Arial"/>
              </a:rPr>
              <a:t> </a:t>
            </a:r>
            <a:r>
              <a:rPr dirty="0">
                <a:latin typeface="Arial"/>
                <a:cs typeface="Arial"/>
              </a:rPr>
              <a:t>a cluster</a:t>
            </a:r>
            <a:r>
              <a:rPr spc="-40" dirty="0">
                <a:latin typeface="Arial"/>
                <a:cs typeface="Arial"/>
              </a:rPr>
              <a:t> </a:t>
            </a:r>
            <a:r>
              <a:rPr dirty="0">
                <a:latin typeface="Arial"/>
                <a:cs typeface="Arial"/>
              </a:rPr>
              <a:t>unt</a:t>
            </a:r>
            <a:r>
              <a:rPr spc="-10" dirty="0">
                <a:latin typeface="Arial"/>
                <a:cs typeface="Arial"/>
              </a:rPr>
              <a:t>i</a:t>
            </a:r>
            <a:r>
              <a:rPr dirty="0">
                <a:latin typeface="Arial"/>
                <a:cs typeface="Arial"/>
              </a:rPr>
              <a:t>l</a:t>
            </a:r>
            <a:r>
              <a:rPr spc="-10" dirty="0">
                <a:latin typeface="Arial"/>
                <a:cs typeface="Arial"/>
              </a:rPr>
              <a:t> </a:t>
            </a:r>
            <a:r>
              <a:rPr dirty="0">
                <a:latin typeface="Arial"/>
                <a:cs typeface="Arial"/>
              </a:rPr>
              <a:t>each</a:t>
            </a:r>
            <a:r>
              <a:rPr spc="-25" dirty="0">
                <a:latin typeface="Arial"/>
                <a:cs typeface="Arial"/>
              </a:rPr>
              <a:t> </a:t>
            </a:r>
            <a:r>
              <a:rPr dirty="0">
                <a:latin typeface="Arial"/>
                <a:cs typeface="Arial"/>
              </a:rPr>
              <a:t>clu</a:t>
            </a:r>
            <a:r>
              <a:rPr spc="5" dirty="0">
                <a:latin typeface="Arial"/>
                <a:cs typeface="Arial"/>
              </a:rPr>
              <a:t>s</a:t>
            </a:r>
            <a:r>
              <a:rPr dirty="0">
                <a:latin typeface="Arial"/>
                <a:cs typeface="Arial"/>
              </a:rPr>
              <a:t>ter</a:t>
            </a:r>
            <a:r>
              <a:rPr spc="-35" dirty="0">
                <a:latin typeface="Arial"/>
                <a:cs typeface="Arial"/>
              </a:rPr>
              <a:t> </a:t>
            </a:r>
            <a:r>
              <a:rPr dirty="0">
                <a:latin typeface="Arial"/>
                <a:cs typeface="Arial"/>
              </a:rPr>
              <a:t>contains</a:t>
            </a:r>
            <a:r>
              <a:rPr spc="-25" dirty="0">
                <a:latin typeface="Arial"/>
                <a:cs typeface="Arial"/>
              </a:rPr>
              <a:t> </a:t>
            </a:r>
            <a:r>
              <a:rPr dirty="0">
                <a:latin typeface="Arial"/>
                <a:cs typeface="Arial"/>
              </a:rPr>
              <a:t>a</a:t>
            </a:r>
            <a:r>
              <a:rPr lang="en-US" dirty="0">
                <a:latin typeface="Arial"/>
                <a:cs typeface="Arial"/>
              </a:rPr>
              <a:t> </a:t>
            </a:r>
            <a:r>
              <a:rPr dirty="0"/>
              <a:t>point</a:t>
            </a:r>
          </a:p>
        </p:txBody>
      </p:sp>
      <p:sp>
        <p:nvSpPr>
          <p:cNvPr id="6" name="object 3"/>
          <p:cNvSpPr txBox="1">
            <a:spLocks/>
          </p:cNvSpPr>
          <p:nvPr/>
        </p:nvSpPr>
        <p:spPr>
          <a:xfrm>
            <a:off x="76200" y="5595040"/>
            <a:ext cx="8153400" cy="1110560"/>
          </a:xfrm>
          <a:prstGeom prst="rect">
            <a:avLst/>
          </a:prstGeom>
        </p:spPr>
        <p:txBody>
          <a:bodyPr vert="horz" wrap="square" lIns="0" tIns="0" rIns="0" bIns="0" rtlCol="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55600" indent="-342900">
              <a:spcBef>
                <a:spcPts val="480"/>
              </a:spcBef>
              <a:buFont typeface="Arial"/>
              <a:buChar char="•"/>
              <a:tabLst>
                <a:tab pos="355600" algn="l"/>
              </a:tabLst>
            </a:pPr>
            <a:r>
              <a:rPr lang="en-US" sz="2400" kern="0" spc="-75" dirty="0"/>
              <a:t>T</a:t>
            </a:r>
            <a:r>
              <a:rPr lang="en-US" sz="2400" kern="0" dirty="0"/>
              <a:t>raditional</a:t>
            </a:r>
            <a:r>
              <a:rPr lang="en-US" sz="2400" kern="0" spc="-20" dirty="0"/>
              <a:t> </a:t>
            </a:r>
            <a:r>
              <a:rPr lang="en-US" sz="2400" kern="0" dirty="0"/>
              <a:t>hie</a:t>
            </a:r>
            <a:r>
              <a:rPr lang="en-US" sz="2400" kern="0" spc="5" dirty="0"/>
              <a:t>r</a:t>
            </a:r>
            <a:r>
              <a:rPr lang="en-US" sz="2400" kern="0" dirty="0"/>
              <a:t>arc</a:t>
            </a:r>
            <a:r>
              <a:rPr lang="en-US" sz="2400" kern="0" spc="5" dirty="0"/>
              <a:t>h</a:t>
            </a:r>
            <a:r>
              <a:rPr lang="en-US" sz="2400" kern="0" dirty="0"/>
              <a:t>ical</a:t>
            </a:r>
            <a:r>
              <a:rPr lang="en-US" sz="2400" kern="0" spc="-35" dirty="0"/>
              <a:t> </a:t>
            </a:r>
            <a:r>
              <a:rPr lang="en-US" sz="2400" kern="0" dirty="0"/>
              <a:t>algo</a:t>
            </a:r>
            <a:r>
              <a:rPr lang="en-US" sz="2400" kern="0" spc="5" dirty="0"/>
              <a:t>r</a:t>
            </a:r>
            <a:r>
              <a:rPr lang="en-US" sz="2400" kern="0" dirty="0"/>
              <a:t>ithms</a:t>
            </a:r>
            <a:r>
              <a:rPr lang="en-US" sz="2400" kern="0" spc="-40" dirty="0"/>
              <a:t> </a:t>
            </a:r>
            <a:r>
              <a:rPr lang="en-US" sz="2400" kern="0" dirty="0"/>
              <a:t>u</a:t>
            </a:r>
            <a:r>
              <a:rPr lang="en-US" sz="2400" kern="0" spc="5" dirty="0"/>
              <a:t>s</a:t>
            </a:r>
            <a:r>
              <a:rPr lang="en-US" sz="2400" kern="0" dirty="0"/>
              <a:t>e</a:t>
            </a:r>
            <a:r>
              <a:rPr lang="en-US" sz="2400" kern="0" spc="-15" dirty="0"/>
              <a:t> </a:t>
            </a:r>
            <a:r>
              <a:rPr lang="en-US" sz="2400" kern="0" dirty="0"/>
              <a:t>a similarity</a:t>
            </a:r>
            <a:r>
              <a:rPr lang="en-US" sz="2400" kern="0" spc="-25" dirty="0"/>
              <a:t> </a:t>
            </a:r>
            <a:r>
              <a:rPr lang="en-US" sz="2400" kern="0" dirty="0"/>
              <a:t>or</a:t>
            </a:r>
            <a:r>
              <a:rPr lang="en-US" sz="2400" kern="0" spc="-15" dirty="0"/>
              <a:t> </a:t>
            </a:r>
            <a:r>
              <a:rPr lang="en-US" sz="2400" kern="0" dirty="0"/>
              <a:t>distance</a:t>
            </a:r>
            <a:r>
              <a:rPr lang="en-US" sz="2400" kern="0" spc="-25" dirty="0"/>
              <a:t> </a:t>
            </a:r>
            <a:r>
              <a:rPr lang="en-US" sz="2400" kern="0" dirty="0"/>
              <a:t>matrix</a:t>
            </a:r>
          </a:p>
          <a:p>
            <a:pPr marL="756285" lvl="1" indent="-286385">
              <a:spcBef>
                <a:spcPts val="480"/>
              </a:spcBef>
              <a:buFont typeface="Arial"/>
              <a:buChar char="–"/>
              <a:tabLst>
                <a:tab pos="756920" algn="l"/>
              </a:tabLst>
            </a:pPr>
            <a:r>
              <a:rPr lang="en-US" sz="2000" kern="0" dirty="0">
                <a:solidFill>
                  <a:sysClr val="windowText" lastClr="000000"/>
                </a:solidFill>
                <a:latin typeface="Arial"/>
                <a:cs typeface="Arial"/>
              </a:rPr>
              <a:t>Merge</a:t>
            </a:r>
            <a:r>
              <a:rPr lang="en-US" sz="2000" kern="0" spc="-30" dirty="0">
                <a:solidFill>
                  <a:sysClr val="windowText" lastClr="000000"/>
                </a:solidFill>
                <a:latin typeface="Arial"/>
                <a:cs typeface="Arial"/>
              </a:rPr>
              <a:t> </a:t>
            </a:r>
            <a:r>
              <a:rPr lang="en-US" sz="2000" kern="0" dirty="0">
                <a:solidFill>
                  <a:sysClr val="windowText" lastClr="000000"/>
                </a:solidFill>
                <a:latin typeface="Arial"/>
                <a:cs typeface="Arial"/>
              </a:rPr>
              <a:t>or</a:t>
            </a:r>
            <a:r>
              <a:rPr lang="en-US" sz="2000" kern="0" spc="-25" dirty="0">
                <a:solidFill>
                  <a:sysClr val="windowText" lastClr="000000"/>
                </a:solidFill>
                <a:latin typeface="Arial"/>
                <a:cs typeface="Arial"/>
              </a:rPr>
              <a:t> </a:t>
            </a:r>
            <a:r>
              <a:rPr lang="en-US" sz="2000" kern="0" dirty="0">
                <a:solidFill>
                  <a:sysClr val="windowText" lastClr="000000"/>
                </a:solidFill>
                <a:latin typeface="Arial"/>
                <a:cs typeface="Arial"/>
              </a:rPr>
              <a:t>s</a:t>
            </a:r>
            <a:r>
              <a:rPr lang="en-US" sz="2000" kern="0" spc="5" dirty="0">
                <a:solidFill>
                  <a:sysClr val="windowText" lastClr="000000"/>
                </a:solidFill>
                <a:latin typeface="Arial"/>
                <a:cs typeface="Arial"/>
              </a:rPr>
              <a:t>p</a:t>
            </a:r>
            <a:r>
              <a:rPr lang="en-US" sz="2000" kern="0" dirty="0">
                <a:solidFill>
                  <a:sysClr val="windowText" lastClr="000000"/>
                </a:solidFill>
                <a:latin typeface="Arial"/>
                <a:cs typeface="Arial"/>
              </a:rPr>
              <a:t>lit</a:t>
            </a:r>
            <a:r>
              <a:rPr lang="en-US" sz="2000" kern="0" spc="-5" dirty="0">
                <a:solidFill>
                  <a:sysClr val="windowText" lastClr="000000"/>
                </a:solidFill>
                <a:latin typeface="Arial"/>
                <a:cs typeface="Arial"/>
              </a:rPr>
              <a:t> </a:t>
            </a:r>
            <a:r>
              <a:rPr lang="en-US" sz="2000" kern="0" dirty="0">
                <a:solidFill>
                  <a:sysClr val="windowText" lastClr="000000"/>
                </a:solidFill>
                <a:latin typeface="Arial"/>
                <a:cs typeface="Arial"/>
              </a:rPr>
              <a:t>one</a:t>
            </a:r>
            <a:r>
              <a:rPr lang="en-US" sz="2000" kern="0" spc="-15" dirty="0">
                <a:solidFill>
                  <a:sysClr val="windowText" lastClr="000000"/>
                </a:solidFill>
                <a:latin typeface="Arial"/>
                <a:cs typeface="Arial"/>
              </a:rPr>
              <a:t> </a:t>
            </a:r>
            <a:r>
              <a:rPr lang="en-US" sz="2000" kern="0" dirty="0">
                <a:solidFill>
                  <a:sysClr val="windowText" lastClr="000000"/>
                </a:solidFill>
                <a:latin typeface="Arial"/>
                <a:cs typeface="Arial"/>
              </a:rPr>
              <a:t>cluster</a:t>
            </a:r>
            <a:r>
              <a:rPr lang="en-US" sz="2000" kern="0" spc="-25" dirty="0">
                <a:solidFill>
                  <a:sysClr val="windowText" lastClr="000000"/>
                </a:solidFill>
                <a:latin typeface="Arial"/>
                <a:cs typeface="Arial"/>
              </a:rPr>
              <a:t> </a:t>
            </a:r>
            <a:r>
              <a:rPr lang="en-US" sz="2000" kern="0" dirty="0">
                <a:solidFill>
                  <a:sysClr val="windowText" lastClr="000000"/>
                </a:solidFill>
                <a:latin typeface="Arial"/>
                <a:cs typeface="Arial"/>
              </a:rPr>
              <a:t>at</a:t>
            </a:r>
            <a:r>
              <a:rPr lang="en-US" sz="2000" kern="0" spc="-20" dirty="0">
                <a:solidFill>
                  <a:sysClr val="windowText" lastClr="000000"/>
                </a:solidFill>
                <a:latin typeface="Arial"/>
                <a:cs typeface="Arial"/>
              </a:rPr>
              <a:t> </a:t>
            </a:r>
            <a:r>
              <a:rPr lang="en-US" sz="2000" kern="0" dirty="0">
                <a:solidFill>
                  <a:sysClr val="windowText" lastClr="000000"/>
                </a:solidFill>
                <a:latin typeface="Arial"/>
                <a:cs typeface="Arial"/>
              </a:rPr>
              <a:t>a </a:t>
            </a:r>
            <a:r>
              <a:rPr lang="en-US" sz="2000" kern="0" spc="-10" dirty="0">
                <a:solidFill>
                  <a:sysClr val="windowText" lastClr="000000"/>
                </a:solidFill>
                <a:latin typeface="Arial"/>
                <a:cs typeface="Arial"/>
              </a:rPr>
              <a:t>t</a:t>
            </a:r>
            <a:r>
              <a:rPr lang="en-US" sz="2000" kern="0" dirty="0">
                <a:solidFill>
                  <a:sysClr val="windowText" lastClr="000000"/>
                </a:solidFill>
                <a:latin typeface="Arial"/>
                <a:cs typeface="Arial"/>
              </a:rPr>
              <a: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01980">
              <a:lnSpc>
                <a:spcPct val="100000"/>
              </a:lnSpc>
            </a:pPr>
            <a:r>
              <a:rPr sz="4400" dirty="0"/>
              <a:t>Recommended Reading</a:t>
            </a:r>
          </a:p>
        </p:txBody>
      </p:sp>
      <p:sp>
        <p:nvSpPr>
          <p:cNvPr id="3" name="object 3"/>
          <p:cNvSpPr txBox="1"/>
          <p:nvPr/>
        </p:nvSpPr>
        <p:spPr>
          <a:xfrm>
            <a:off x="383540" y="1775046"/>
            <a:ext cx="8150860" cy="3693319"/>
          </a:xfrm>
          <a:prstGeom prst="rect">
            <a:avLst/>
          </a:prstGeom>
        </p:spPr>
        <p:txBody>
          <a:bodyPr vert="horz" wrap="square" lIns="0" tIns="0" rIns="0" bIns="0" rtlCol="0">
            <a:spAutoFit/>
          </a:bodyPr>
          <a:lstStyle/>
          <a:p>
            <a:pPr marL="342900" lvl="1" indent="-342900">
              <a:buFont typeface="Wingdings" panose="05000000000000000000" pitchFamily="2" charset="2"/>
              <a:buChar char="§"/>
              <a:tabLst>
                <a:tab pos="355600" algn="l"/>
              </a:tabLst>
            </a:pPr>
            <a:r>
              <a:rPr lang="en-US" sz="2800" dirty="0">
                <a:latin typeface="Arial"/>
                <a:cs typeface="Arial"/>
              </a:rPr>
              <a:t>Chapter 14, </a:t>
            </a:r>
            <a:r>
              <a:rPr lang="en-US" sz="2800" dirty="0" err="1">
                <a:latin typeface="Arial"/>
                <a:cs typeface="Arial"/>
              </a:rPr>
              <a:t>Linoff</a:t>
            </a:r>
            <a:r>
              <a:rPr lang="en-US" sz="2800" dirty="0">
                <a:latin typeface="Arial"/>
                <a:cs typeface="Arial"/>
              </a:rPr>
              <a:t> and Berry Book</a:t>
            </a: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endParaRPr lang="en-US" sz="2000" dirty="0">
              <a:latin typeface="Arial"/>
              <a:cs typeface="Arial"/>
            </a:endParaRPr>
          </a:p>
          <a:p>
            <a:pPr marL="342900" lvl="1" indent="-342900">
              <a:buFont typeface="Wingdings" panose="05000000000000000000" pitchFamily="2" charset="2"/>
              <a:buChar char="§"/>
              <a:tabLst>
                <a:tab pos="355600" algn="l"/>
              </a:tabLst>
            </a:pPr>
            <a:r>
              <a:rPr lang="en-US" sz="2800" dirty="0">
                <a:latin typeface="Arial"/>
                <a:cs typeface="Arial"/>
              </a:rPr>
              <a:t>Others</a:t>
            </a:r>
          </a:p>
          <a:p>
            <a:pPr marL="685800" lvl="2" indent="-173038">
              <a:buFont typeface="Wingdings" panose="05000000000000000000" pitchFamily="2" charset="2"/>
              <a:buChar char="ü"/>
              <a:tabLst>
                <a:tab pos="355600" algn="l"/>
              </a:tabLst>
            </a:pPr>
            <a:r>
              <a:rPr lang="en-US" sz="1600" dirty="0">
                <a:latin typeface="Arial"/>
                <a:cs typeface="Arial"/>
                <a:hlinkClick r:id="rId3"/>
              </a:rPr>
              <a:t>https://statsandr.com/blog/clustering-analysis-k-means-and-hierarchical-clustering-by-hand-and-in-r/</a:t>
            </a:r>
          </a:p>
          <a:p>
            <a:pPr marL="685800" lvl="2" indent="-173038">
              <a:buFont typeface="Wingdings" panose="05000000000000000000" pitchFamily="2" charset="2"/>
              <a:buChar char="ü"/>
              <a:tabLst>
                <a:tab pos="355600" algn="l"/>
              </a:tabLst>
            </a:pPr>
            <a:r>
              <a:rPr lang="en-US" sz="1600" dirty="0">
                <a:latin typeface="Arial"/>
                <a:cs typeface="Arial"/>
                <a:hlinkClick r:id="rId3"/>
              </a:rPr>
              <a:t>http://www.saedsayad.com/clustering_hierarchical.htm</a:t>
            </a:r>
            <a:r>
              <a:rPr lang="en-US" sz="1600" dirty="0">
                <a:latin typeface="Arial"/>
                <a:cs typeface="Arial"/>
              </a:rPr>
              <a:t> </a:t>
            </a:r>
          </a:p>
          <a:p>
            <a:pPr marL="685800" lvl="2" indent="-173038">
              <a:buFont typeface="Wingdings" panose="05000000000000000000" pitchFamily="2" charset="2"/>
              <a:buChar char="ü"/>
              <a:tabLst>
                <a:tab pos="355600" algn="l"/>
              </a:tabLst>
            </a:pPr>
            <a:r>
              <a:rPr lang="en-US" sz="1600" dirty="0">
                <a:latin typeface="Arial"/>
                <a:cs typeface="Arial"/>
                <a:hlinkClick r:id="rId4"/>
              </a:rPr>
              <a:t>http://www.cs.princeton.edu/courses/archive/spr08/cos424/slides/clustering-2.pdf</a:t>
            </a:r>
            <a:r>
              <a:rPr lang="en-US" sz="1600" dirty="0">
                <a:latin typeface="Arial"/>
                <a:cs typeface="Arial"/>
              </a:rPr>
              <a:t>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E7BA02-0B6A-401B-AA56-98D74AA34C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descr="Image result for Data Mining Techniques: For Marketing, Sales, and Customer Relationship Management thi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036" y="1600200"/>
            <a:ext cx="211226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5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60145">
              <a:lnSpc>
                <a:spcPct val="100000"/>
              </a:lnSpc>
            </a:pPr>
            <a:r>
              <a:rPr sz="4000" spc="-20" dirty="0"/>
              <a:t>Agglomerati</a:t>
            </a:r>
            <a:r>
              <a:rPr sz="4000" spc="-5" dirty="0"/>
              <a:t>v</a:t>
            </a:r>
            <a:r>
              <a:rPr sz="4000" spc="-25" dirty="0"/>
              <a:t>e</a:t>
            </a:r>
            <a:r>
              <a:rPr sz="4000" spc="30" dirty="0"/>
              <a:t> </a:t>
            </a:r>
            <a:r>
              <a:rPr sz="4000" spc="-20" dirty="0"/>
              <a:t>Clus</a:t>
            </a:r>
            <a:r>
              <a:rPr sz="4000" spc="-10" dirty="0"/>
              <a:t>t</a:t>
            </a:r>
            <a:r>
              <a:rPr sz="4000" spc="-20" dirty="0"/>
              <a:t>ering</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
        <p:nvSpPr>
          <p:cNvPr id="3" name="object 3"/>
          <p:cNvSpPr txBox="1"/>
          <p:nvPr/>
        </p:nvSpPr>
        <p:spPr>
          <a:xfrm>
            <a:off x="228600" y="1643403"/>
            <a:ext cx="8763000" cy="4493538"/>
          </a:xfrm>
          <a:prstGeom prst="rect">
            <a:avLst/>
          </a:prstGeom>
        </p:spPr>
        <p:txBody>
          <a:bodyPr vert="horz" wrap="square" lIns="0" tIns="0" rIns="0" bIns="0" rtlCol="0">
            <a:spAutoFit/>
          </a:bodyPr>
          <a:lstStyle/>
          <a:p>
            <a:pPr marL="231775" indent="-219075">
              <a:lnSpc>
                <a:spcPct val="100000"/>
              </a:lnSpc>
              <a:buFont typeface="Arial"/>
              <a:buChar char="•"/>
              <a:tabLst>
                <a:tab pos="546735" algn="l"/>
              </a:tabLst>
            </a:pPr>
            <a:r>
              <a:rPr sz="2400" spc="-10" dirty="0">
                <a:latin typeface="Arial"/>
                <a:cs typeface="Arial"/>
              </a:rPr>
              <a:t>A</a:t>
            </a:r>
            <a:r>
              <a:rPr sz="2400" dirty="0">
                <a:latin typeface="Arial"/>
                <a:cs typeface="Arial"/>
              </a:rPr>
              <a:t>gglomerati</a:t>
            </a:r>
            <a:r>
              <a:rPr sz="2400" spc="-15" dirty="0">
                <a:latin typeface="Arial"/>
                <a:cs typeface="Arial"/>
              </a:rPr>
              <a:t>v</a:t>
            </a:r>
            <a:r>
              <a:rPr sz="2400" dirty="0">
                <a:latin typeface="Arial"/>
                <a:cs typeface="Arial"/>
              </a:rPr>
              <a:t>e</a:t>
            </a:r>
            <a:r>
              <a:rPr sz="2400" spc="-30" dirty="0">
                <a:latin typeface="Arial"/>
                <a:cs typeface="Arial"/>
              </a:rPr>
              <a:t> </a:t>
            </a:r>
            <a:r>
              <a:rPr sz="2400" dirty="0">
                <a:latin typeface="Arial"/>
                <a:cs typeface="Arial"/>
              </a:rPr>
              <a:t>Clu</a:t>
            </a:r>
            <a:r>
              <a:rPr sz="2400" spc="5" dirty="0">
                <a:latin typeface="Arial"/>
                <a:cs typeface="Arial"/>
              </a:rPr>
              <a:t>s</a:t>
            </a:r>
            <a:r>
              <a:rPr sz="2400" dirty="0">
                <a:latin typeface="Arial"/>
                <a:cs typeface="Arial"/>
              </a:rPr>
              <a:t>tering</a:t>
            </a:r>
            <a:r>
              <a:rPr sz="2400" spc="-35" dirty="0">
                <a:latin typeface="Arial"/>
                <a:cs typeface="Arial"/>
              </a:rPr>
              <a:t> </a:t>
            </a:r>
            <a:r>
              <a:rPr sz="2400" spc="-10" dirty="0">
                <a:latin typeface="Arial"/>
                <a:cs typeface="Arial"/>
              </a:rPr>
              <a:t>P</a:t>
            </a:r>
            <a:r>
              <a:rPr sz="2400" dirty="0">
                <a:latin typeface="Arial"/>
                <a:cs typeface="Arial"/>
              </a:rPr>
              <a:t>ro</a:t>
            </a:r>
            <a:r>
              <a:rPr sz="2400" spc="5" dirty="0">
                <a:latin typeface="Arial"/>
                <a:cs typeface="Arial"/>
              </a:rPr>
              <a:t>c</a:t>
            </a:r>
            <a:r>
              <a:rPr sz="2400" dirty="0">
                <a:latin typeface="Arial"/>
                <a:cs typeface="Arial"/>
              </a:rPr>
              <a:t>edure</a:t>
            </a:r>
          </a:p>
          <a:p>
            <a:pPr marL="1003300" lvl="1" indent="-533400">
              <a:lnSpc>
                <a:spcPct val="100000"/>
              </a:lnSpc>
              <a:spcBef>
                <a:spcPts val="240"/>
              </a:spcBef>
              <a:buFont typeface="Arial"/>
              <a:buAutoNum type="arabicPeriod"/>
              <a:tabLst>
                <a:tab pos="1003935" algn="l"/>
              </a:tabLst>
            </a:pPr>
            <a:r>
              <a:rPr sz="2000" dirty="0">
                <a:latin typeface="Arial"/>
                <a:cs typeface="Arial"/>
              </a:rPr>
              <a:t>Compute</a:t>
            </a:r>
            <a:r>
              <a:rPr sz="2000" spc="-30" dirty="0">
                <a:latin typeface="Arial"/>
                <a:cs typeface="Arial"/>
              </a:rPr>
              <a:t> </a:t>
            </a:r>
            <a:r>
              <a:rPr sz="2000" dirty="0">
                <a:latin typeface="Arial"/>
                <a:cs typeface="Arial"/>
              </a:rPr>
              <a:t>the</a:t>
            </a:r>
            <a:r>
              <a:rPr sz="2000" spc="-15" dirty="0">
                <a:latin typeface="Arial"/>
                <a:cs typeface="Arial"/>
              </a:rPr>
              <a:t> </a:t>
            </a:r>
            <a:r>
              <a:rPr sz="2000" b="1" dirty="0">
                <a:latin typeface="Arial"/>
                <a:cs typeface="Arial"/>
              </a:rPr>
              <a:t>distance</a:t>
            </a:r>
            <a:r>
              <a:rPr sz="2000" b="1" spc="-25" dirty="0">
                <a:latin typeface="Arial"/>
                <a:cs typeface="Arial"/>
              </a:rPr>
              <a:t> </a:t>
            </a:r>
            <a:r>
              <a:rPr sz="2000" b="1" dirty="0">
                <a:latin typeface="Arial"/>
                <a:cs typeface="Arial"/>
              </a:rPr>
              <a:t>matrix</a:t>
            </a:r>
            <a:endParaRPr sz="2000" dirty="0">
              <a:latin typeface="Arial"/>
              <a:cs typeface="Arial"/>
            </a:endParaRPr>
          </a:p>
          <a:p>
            <a:pPr marL="1003300" lvl="1" indent="-533400">
              <a:lnSpc>
                <a:spcPct val="100000"/>
              </a:lnSpc>
              <a:spcBef>
                <a:spcPts val="240"/>
              </a:spcBef>
              <a:buFont typeface="Arial"/>
              <a:buAutoNum type="arabicPeriod"/>
              <a:tabLst>
                <a:tab pos="1003935" algn="l"/>
              </a:tabLst>
            </a:pPr>
            <a:r>
              <a:rPr sz="2000" dirty="0">
                <a:latin typeface="Arial"/>
                <a:cs typeface="Arial"/>
              </a:rPr>
              <a:t>Let</a:t>
            </a:r>
            <a:r>
              <a:rPr sz="2000" spc="-20" dirty="0">
                <a:latin typeface="Arial"/>
                <a:cs typeface="Arial"/>
              </a:rPr>
              <a:t> </a:t>
            </a:r>
            <a:r>
              <a:rPr sz="2000" dirty="0">
                <a:latin typeface="Arial"/>
                <a:cs typeface="Arial"/>
              </a:rPr>
              <a:t>ea</a:t>
            </a:r>
            <a:r>
              <a:rPr sz="2000" spc="5" dirty="0">
                <a:latin typeface="Arial"/>
                <a:cs typeface="Arial"/>
              </a:rPr>
              <a:t>c</a:t>
            </a:r>
            <a:r>
              <a:rPr sz="2000" dirty="0">
                <a:latin typeface="Arial"/>
                <a:cs typeface="Arial"/>
              </a:rPr>
              <a:t>h</a:t>
            </a:r>
            <a:r>
              <a:rPr sz="2000" spc="-30" dirty="0">
                <a:latin typeface="Arial"/>
                <a:cs typeface="Arial"/>
              </a:rPr>
              <a:t> </a:t>
            </a:r>
            <a:r>
              <a:rPr sz="2000" dirty="0">
                <a:latin typeface="Arial"/>
                <a:cs typeface="Arial"/>
              </a:rPr>
              <a:t>data</a:t>
            </a:r>
            <a:r>
              <a:rPr sz="2000" spc="-15" dirty="0">
                <a:latin typeface="Arial"/>
                <a:cs typeface="Arial"/>
              </a:rPr>
              <a:t> </a:t>
            </a:r>
            <a:r>
              <a:rPr sz="2000" dirty="0">
                <a:latin typeface="Arial"/>
                <a:cs typeface="Arial"/>
              </a:rPr>
              <a:t>point</a:t>
            </a:r>
            <a:r>
              <a:rPr sz="2000" spc="-20" dirty="0">
                <a:latin typeface="Arial"/>
                <a:cs typeface="Arial"/>
              </a:rPr>
              <a:t> </a:t>
            </a:r>
            <a:r>
              <a:rPr sz="2000" dirty="0">
                <a:latin typeface="Arial"/>
                <a:cs typeface="Arial"/>
              </a:rPr>
              <a:t>be a</a:t>
            </a:r>
            <a:r>
              <a:rPr sz="2000" spc="-15" dirty="0">
                <a:latin typeface="Arial"/>
                <a:cs typeface="Arial"/>
              </a:rPr>
              <a:t> </a:t>
            </a:r>
            <a:r>
              <a:rPr sz="2000" dirty="0">
                <a:latin typeface="Arial"/>
                <a:cs typeface="Arial"/>
              </a:rPr>
              <a:t>cluster</a:t>
            </a:r>
          </a:p>
          <a:p>
            <a:pPr marL="469900">
              <a:lnSpc>
                <a:spcPct val="100000"/>
              </a:lnSpc>
              <a:spcBef>
                <a:spcPts val="240"/>
              </a:spcBef>
              <a:tabLst>
                <a:tab pos="1003300" algn="l"/>
              </a:tabLst>
            </a:pPr>
            <a:r>
              <a:rPr sz="2000" b="1" dirty="0">
                <a:latin typeface="Arial"/>
                <a:cs typeface="Arial"/>
              </a:rPr>
              <a:t>3.	Repeat</a:t>
            </a:r>
            <a:endParaRPr sz="2000" dirty="0">
              <a:latin typeface="Arial"/>
              <a:cs typeface="Arial"/>
            </a:endParaRPr>
          </a:p>
          <a:p>
            <a:pPr marL="1841500" indent="-1371600">
              <a:lnSpc>
                <a:spcPct val="100000"/>
              </a:lnSpc>
              <a:spcBef>
                <a:spcPts val="240"/>
              </a:spcBef>
              <a:buFont typeface="Arial"/>
              <a:buAutoNum type="arabicPeriod" startAt="4"/>
              <a:tabLst>
                <a:tab pos="1842135" algn="l"/>
              </a:tabLst>
            </a:pPr>
            <a:r>
              <a:rPr sz="2000" dirty="0">
                <a:latin typeface="Arial"/>
                <a:cs typeface="Arial"/>
              </a:rPr>
              <a:t>Merge</a:t>
            </a:r>
            <a:r>
              <a:rPr sz="2000" spc="-30" dirty="0">
                <a:latin typeface="Arial"/>
                <a:cs typeface="Arial"/>
              </a:rPr>
              <a:t> </a:t>
            </a:r>
            <a:r>
              <a:rPr sz="2000" dirty="0">
                <a:latin typeface="Arial"/>
                <a:cs typeface="Arial"/>
              </a:rPr>
              <a:t>the</a:t>
            </a:r>
            <a:r>
              <a:rPr sz="2000" spc="-25" dirty="0">
                <a:latin typeface="Arial"/>
                <a:cs typeface="Arial"/>
              </a:rPr>
              <a:t> </a:t>
            </a:r>
            <a:r>
              <a:rPr sz="2000" dirty="0">
                <a:latin typeface="Arial"/>
                <a:cs typeface="Arial"/>
              </a:rPr>
              <a:t>two</a:t>
            </a:r>
            <a:r>
              <a:rPr sz="2000" spc="-20" dirty="0">
                <a:latin typeface="Arial"/>
                <a:cs typeface="Arial"/>
              </a:rPr>
              <a:t> </a:t>
            </a:r>
            <a:r>
              <a:rPr sz="2000" dirty="0">
                <a:latin typeface="Arial"/>
                <a:cs typeface="Arial"/>
              </a:rPr>
              <a:t>clo</a:t>
            </a:r>
            <a:r>
              <a:rPr sz="2000" spc="5" dirty="0">
                <a:latin typeface="Arial"/>
                <a:cs typeface="Arial"/>
              </a:rPr>
              <a:t>s</a:t>
            </a:r>
            <a:r>
              <a:rPr sz="2000" dirty="0">
                <a:latin typeface="Arial"/>
                <a:cs typeface="Arial"/>
              </a:rPr>
              <a:t>est</a:t>
            </a:r>
            <a:r>
              <a:rPr sz="2000" spc="-30" dirty="0">
                <a:latin typeface="Arial"/>
                <a:cs typeface="Arial"/>
              </a:rPr>
              <a:t> </a:t>
            </a:r>
            <a:r>
              <a:rPr sz="2000" dirty="0">
                <a:latin typeface="Arial"/>
                <a:cs typeface="Arial"/>
              </a:rPr>
              <a:t>clu</a:t>
            </a:r>
            <a:r>
              <a:rPr sz="2000" spc="5" dirty="0">
                <a:latin typeface="Arial"/>
                <a:cs typeface="Arial"/>
              </a:rPr>
              <a:t>s</a:t>
            </a:r>
            <a:r>
              <a:rPr sz="2000" dirty="0">
                <a:latin typeface="Arial"/>
                <a:cs typeface="Arial"/>
              </a:rPr>
              <a:t>ters</a:t>
            </a:r>
          </a:p>
          <a:p>
            <a:pPr marL="1841500" indent="-1371600">
              <a:lnSpc>
                <a:spcPct val="100000"/>
              </a:lnSpc>
              <a:spcBef>
                <a:spcPts val="240"/>
              </a:spcBef>
              <a:buFont typeface="Arial"/>
              <a:buAutoNum type="arabicPeriod" startAt="4"/>
              <a:tabLst>
                <a:tab pos="1842135" algn="l"/>
              </a:tabLst>
            </a:pPr>
            <a:r>
              <a:rPr sz="2000" dirty="0">
                <a:latin typeface="Arial"/>
                <a:cs typeface="Arial"/>
              </a:rPr>
              <a:t>Update</a:t>
            </a:r>
            <a:r>
              <a:rPr sz="2000" spc="-30" dirty="0">
                <a:latin typeface="Arial"/>
                <a:cs typeface="Arial"/>
              </a:rPr>
              <a:t> </a:t>
            </a:r>
            <a:r>
              <a:rPr sz="2000" dirty="0">
                <a:latin typeface="Arial"/>
                <a:cs typeface="Arial"/>
              </a:rPr>
              <a:t>the</a:t>
            </a:r>
            <a:r>
              <a:rPr sz="2000" spc="-15" dirty="0">
                <a:latin typeface="Arial"/>
                <a:cs typeface="Arial"/>
              </a:rPr>
              <a:t> </a:t>
            </a:r>
            <a:r>
              <a:rPr sz="2000" b="1" dirty="0">
                <a:latin typeface="Arial"/>
                <a:cs typeface="Arial"/>
              </a:rPr>
              <a:t>distance</a:t>
            </a:r>
            <a:r>
              <a:rPr sz="2000" b="1" spc="-25" dirty="0">
                <a:latin typeface="Arial"/>
                <a:cs typeface="Arial"/>
              </a:rPr>
              <a:t> </a:t>
            </a:r>
            <a:r>
              <a:rPr sz="2000" b="1" dirty="0">
                <a:latin typeface="Arial"/>
                <a:cs typeface="Arial"/>
              </a:rPr>
              <a:t>matrix</a:t>
            </a:r>
            <a:endParaRPr sz="2000" dirty="0">
              <a:latin typeface="Arial"/>
              <a:cs typeface="Arial"/>
            </a:endParaRPr>
          </a:p>
          <a:p>
            <a:pPr marL="469900">
              <a:lnSpc>
                <a:spcPct val="100000"/>
              </a:lnSpc>
              <a:spcBef>
                <a:spcPts val="240"/>
              </a:spcBef>
              <a:tabLst>
                <a:tab pos="1003300" algn="l"/>
              </a:tabLst>
            </a:pPr>
            <a:r>
              <a:rPr sz="2000" b="1" dirty="0">
                <a:latin typeface="Arial"/>
                <a:cs typeface="Arial"/>
              </a:rPr>
              <a:t>6.	Un</a:t>
            </a:r>
            <a:r>
              <a:rPr sz="2000" b="1" spc="5" dirty="0">
                <a:latin typeface="Arial"/>
                <a:cs typeface="Arial"/>
              </a:rPr>
              <a:t>t</a:t>
            </a:r>
            <a:r>
              <a:rPr sz="2000" b="1" dirty="0">
                <a:latin typeface="Arial"/>
                <a:cs typeface="Arial"/>
              </a:rPr>
              <a:t>il</a:t>
            </a:r>
            <a:r>
              <a:rPr sz="2000" b="1" spc="-25" dirty="0">
                <a:latin typeface="Arial"/>
                <a:cs typeface="Arial"/>
              </a:rPr>
              <a:t> </a:t>
            </a:r>
            <a:r>
              <a:rPr sz="2000" dirty="0">
                <a:latin typeface="Arial"/>
                <a:cs typeface="Arial"/>
              </a:rPr>
              <a:t>only</a:t>
            </a:r>
            <a:r>
              <a:rPr sz="2000" spc="-10" dirty="0">
                <a:latin typeface="Arial"/>
                <a:cs typeface="Arial"/>
              </a:rPr>
              <a:t> </a:t>
            </a:r>
            <a:r>
              <a:rPr sz="2000" dirty="0">
                <a:latin typeface="Arial"/>
                <a:cs typeface="Arial"/>
              </a:rPr>
              <a:t>a</a:t>
            </a:r>
            <a:r>
              <a:rPr sz="2000" spc="-15" dirty="0">
                <a:latin typeface="Arial"/>
                <a:cs typeface="Arial"/>
              </a:rPr>
              <a:t> </a:t>
            </a:r>
            <a:r>
              <a:rPr sz="2000" dirty="0">
                <a:latin typeface="Arial"/>
                <a:cs typeface="Arial"/>
              </a:rPr>
              <a:t>single clu</a:t>
            </a:r>
            <a:r>
              <a:rPr sz="2000" spc="5" dirty="0">
                <a:latin typeface="Arial"/>
                <a:cs typeface="Arial"/>
              </a:rPr>
              <a:t>s</a:t>
            </a:r>
            <a:r>
              <a:rPr sz="2000" dirty="0">
                <a:latin typeface="Arial"/>
                <a:cs typeface="Arial"/>
              </a:rPr>
              <a:t>ter</a:t>
            </a:r>
            <a:r>
              <a:rPr sz="2000" spc="-40" dirty="0">
                <a:latin typeface="Arial"/>
                <a:cs typeface="Arial"/>
              </a:rPr>
              <a:t> </a:t>
            </a:r>
            <a:r>
              <a:rPr sz="2000" dirty="0">
                <a:latin typeface="Arial"/>
                <a:cs typeface="Arial"/>
              </a:rPr>
              <a:t>remains</a:t>
            </a:r>
          </a:p>
          <a:p>
            <a:pPr>
              <a:lnSpc>
                <a:spcPct val="100000"/>
              </a:lnSpc>
              <a:spcBef>
                <a:spcPts val="8"/>
              </a:spcBef>
            </a:pPr>
            <a:endParaRPr sz="2500" dirty="0">
              <a:latin typeface="Times New Roman"/>
              <a:cs typeface="Times New Roman"/>
            </a:endParaRPr>
          </a:p>
          <a:p>
            <a:pPr marL="284163" indent="-271463">
              <a:lnSpc>
                <a:spcPct val="100000"/>
              </a:lnSpc>
              <a:buFont typeface="Arial"/>
              <a:buChar char="•"/>
              <a:tabLst>
                <a:tab pos="231775" algn="l"/>
              </a:tabLst>
            </a:pPr>
            <a:r>
              <a:rPr sz="2400" spc="-10" dirty="0">
                <a:latin typeface="Arial"/>
                <a:cs typeface="Arial"/>
              </a:rPr>
              <a:t>K</a:t>
            </a:r>
            <a:r>
              <a:rPr sz="2400" dirty="0">
                <a:latin typeface="Arial"/>
                <a:cs typeface="Arial"/>
              </a:rPr>
              <a:t>ey</a:t>
            </a:r>
            <a:r>
              <a:rPr sz="2400" spc="-5" dirty="0">
                <a:latin typeface="Arial"/>
                <a:cs typeface="Arial"/>
              </a:rPr>
              <a:t> </a:t>
            </a:r>
            <a:r>
              <a:rPr sz="2400" dirty="0">
                <a:latin typeface="Arial"/>
                <a:cs typeface="Arial"/>
              </a:rPr>
              <a:t>operat</a:t>
            </a:r>
            <a:r>
              <a:rPr sz="2400" spc="-10" dirty="0">
                <a:latin typeface="Arial"/>
                <a:cs typeface="Arial"/>
              </a:rPr>
              <a:t>i</a:t>
            </a:r>
            <a:r>
              <a:rPr sz="2400" dirty="0">
                <a:latin typeface="Arial"/>
                <a:cs typeface="Arial"/>
              </a:rPr>
              <a:t>on</a:t>
            </a:r>
            <a:r>
              <a:rPr sz="2400" spc="-30" dirty="0">
                <a:latin typeface="Arial"/>
                <a:cs typeface="Arial"/>
              </a:rPr>
              <a:t> </a:t>
            </a:r>
            <a:r>
              <a:rPr sz="2400" dirty="0">
                <a:latin typeface="Arial"/>
                <a:cs typeface="Arial"/>
              </a:rPr>
              <a:t>is </a:t>
            </a:r>
            <a:r>
              <a:rPr sz="2400" spc="-10" dirty="0">
                <a:latin typeface="Arial"/>
                <a:cs typeface="Arial"/>
              </a:rPr>
              <a:t>t</a:t>
            </a:r>
            <a:r>
              <a:rPr sz="2400" dirty="0">
                <a:latin typeface="Arial"/>
                <a:cs typeface="Arial"/>
              </a:rPr>
              <a:t>he</a:t>
            </a:r>
            <a:r>
              <a:rPr sz="2400" spc="-15" dirty="0">
                <a:latin typeface="Arial"/>
                <a:cs typeface="Arial"/>
              </a:rPr>
              <a:t> </a:t>
            </a:r>
            <a:r>
              <a:rPr sz="2400" dirty="0">
                <a:latin typeface="Arial"/>
                <a:cs typeface="Arial"/>
              </a:rPr>
              <a:t>computa</a:t>
            </a:r>
            <a:r>
              <a:rPr sz="2400" spc="-10" dirty="0">
                <a:latin typeface="Arial"/>
                <a:cs typeface="Arial"/>
              </a:rPr>
              <a:t>t</a:t>
            </a:r>
            <a:r>
              <a:rPr sz="2400" dirty="0">
                <a:latin typeface="Arial"/>
                <a:cs typeface="Arial"/>
              </a:rPr>
              <a:t>ion</a:t>
            </a:r>
            <a:r>
              <a:rPr sz="2400" spc="-45" dirty="0">
                <a:latin typeface="Arial"/>
                <a:cs typeface="Arial"/>
              </a:rPr>
              <a:t> </a:t>
            </a:r>
            <a:r>
              <a:rPr sz="2400" dirty="0">
                <a:latin typeface="Arial"/>
                <a:cs typeface="Arial"/>
              </a:rPr>
              <a:t>of</a:t>
            </a:r>
            <a:r>
              <a:rPr sz="2400" spc="-25" dirty="0">
                <a:latin typeface="Arial"/>
                <a:cs typeface="Arial"/>
              </a:rPr>
              <a:t> </a:t>
            </a:r>
            <a:r>
              <a:rPr sz="2400" dirty="0">
                <a:latin typeface="Arial"/>
                <a:cs typeface="Arial"/>
              </a:rPr>
              <a:t>the</a:t>
            </a:r>
            <a:r>
              <a:rPr sz="2400" spc="-20" dirty="0">
                <a:latin typeface="Arial"/>
                <a:cs typeface="Arial"/>
              </a:rPr>
              <a:t> </a:t>
            </a:r>
            <a:r>
              <a:rPr sz="2400" b="1" dirty="0">
                <a:latin typeface="Arial"/>
                <a:cs typeface="Arial"/>
              </a:rPr>
              <a:t>d</a:t>
            </a:r>
            <a:r>
              <a:rPr sz="2400" b="1" spc="-10" dirty="0">
                <a:latin typeface="Arial"/>
                <a:cs typeface="Arial"/>
              </a:rPr>
              <a:t>i</a:t>
            </a:r>
            <a:r>
              <a:rPr sz="2400" b="1" dirty="0">
                <a:latin typeface="Arial"/>
                <a:cs typeface="Arial"/>
              </a:rPr>
              <a:t>stance</a:t>
            </a:r>
            <a:r>
              <a:rPr sz="2400" b="1" spc="-25"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two</a:t>
            </a:r>
            <a:r>
              <a:rPr sz="2400" spc="-20" dirty="0">
                <a:latin typeface="Arial"/>
                <a:cs typeface="Arial"/>
              </a:rPr>
              <a:t> </a:t>
            </a:r>
            <a:r>
              <a:rPr sz="2400" dirty="0">
                <a:latin typeface="Arial"/>
                <a:cs typeface="Arial"/>
              </a:rPr>
              <a:t>clu</a:t>
            </a:r>
            <a:r>
              <a:rPr sz="2400" spc="5" dirty="0">
                <a:latin typeface="Arial"/>
                <a:cs typeface="Arial"/>
              </a:rPr>
              <a:t>s</a:t>
            </a:r>
            <a:r>
              <a:rPr sz="2400" dirty="0">
                <a:latin typeface="Arial"/>
                <a:cs typeface="Arial"/>
              </a:rPr>
              <a:t>ters</a:t>
            </a:r>
          </a:p>
          <a:p>
            <a:pPr marL="1003300" lvl="1" indent="-533400">
              <a:lnSpc>
                <a:spcPct val="100000"/>
              </a:lnSpc>
              <a:spcBef>
                <a:spcPts val="240"/>
              </a:spcBef>
              <a:buFont typeface="Arial"/>
              <a:buChar char="–"/>
              <a:tabLst>
                <a:tab pos="1003935" algn="l"/>
              </a:tabLst>
            </a:pPr>
            <a:r>
              <a:rPr sz="2000" dirty="0">
                <a:latin typeface="Arial"/>
                <a:cs typeface="Arial"/>
              </a:rPr>
              <a:t>Single</a:t>
            </a:r>
            <a:r>
              <a:rPr sz="2000" spc="-5" dirty="0">
                <a:latin typeface="Arial"/>
                <a:cs typeface="Arial"/>
              </a:rPr>
              <a:t> </a:t>
            </a:r>
            <a:r>
              <a:rPr sz="2000" dirty="0">
                <a:latin typeface="Arial"/>
                <a:cs typeface="Arial"/>
              </a:rPr>
              <a:t>link</a:t>
            </a:r>
            <a:r>
              <a:rPr sz="2000" spc="5" dirty="0">
                <a:latin typeface="Arial"/>
                <a:cs typeface="Arial"/>
              </a:rPr>
              <a:t>a</a:t>
            </a:r>
            <a:r>
              <a:rPr sz="2000" dirty="0">
                <a:latin typeface="Arial"/>
                <a:cs typeface="Arial"/>
              </a:rPr>
              <a:t>ge</a:t>
            </a:r>
          </a:p>
          <a:p>
            <a:pPr marL="1003300" lvl="1" indent="-533400">
              <a:lnSpc>
                <a:spcPct val="100000"/>
              </a:lnSpc>
              <a:spcBef>
                <a:spcPts val="240"/>
              </a:spcBef>
              <a:buFont typeface="Arial"/>
              <a:buChar char="–"/>
              <a:tabLst>
                <a:tab pos="1003935" algn="l"/>
              </a:tabLst>
            </a:pPr>
            <a:r>
              <a:rPr sz="2000" dirty="0">
                <a:latin typeface="Arial"/>
                <a:cs typeface="Arial"/>
              </a:rPr>
              <a:t>Complete</a:t>
            </a:r>
            <a:r>
              <a:rPr sz="2000" spc="-35" dirty="0">
                <a:latin typeface="Arial"/>
                <a:cs typeface="Arial"/>
              </a:rPr>
              <a:t> </a:t>
            </a:r>
            <a:r>
              <a:rPr sz="2000" dirty="0">
                <a:latin typeface="Arial"/>
                <a:cs typeface="Arial"/>
              </a:rPr>
              <a:t>link</a:t>
            </a:r>
            <a:r>
              <a:rPr sz="2000" spc="5" dirty="0">
                <a:latin typeface="Arial"/>
                <a:cs typeface="Arial"/>
              </a:rPr>
              <a:t>a</a:t>
            </a:r>
            <a:r>
              <a:rPr sz="2000" dirty="0">
                <a:latin typeface="Arial"/>
                <a:cs typeface="Arial"/>
              </a:rPr>
              <a:t>ge</a:t>
            </a:r>
          </a:p>
          <a:p>
            <a:pPr marL="1003300" lvl="1" indent="-533400">
              <a:lnSpc>
                <a:spcPct val="100000"/>
              </a:lnSpc>
              <a:spcBef>
                <a:spcPts val="240"/>
              </a:spcBef>
              <a:buFont typeface="Arial"/>
              <a:buChar char="–"/>
              <a:tabLst>
                <a:tab pos="1003935" algn="l"/>
              </a:tabLst>
            </a:pPr>
            <a:r>
              <a:rPr sz="2000" dirty="0">
                <a:latin typeface="Arial"/>
                <a:cs typeface="Arial"/>
              </a:rPr>
              <a:t>Centroid</a:t>
            </a:r>
            <a:r>
              <a:rPr sz="2000" spc="-25" dirty="0">
                <a:latin typeface="Arial"/>
                <a:cs typeface="Arial"/>
              </a:rPr>
              <a:t> </a:t>
            </a:r>
            <a:r>
              <a:rPr sz="2000" dirty="0">
                <a:latin typeface="Arial"/>
                <a:cs typeface="Arial"/>
              </a:rPr>
              <a:t>link</a:t>
            </a:r>
            <a:r>
              <a:rPr sz="2000" spc="5" dirty="0">
                <a:latin typeface="Arial"/>
                <a:cs typeface="Arial"/>
              </a:rPr>
              <a:t>a</a:t>
            </a:r>
            <a:r>
              <a:rPr sz="2000" dirty="0">
                <a:latin typeface="Arial"/>
                <a:cs typeface="Arial"/>
              </a:rPr>
              <a:t>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826" rIns="0" bIns="0" rtlCol="0">
            <a:spAutoFit/>
          </a:bodyPr>
          <a:lstStyle/>
          <a:p>
            <a:pPr marL="1062355">
              <a:lnSpc>
                <a:spcPct val="100000"/>
              </a:lnSpc>
            </a:pPr>
            <a:r>
              <a:rPr sz="3200" dirty="0"/>
              <a:t>Cluster</a:t>
            </a:r>
            <a:r>
              <a:rPr sz="3200" spc="-10" dirty="0"/>
              <a:t> </a:t>
            </a:r>
            <a:r>
              <a:rPr sz="3200" dirty="0"/>
              <a:t>Di</a:t>
            </a:r>
            <a:r>
              <a:rPr sz="3200" spc="5" dirty="0"/>
              <a:t>s</a:t>
            </a:r>
            <a:r>
              <a:rPr sz="3200" dirty="0"/>
              <a:t>tance:</a:t>
            </a:r>
            <a:r>
              <a:rPr sz="3200" spc="-35" dirty="0"/>
              <a:t> </a:t>
            </a:r>
            <a:r>
              <a:rPr sz="3200" dirty="0"/>
              <a:t>Sing</a:t>
            </a:r>
            <a:r>
              <a:rPr sz="3200" spc="-15" dirty="0"/>
              <a:t>l</a:t>
            </a:r>
            <a:r>
              <a:rPr sz="3200" dirty="0"/>
              <a:t>e Linkage</a:t>
            </a:r>
            <a:endParaRPr sz="3200"/>
          </a:p>
        </p:txBody>
      </p:sp>
      <p:sp>
        <p:nvSpPr>
          <p:cNvPr id="3" name="object 3"/>
          <p:cNvSpPr/>
          <p:nvPr/>
        </p:nvSpPr>
        <p:spPr>
          <a:xfrm>
            <a:off x="2063750" y="2489200"/>
            <a:ext cx="4432300" cy="18415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784095" y="4606980"/>
            <a:ext cx="5252085" cy="1213485"/>
          </a:xfrm>
          <a:prstGeom prst="rect">
            <a:avLst/>
          </a:prstGeom>
        </p:spPr>
        <p:txBody>
          <a:bodyPr vert="horz" wrap="square" lIns="0" tIns="0" rIns="0" bIns="0" rtlCol="0">
            <a:spAutoFit/>
          </a:bodyPr>
          <a:lstStyle/>
          <a:p>
            <a:pPr marL="12700" marR="5080" indent="50165">
              <a:lnSpc>
                <a:spcPct val="100000"/>
              </a:lnSpc>
            </a:pPr>
            <a:r>
              <a:rPr sz="1800" dirty="0">
                <a:latin typeface="Arial"/>
                <a:cs typeface="Arial"/>
              </a:rPr>
              <a:t>D</a:t>
            </a:r>
            <a:r>
              <a:rPr sz="1800" spc="-10" dirty="0">
                <a:latin typeface="Arial"/>
                <a:cs typeface="Arial"/>
              </a:rPr>
              <a:t>i</a:t>
            </a:r>
            <a:r>
              <a:rPr sz="1800" dirty="0">
                <a:latin typeface="Arial"/>
                <a:cs typeface="Arial"/>
              </a:rPr>
              <a:t>sta</a:t>
            </a:r>
            <a:r>
              <a:rPr sz="1800" spc="-10" dirty="0">
                <a:latin typeface="Arial"/>
                <a:cs typeface="Arial"/>
              </a:rPr>
              <a:t>n</a:t>
            </a:r>
            <a:r>
              <a:rPr sz="1800" dirty="0">
                <a:latin typeface="Arial"/>
                <a:cs typeface="Arial"/>
              </a:rPr>
              <a:t>ce</a:t>
            </a:r>
            <a:r>
              <a:rPr sz="1800" spc="5" dirty="0">
                <a:latin typeface="Arial"/>
                <a:cs typeface="Arial"/>
              </a:rPr>
              <a:t> </a:t>
            </a:r>
            <a:r>
              <a:rPr sz="1800"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dirty="0">
                <a:latin typeface="Arial"/>
                <a:cs typeface="Arial"/>
              </a:rPr>
              <a:t>e</a:t>
            </a:r>
            <a:r>
              <a:rPr sz="1800" spc="-10" dirty="0">
                <a:latin typeface="Arial"/>
                <a:cs typeface="Arial"/>
              </a:rPr>
              <a:t>e</a:t>
            </a:r>
            <a:r>
              <a:rPr sz="1800" dirty="0">
                <a:latin typeface="Arial"/>
                <a:cs typeface="Arial"/>
              </a:rPr>
              <a:t>n</a:t>
            </a:r>
            <a:r>
              <a:rPr sz="1800" spc="45" dirty="0">
                <a:latin typeface="Arial"/>
                <a:cs typeface="Arial"/>
              </a:rPr>
              <a:t> </a:t>
            </a:r>
            <a:r>
              <a:rPr sz="1800" dirty="0">
                <a:latin typeface="Arial"/>
                <a:cs typeface="Arial"/>
              </a:rPr>
              <a:t>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cl</a:t>
            </a:r>
            <a:r>
              <a:rPr sz="1800" spc="-10" dirty="0">
                <a:latin typeface="Arial"/>
                <a:cs typeface="Arial"/>
              </a:rPr>
              <a:t>u</a:t>
            </a:r>
            <a:r>
              <a:rPr sz="1800" dirty="0">
                <a:latin typeface="Arial"/>
                <a:cs typeface="Arial"/>
              </a:rPr>
              <a:t>sters</a:t>
            </a:r>
            <a:r>
              <a:rPr sz="1800" spc="10" dirty="0">
                <a:latin typeface="Arial"/>
                <a:cs typeface="Arial"/>
              </a:rPr>
              <a:t> </a:t>
            </a:r>
            <a:r>
              <a:rPr sz="1800" dirty="0">
                <a:latin typeface="Arial"/>
                <a:cs typeface="Arial"/>
              </a:rPr>
              <a:t>is b</a:t>
            </a:r>
            <a:r>
              <a:rPr sz="1800" spc="-10" dirty="0">
                <a:latin typeface="Arial"/>
                <a:cs typeface="Arial"/>
              </a:rPr>
              <a:t>a</a:t>
            </a:r>
            <a:r>
              <a:rPr sz="1800" dirty="0">
                <a:latin typeface="Arial"/>
                <a:cs typeface="Arial"/>
              </a:rPr>
              <a:t>sed</a:t>
            </a:r>
            <a:r>
              <a:rPr sz="1800" spc="5" dirty="0">
                <a:latin typeface="Arial"/>
                <a:cs typeface="Arial"/>
              </a:rPr>
              <a:t> </a:t>
            </a:r>
            <a:r>
              <a:rPr sz="1800" dirty="0">
                <a:latin typeface="Arial"/>
                <a:cs typeface="Arial"/>
              </a:rPr>
              <a:t>on</a:t>
            </a:r>
            <a:r>
              <a:rPr sz="1800" spc="-10" dirty="0">
                <a:latin typeface="Arial"/>
                <a:cs typeface="Arial"/>
              </a:rPr>
              <a:t> </a:t>
            </a:r>
            <a:r>
              <a:rPr sz="1800" spc="5" dirty="0">
                <a:latin typeface="Arial"/>
                <a:cs typeface="Arial"/>
              </a:rPr>
              <a:t>t</a:t>
            </a:r>
            <a:r>
              <a:rPr sz="1800" dirty="0">
                <a:latin typeface="Arial"/>
                <a:cs typeface="Arial"/>
              </a:rPr>
              <a:t>he</a:t>
            </a:r>
            <a:r>
              <a:rPr sz="1800" spc="-10" dirty="0">
                <a:latin typeface="Arial"/>
                <a:cs typeface="Arial"/>
              </a:rPr>
              <a:t> </a:t>
            </a:r>
            <a:r>
              <a:rPr sz="1800" spc="5" dirty="0">
                <a:latin typeface="Arial"/>
                <a:cs typeface="Arial"/>
              </a:rPr>
              <a:t>t</a:t>
            </a:r>
            <a:r>
              <a:rPr sz="1800" spc="-40" dirty="0">
                <a:latin typeface="Arial"/>
                <a:cs typeface="Arial"/>
              </a:rPr>
              <a:t>w</a:t>
            </a:r>
            <a:r>
              <a:rPr sz="1800" dirty="0">
                <a:latin typeface="Arial"/>
                <a:cs typeface="Arial"/>
              </a:rPr>
              <a:t>o most simi</a:t>
            </a:r>
            <a:r>
              <a:rPr sz="1800" spc="-10" dirty="0">
                <a:latin typeface="Arial"/>
                <a:cs typeface="Arial"/>
              </a:rPr>
              <a:t>l</a:t>
            </a:r>
            <a:r>
              <a:rPr sz="1800" dirty="0">
                <a:latin typeface="Arial"/>
                <a:cs typeface="Arial"/>
              </a:rPr>
              <a:t>ar</a:t>
            </a:r>
            <a:r>
              <a:rPr sz="1800" spc="5" dirty="0">
                <a:latin typeface="Arial"/>
                <a:cs typeface="Arial"/>
              </a:rPr>
              <a:t> </a:t>
            </a:r>
            <a:r>
              <a:rPr sz="1800" dirty="0">
                <a:latin typeface="Arial"/>
                <a:cs typeface="Arial"/>
              </a:rPr>
              <a:t>(cl</a:t>
            </a:r>
            <a:r>
              <a:rPr sz="1800" spc="-10" dirty="0">
                <a:latin typeface="Arial"/>
                <a:cs typeface="Arial"/>
              </a:rPr>
              <a:t>o</a:t>
            </a:r>
            <a:r>
              <a:rPr sz="1800" dirty="0">
                <a:latin typeface="Arial"/>
                <a:cs typeface="Arial"/>
              </a:rPr>
              <a:t>sest) p</a:t>
            </a:r>
            <a:r>
              <a:rPr sz="1800" spc="-10" dirty="0">
                <a:latin typeface="Arial"/>
                <a:cs typeface="Arial"/>
              </a:rPr>
              <a:t>o</a:t>
            </a:r>
            <a:r>
              <a:rPr sz="1800" dirty="0">
                <a:latin typeface="Arial"/>
                <a:cs typeface="Arial"/>
              </a:rPr>
              <a:t>i</a:t>
            </a:r>
            <a:r>
              <a:rPr sz="1800" spc="-10" dirty="0">
                <a:latin typeface="Arial"/>
                <a:cs typeface="Arial"/>
              </a:rPr>
              <a:t>n</a:t>
            </a:r>
            <a:r>
              <a:rPr sz="1800" dirty="0">
                <a:latin typeface="Arial"/>
                <a:cs typeface="Arial"/>
              </a:rPr>
              <a:t>ts</a:t>
            </a:r>
            <a:r>
              <a:rPr sz="1800" spc="15" dirty="0">
                <a:latin typeface="Arial"/>
                <a:cs typeface="Arial"/>
              </a:rPr>
              <a:t> </a:t>
            </a:r>
            <a:r>
              <a:rPr sz="1800" dirty="0">
                <a:latin typeface="Arial"/>
                <a:cs typeface="Arial"/>
              </a:rPr>
              <a:t>in</a:t>
            </a:r>
            <a:r>
              <a:rPr sz="1800" spc="-10" dirty="0">
                <a:latin typeface="Arial"/>
                <a:cs typeface="Arial"/>
              </a:rPr>
              <a:t> </a:t>
            </a:r>
            <a:r>
              <a:rPr sz="1800" spc="5" dirty="0">
                <a:latin typeface="Arial"/>
                <a:cs typeface="Arial"/>
              </a:rPr>
              <a:t>t</a:t>
            </a:r>
            <a:r>
              <a:rPr sz="1800" dirty="0">
                <a:latin typeface="Arial"/>
                <a:cs typeface="Arial"/>
              </a:rPr>
              <a:t>he</a:t>
            </a:r>
            <a:r>
              <a:rPr sz="1800" spc="-10" dirty="0">
                <a:latin typeface="Arial"/>
                <a:cs typeface="Arial"/>
              </a:rPr>
              <a:t> </a:t>
            </a:r>
            <a:r>
              <a:rPr sz="1800" dirty="0">
                <a:latin typeface="Arial"/>
                <a:cs typeface="Arial"/>
              </a:rPr>
              <a:t>di</a:t>
            </a:r>
            <a:r>
              <a:rPr sz="1800" spc="-40" dirty="0">
                <a:latin typeface="Arial"/>
                <a:cs typeface="Arial"/>
              </a:rPr>
              <a:t>f</a:t>
            </a:r>
            <a:r>
              <a:rPr sz="1800" dirty="0">
                <a:latin typeface="Arial"/>
                <a:cs typeface="Arial"/>
              </a:rPr>
              <a:t>fer</a:t>
            </a:r>
            <a:r>
              <a:rPr sz="1800" spc="-10" dirty="0">
                <a:latin typeface="Arial"/>
                <a:cs typeface="Arial"/>
              </a:rPr>
              <a:t>e</a:t>
            </a:r>
            <a:r>
              <a:rPr sz="1800" dirty="0">
                <a:latin typeface="Arial"/>
                <a:cs typeface="Arial"/>
              </a:rPr>
              <a:t>nt</a:t>
            </a:r>
            <a:r>
              <a:rPr sz="1800" spc="10" dirty="0">
                <a:latin typeface="Arial"/>
                <a:cs typeface="Arial"/>
              </a:rPr>
              <a:t> </a:t>
            </a:r>
            <a:r>
              <a:rPr sz="1800" dirty="0">
                <a:latin typeface="Arial"/>
                <a:cs typeface="Arial"/>
              </a:rPr>
              <a:t>cl</a:t>
            </a:r>
            <a:r>
              <a:rPr sz="1800" spc="-10" dirty="0">
                <a:latin typeface="Arial"/>
                <a:cs typeface="Arial"/>
              </a:rPr>
              <a:t>u</a:t>
            </a:r>
            <a:r>
              <a:rPr sz="1800" dirty="0">
                <a:latin typeface="Arial"/>
                <a:cs typeface="Arial"/>
              </a:rPr>
              <a:t>sters</a:t>
            </a:r>
            <a:endParaRPr sz="1800">
              <a:latin typeface="Arial"/>
              <a:cs typeface="Arial"/>
            </a:endParaRPr>
          </a:p>
          <a:p>
            <a:pPr>
              <a:lnSpc>
                <a:spcPct val="100000"/>
              </a:lnSpc>
            </a:pPr>
            <a:endParaRPr sz="1800">
              <a:latin typeface="Times New Roman"/>
              <a:cs typeface="Times New Roman"/>
            </a:endParaRPr>
          </a:p>
          <a:p>
            <a:pPr marL="12700">
              <a:lnSpc>
                <a:spcPct val="100000"/>
              </a:lnSpc>
              <a:spcBef>
                <a:spcPts val="1160"/>
              </a:spcBef>
            </a:pPr>
            <a:r>
              <a:rPr sz="1800" spc="10" dirty="0">
                <a:solidFill>
                  <a:srgbClr val="FF0000"/>
                </a:solidFill>
                <a:latin typeface="Arial"/>
                <a:cs typeface="Arial"/>
              </a:rPr>
              <a:t>T</a:t>
            </a:r>
            <a:r>
              <a:rPr sz="1800" dirty="0">
                <a:solidFill>
                  <a:srgbClr val="FF0000"/>
                </a:solidFill>
                <a:latin typeface="Arial"/>
                <a:cs typeface="Arial"/>
              </a:rPr>
              <a:t>h</a:t>
            </a:r>
            <a:r>
              <a:rPr sz="1800" spc="-10" dirty="0">
                <a:solidFill>
                  <a:srgbClr val="FF0000"/>
                </a:solidFill>
                <a:latin typeface="Arial"/>
                <a:cs typeface="Arial"/>
              </a:rPr>
              <a:t>i</a:t>
            </a:r>
            <a:r>
              <a:rPr sz="1800" dirty="0">
                <a:solidFill>
                  <a:srgbClr val="FF0000"/>
                </a:solidFill>
                <a:latin typeface="Arial"/>
                <a:cs typeface="Arial"/>
              </a:rPr>
              <a:t>s</a:t>
            </a:r>
            <a:r>
              <a:rPr sz="1800" spc="-10" dirty="0">
                <a:solidFill>
                  <a:srgbClr val="FF0000"/>
                </a:solidFill>
                <a:latin typeface="Arial"/>
                <a:cs typeface="Arial"/>
              </a:rPr>
              <a:t> </a:t>
            </a:r>
            <a:r>
              <a:rPr sz="1800" dirty="0">
                <a:solidFill>
                  <a:srgbClr val="FF0000"/>
                </a:solidFill>
                <a:latin typeface="Arial"/>
                <a:cs typeface="Arial"/>
              </a:rPr>
              <a:t>is most commo</a:t>
            </a:r>
            <a:r>
              <a:rPr sz="1800" spc="-15" dirty="0">
                <a:solidFill>
                  <a:srgbClr val="FF0000"/>
                </a:solidFill>
                <a:latin typeface="Arial"/>
                <a:cs typeface="Arial"/>
              </a:rPr>
              <a:t>n</a:t>
            </a:r>
            <a:r>
              <a:rPr sz="1800" dirty="0">
                <a:solidFill>
                  <a:srgbClr val="FF0000"/>
                </a:solidFill>
                <a:latin typeface="Arial"/>
                <a:cs typeface="Arial"/>
              </a:rPr>
              <a:t>ly</a:t>
            </a:r>
            <a:r>
              <a:rPr sz="1800" spc="10" dirty="0">
                <a:solidFill>
                  <a:srgbClr val="FF0000"/>
                </a:solidFill>
                <a:latin typeface="Arial"/>
                <a:cs typeface="Arial"/>
              </a:rPr>
              <a:t> </a:t>
            </a:r>
            <a:r>
              <a:rPr sz="1800" dirty="0">
                <a:solidFill>
                  <a:srgbClr val="FF0000"/>
                </a:solidFill>
                <a:latin typeface="Arial"/>
                <a:cs typeface="Arial"/>
              </a:rPr>
              <a:t>us</a:t>
            </a:r>
            <a:r>
              <a:rPr sz="1800" spc="-10" dirty="0">
                <a:solidFill>
                  <a:srgbClr val="FF0000"/>
                </a:solidFill>
                <a:latin typeface="Arial"/>
                <a:cs typeface="Arial"/>
              </a:rPr>
              <a:t>e</a:t>
            </a:r>
            <a:r>
              <a:rPr sz="1800" dirty="0">
                <a:solidFill>
                  <a:srgbClr val="FF0000"/>
                </a:solidFill>
                <a:latin typeface="Arial"/>
                <a:cs typeface="Arial"/>
              </a:rPr>
              <a:t>d </a:t>
            </a:r>
            <a:r>
              <a:rPr sz="1800" spc="-10" dirty="0">
                <a:solidFill>
                  <a:srgbClr val="FF0000"/>
                </a:solidFill>
                <a:latin typeface="Arial"/>
                <a:cs typeface="Arial"/>
              </a:rPr>
              <a:t>d</a:t>
            </a:r>
            <a:r>
              <a:rPr sz="1800" dirty="0">
                <a:solidFill>
                  <a:srgbClr val="FF0000"/>
                </a:solidFill>
                <a:latin typeface="Arial"/>
                <a:cs typeface="Arial"/>
              </a:rPr>
              <a:t>ista</a:t>
            </a:r>
            <a:r>
              <a:rPr sz="1800" spc="-10" dirty="0">
                <a:solidFill>
                  <a:srgbClr val="FF0000"/>
                </a:solidFill>
                <a:latin typeface="Arial"/>
                <a:cs typeface="Arial"/>
              </a:rPr>
              <a:t>n</a:t>
            </a:r>
            <a:r>
              <a:rPr sz="1800" dirty="0">
                <a:solidFill>
                  <a:srgbClr val="FF0000"/>
                </a:solidFill>
                <a:latin typeface="Arial"/>
                <a:cs typeface="Arial"/>
              </a:rPr>
              <a:t>ce</a:t>
            </a:r>
            <a:r>
              <a:rPr sz="1800" spc="5" dirty="0">
                <a:solidFill>
                  <a:srgbClr val="FF0000"/>
                </a:solidFill>
                <a:latin typeface="Arial"/>
                <a:cs typeface="Arial"/>
              </a:rPr>
              <a:t> </a:t>
            </a:r>
            <a:r>
              <a:rPr sz="1800" dirty="0">
                <a:solidFill>
                  <a:srgbClr val="FF0000"/>
                </a:solidFill>
                <a:latin typeface="Arial"/>
                <a:cs typeface="Arial"/>
              </a:rPr>
              <a:t>metric</a:t>
            </a:r>
            <a:endParaRPr sz="18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826" rIns="0" bIns="0" rtlCol="0">
            <a:spAutoFit/>
          </a:bodyPr>
          <a:lstStyle/>
          <a:p>
            <a:pPr marL="758825">
              <a:lnSpc>
                <a:spcPct val="100000"/>
              </a:lnSpc>
            </a:pPr>
            <a:r>
              <a:rPr sz="3200" dirty="0"/>
              <a:t>Cluster</a:t>
            </a:r>
            <a:r>
              <a:rPr sz="3200" spc="-20" dirty="0"/>
              <a:t> </a:t>
            </a:r>
            <a:r>
              <a:rPr sz="3200" dirty="0"/>
              <a:t>Distance:</a:t>
            </a:r>
            <a:r>
              <a:rPr sz="3200" spc="-35" dirty="0"/>
              <a:t> </a:t>
            </a:r>
            <a:r>
              <a:rPr sz="3200" dirty="0"/>
              <a:t>Comp</a:t>
            </a:r>
            <a:r>
              <a:rPr sz="3200" spc="-15" dirty="0"/>
              <a:t>l</a:t>
            </a:r>
            <a:r>
              <a:rPr sz="3200" dirty="0"/>
              <a:t>ete</a:t>
            </a:r>
            <a:r>
              <a:rPr sz="3200" spc="-15" dirty="0"/>
              <a:t> </a:t>
            </a:r>
            <a:r>
              <a:rPr sz="3200" dirty="0"/>
              <a:t>L</a:t>
            </a:r>
            <a:r>
              <a:rPr sz="3200" spc="-15" dirty="0"/>
              <a:t>i</a:t>
            </a:r>
            <a:r>
              <a:rPr sz="3200" dirty="0"/>
              <a:t>nka</a:t>
            </a:r>
            <a:r>
              <a:rPr sz="3200" spc="-10" dirty="0"/>
              <a:t>g</a:t>
            </a:r>
            <a:r>
              <a:rPr sz="3200" dirty="0"/>
              <a:t>e</a:t>
            </a:r>
            <a:endParaRPr sz="3200"/>
          </a:p>
        </p:txBody>
      </p:sp>
      <p:sp>
        <p:nvSpPr>
          <p:cNvPr id="3" name="object 3"/>
          <p:cNvSpPr/>
          <p:nvPr/>
        </p:nvSpPr>
        <p:spPr>
          <a:xfrm>
            <a:off x="2257425" y="2400300"/>
            <a:ext cx="1383030" cy="1791970"/>
          </a:xfrm>
          <a:custGeom>
            <a:avLst/>
            <a:gdLst/>
            <a:ahLst/>
            <a:cxnLst/>
            <a:rect l="l" t="t" r="r" b="b"/>
            <a:pathLst>
              <a:path w="1383029" h="1791970">
                <a:moveTo>
                  <a:pt x="146304" y="504571"/>
                </a:moveTo>
                <a:lnTo>
                  <a:pt x="123845" y="555443"/>
                </a:lnTo>
                <a:lnTo>
                  <a:pt x="104448" y="608657"/>
                </a:lnTo>
                <a:lnTo>
                  <a:pt x="87618" y="663809"/>
                </a:lnTo>
                <a:lnTo>
                  <a:pt x="72859" y="720497"/>
                </a:lnTo>
                <a:lnTo>
                  <a:pt x="59674" y="778319"/>
                </a:lnTo>
                <a:lnTo>
                  <a:pt x="47567" y="836873"/>
                </a:lnTo>
                <a:lnTo>
                  <a:pt x="36042" y="895755"/>
                </a:lnTo>
                <a:lnTo>
                  <a:pt x="30343" y="925195"/>
                </a:lnTo>
                <a:lnTo>
                  <a:pt x="24603" y="954565"/>
                </a:lnTo>
                <a:lnTo>
                  <a:pt x="18761" y="983817"/>
                </a:lnTo>
                <a:lnTo>
                  <a:pt x="12754" y="1012899"/>
                </a:lnTo>
                <a:lnTo>
                  <a:pt x="6521" y="1041762"/>
                </a:lnTo>
                <a:lnTo>
                  <a:pt x="0" y="1070355"/>
                </a:lnTo>
                <a:lnTo>
                  <a:pt x="2171" y="1093551"/>
                </a:lnTo>
                <a:lnTo>
                  <a:pt x="6291" y="1133863"/>
                </a:lnTo>
                <a:lnTo>
                  <a:pt x="12508" y="1182128"/>
                </a:lnTo>
                <a:lnTo>
                  <a:pt x="19727" y="1220533"/>
                </a:lnTo>
                <a:lnTo>
                  <a:pt x="32768" y="1265705"/>
                </a:lnTo>
                <a:lnTo>
                  <a:pt x="46504" y="1302036"/>
                </a:lnTo>
                <a:lnTo>
                  <a:pt x="64824" y="1346449"/>
                </a:lnTo>
                <a:lnTo>
                  <a:pt x="83824" y="1370197"/>
                </a:lnTo>
                <a:lnTo>
                  <a:pt x="95013" y="1376819"/>
                </a:lnTo>
                <a:lnTo>
                  <a:pt x="105801" y="1383755"/>
                </a:lnTo>
                <a:lnTo>
                  <a:pt x="116285" y="1390913"/>
                </a:lnTo>
                <a:lnTo>
                  <a:pt x="126563" y="1398205"/>
                </a:lnTo>
                <a:lnTo>
                  <a:pt x="136733" y="1405538"/>
                </a:lnTo>
                <a:lnTo>
                  <a:pt x="146891" y="1412823"/>
                </a:lnTo>
                <a:lnTo>
                  <a:pt x="189370" y="1439663"/>
                </a:lnTo>
                <a:lnTo>
                  <a:pt x="200940" y="1445346"/>
                </a:lnTo>
                <a:lnTo>
                  <a:pt x="228989" y="1441586"/>
                </a:lnTo>
                <a:lnTo>
                  <a:pt x="253351" y="1437485"/>
                </a:lnTo>
                <a:lnTo>
                  <a:pt x="274293" y="1433315"/>
                </a:lnTo>
                <a:lnTo>
                  <a:pt x="292080" y="1429347"/>
                </a:lnTo>
                <a:lnTo>
                  <a:pt x="306980" y="1425851"/>
                </a:lnTo>
                <a:lnTo>
                  <a:pt x="319256" y="1423100"/>
                </a:lnTo>
                <a:lnTo>
                  <a:pt x="329176" y="1421365"/>
                </a:lnTo>
                <a:lnTo>
                  <a:pt x="337006" y="1420917"/>
                </a:lnTo>
                <a:lnTo>
                  <a:pt x="343012" y="1422027"/>
                </a:lnTo>
                <a:lnTo>
                  <a:pt x="354984" y="1460447"/>
                </a:lnTo>
                <a:lnTo>
                  <a:pt x="356313" y="1496219"/>
                </a:lnTo>
                <a:lnTo>
                  <a:pt x="357300" y="1519562"/>
                </a:lnTo>
                <a:lnTo>
                  <a:pt x="361249" y="1578520"/>
                </a:lnTo>
                <a:lnTo>
                  <a:pt x="366426" y="1627149"/>
                </a:lnTo>
                <a:lnTo>
                  <a:pt x="374366" y="1664501"/>
                </a:lnTo>
                <a:lnTo>
                  <a:pt x="377053" y="1676969"/>
                </a:lnTo>
                <a:lnTo>
                  <a:pt x="408121" y="1707846"/>
                </a:lnTo>
                <a:lnTo>
                  <a:pt x="412230" y="1712163"/>
                </a:lnTo>
                <a:lnTo>
                  <a:pt x="415408" y="1715489"/>
                </a:lnTo>
                <a:lnTo>
                  <a:pt x="433895" y="1726499"/>
                </a:lnTo>
                <a:lnTo>
                  <a:pt x="439190" y="1728534"/>
                </a:lnTo>
                <a:lnTo>
                  <a:pt x="445946" y="1731238"/>
                </a:lnTo>
                <a:lnTo>
                  <a:pt x="454429" y="1734796"/>
                </a:lnTo>
                <a:lnTo>
                  <a:pt x="464904" y="1739393"/>
                </a:lnTo>
                <a:lnTo>
                  <a:pt x="478095" y="1745167"/>
                </a:lnTo>
                <a:lnTo>
                  <a:pt x="522516" y="1766844"/>
                </a:lnTo>
                <a:lnTo>
                  <a:pt x="551855" y="1782095"/>
                </a:lnTo>
                <a:lnTo>
                  <a:pt x="565315" y="1781301"/>
                </a:lnTo>
                <a:lnTo>
                  <a:pt x="607275" y="1783061"/>
                </a:lnTo>
                <a:lnTo>
                  <a:pt x="650430" y="1787777"/>
                </a:lnTo>
                <a:lnTo>
                  <a:pt x="664819" y="1789282"/>
                </a:lnTo>
                <a:lnTo>
                  <a:pt x="679116" y="1790494"/>
                </a:lnTo>
                <a:lnTo>
                  <a:pt x="693266" y="1791259"/>
                </a:lnTo>
                <a:lnTo>
                  <a:pt x="707212" y="1791421"/>
                </a:lnTo>
                <a:lnTo>
                  <a:pt x="720899" y="1790825"/>
                </a:lnTo>
                <a:lnTo>
                  <a:pt x="759841" y="1782939"/>
                </a:lnTo>
                <a:lnTo>
                  <a:pt x="794430" y="1762645"/>
                </a:lnTo>
                <a:lnTo>
                  <a:pt x="820542" y="1729962"/>
                </a:lnTo>
                <a:lnTo>
                  <a:pt x="837492" y="1689656"/>
                </a:lnTo>
                <a:lnTo>
                  <a:pt x="851612" y="1641371"/>
                </a:lnTo>
                <a:lnTo>
                  <a:pt x="862554" y="1593624"/>
                </a:lnTo>
                <a:lnTo>
                  <a:pt x="869967" y="1554928"/>
                </a:lnTo>
                <a:lnTo>
                  <a:pt x="873759" y="1532130"/>
                </a:lnTo>
                <a:lnTo>
                  <a:pt x="886017" y="1535711"/>
                </a:lnTo>
                <a:lnTo>
                  <a:pt x="922108" y="1547962"/>
                </a:lnTo>
                <a:lnTo>
                  <a:pt x="969211" y="1566706"/>
                </a:lnTo>
                <a:lnTo>
                  <a:pt x="992605" y="1576577"/>
                </a:lnTo>
                <a:lnTo>
                  <a:pt x="1004316" y="1581533"/>
                </a:lnTo>
                <a:lnTo>
                  <a:pt x="1016058" y="1586463"/>
                </a:lnTo>
                <a:lnTo>
                  <a:pt x="1027846" y="1591338"/>
                </a:lnTo>
                <a:lnTo>
                  <a:pt x="1040396" y="1590919"/>
                </a:lnTo>
                <a:lnTo>
                  <a:pt x="1053615" y="1590811"/>
                </a:lnTo>
                <a:lnTo>
                  <a:pt x="1067418" y="1590900"/>
                </a:lnTo>
                <a:lnTo>
                  <a:pt x="1081719" y="1591070"/>
                </a:lnTo>
                <a:lnTo>
                  <a:pt x="1096433" y="1591206"/>
                </a:lnTo>
                <a:lnTo>
                  <a:pt x="1142195" y="1590259"/>
                </a:lnTo>
                <a:lnTo>
                  <a:pt x="1188591" y="1584856"/>
                </a:lnTo>
                <a:lnTo>
                  <a:pt x="1233311" y="1571886"/>
                </a:lnTo>
                <a:lnTo>
                  <a:pt x="1274044" y="1548235"/>
                </a:lnTo>
                <a:lnTo>
                  <a:pt x="1308480" y="1510792"/>
                </a:lnTo>
                <a:lnTo>
                  <a:pt x="1331306" y="1467629"/>
                </a:lnTo>
                <a:lnTo>
                  <a:pt x="1346724" y="1419447"/>
                </a:lnTo>
                <a:lnTo>
                  <a:pt x="1355471" y="1381310"/>
                </a:lnTo>
                <a:lnTo>
                  <a:pt x="1360758" y="1355438"/>
                </a:lnTo>
                <a:lnTo>
                  <a:pt x="1363397" y="1342468"/>
                </a:lnTo>
                <a:lnTo>
                  <a:pt x="1373578" y="1296231"/>
                </a:lnTo>
                <a:lnTo>
                  <a:pt x="1382394" y="1261397"/>
                </a:lnTo>
                <a:lnTo>
                  <a:pt x="1378608" y="1245297"/>
                </a:lnTo>
                <a:lnTo>
                  <a:pt x="1365226" y="1204147"/>
                </a:lnTo>
                <a:lnTo>
                  <a:pt x="1342287" y="1161341"/>
                </a:lnTo>
                <a:lnTo>
                  <a:pt x="1312944" y="1125056"/>
                </a:lnTo>
                <a:lnTo>
                  <a:pt x="1286352" y="1097353"/>
                </a:lnTo>
                <a:lnTo>
                  <a:pt x="1292474" y="1080503"/>
                </a:lnTo>
                <a:lnTo>
                  <a:pt x="1310156" y="1030294"/>
                </a:lnTo>
                <a:lnTo>
                  <a:pt x="1326721" y="980271"/>
                </a:lnTo>
                <a:lnTo>
                  <a:pt x="1342052" y="930014"/>
                </a:lnTo>
                <a:lnTo>
                  <a:pt x="1356036" y="879102"/>
                </a:lnTo>
                <a:lnTo>
                  <a:pt x="1368556" y="827113"/>
                </a:lnTo>
                <a:lnTo>
                  <a:pt x="1379499" y="773629"/>
                </a:lnTo>
                <a:lnTo>
                  <a:pt x="1382776" y="755396"/>
                </a:lnTo>
                <a:lnTo>
                  <a:pt x="1380138" y="733589"/>
                </a:lnTo>
                <a:lnTo>
                  <a:pt x="1374241" y="693746"/>
                </a:lnTo>
                <a:lnTo>
                  <a:pt x="1363293" y="642062"/>
                </a:lnTo>
                <a:lnTo>
                  <a:pt x="1348942" y="597933"/>
                </a:lnTo>
                <a:lnTo>
                  <a:pt x="1330197" y="558946"/>
                </a:lnTo>
                <a:lnTo>
                  <a:pt x="1306069" y="522688"/>
                </a:lnTo>
                <a:lnTo>
                  <a:pt x="1275568" y="486747"/>
                </a:lnTo>
                <a:lnTo>
                  <a:pt x="1233697" y="454432"/>
                </a:lnTo>
                <a:lnTo>
                  <a:pt x="1205686" y="448860"/>
                </a:lnTo>
                <a:lnTo>
                  <a:pt x="1194819" y="449403"/>
                </a:lnTo>
                <a:lnTo>
                  <a:pt x="1185802" y="451348"/>
                </a:lnTo>
                <a:lnTo>
                  <a:pt x="1178456" y="454083"/>
                </a:lnTo>
                <a:lnTo>
                  <a:pt x="1172598" y="456995"/>
                </a:lnTo>
                <a:lnTo>
                  <a:pt x="1168048" y="459473"/>
                </a:lnTo>
                <a:lnTo>
                  <a:pt x="1164624" y="460904"/>
                </a:lnTo>
                <a:lnTo>
                  <a:pt x="1157585" y="413212"/>
                </a:lnTo>
                <a:lnTo>
                  <a:pt x="1156972" y="390168"/>
                </a:lnTo>
                <a:lnTo>
                  <a:pt x="1154595" y="325630"/>
                </a:lnTo>
                <a:lnTo>
                  <a:pt x="1152469" y="282911"/>
                </a:lnTo>
                <a:lnTo>
                  <a:pt x="1149477" y="232410"/>
                </a:lnTo>
                <a:lnTo>
                  <a:pt x="1125991" y="192540"/>
                </a:lnTo>
                <a:lnTo>
                  <a:pt x="1098632" y="163089"/>
                </a:lnTo>
                <a:lnTo>
                  <a:pt x="1057506" y="135365"/>
                </a:lnTo>
                <a:lnTo>
                  <a:pt x="1012799" y="114975"/>
                </a:lnTo>
                <a:lnTo>
                  <a:pt x="1001284" y="110275"/>
                </a:lnTo>
                <a:lnTo>
                  <a:pt x="989693" y="105533"/>
                </a:lnTo>
                <a:lnTo>
                  <a:pt x="978055" y="100650"/>
                </a:lnTo>
                <a:lnTo>
                  <a:pt x="966400" y="95526"/>
                </a:lnTo>
                <a:lnTo>
                  <a:pt x="954758" y="90061"/>
                </a:lnTo>
                <a:lnTo>
                  <a:pt x="939718" y="95004"/>
                </a:lnTo>
                <a:lnTo>
                  <a:pt x="903030" y="107218"/>
                </a:lnTo>
                <a:lnTo>
                  <a:pt x="867351" y="128689"/>
                </a:lnTo>
                <a:lnTo>
                  <a:pt x="844491" y="159262"/>
                </a:lnTo>
                <a:lnTo>
                  <a:pt x="836695" y="173821"/>
                </a:lnTo>
                <a:lnTo>
                  <a:pt x="824842" y="186152"/>
                </a:lnTo>
                <a:lnTo>
                  <a:pt x="790150" y="215646"/>
                </a:lnTo>
                <a:lnTo>
                  <a:pt x="778978" y="219427"/>
                </a:lnTo>
                <a:lnTo>
                  <a:pt x="774570" y="218809"/>
                </a:lnTo>
                <a:lnTo>
                  <a:pt x="758056" y="184208"/>
                </a:lnTo>
                <a:lnTo>
                  <a:pt x="751496" y="150051"/>
                </a:lnTo>
                <a:lnTo>
                  <a:pt x="748866" y="136613"/>
                </a:lnTo>
                <a:lnTo>
                  <a:pt x="745840" y="122261"/>
                </a:lnTo>
                <a:lnTo>
                  <a:pt x="742314" y="107061"/>
                </a:lnTo>
                <a:lnTo>
                  <a:pt x="728424" y="93290"/>
                </a:lnTo>
                <a:lnTo>
                  <a:pt x="716524" y="81260"/>
                </a:lnTo>
                <a:lnTo>
                  <a:pt x="684763" y="47691"/>
                </a:lnTo>
                <a:lnTo>
                  <a:pt x="679765" y="42225"/>
                </a:lnTo>
                <a:lnTo>
                  <a:pt x="675537" y="37645"/>
                </a:lnTo>
                <a:lnTo>
                  <a:pt x="638533" y="12819"/>
                </a:lnTo>
                <a:lnTo>
                  <a:pt x="630807" y="9272"/>
                </a:lnTo>
                <a:lnTo>
                  <a:pt x="621611" y="5047"/>
                </a:lnTo>
                <a:lnTo>
                  <a:pt x="610743" y="0"/>
                </a:lnTo>
                <a:lnTo>
                  <a:pt x="603366" y="1019"/>
                </a:lnTo>
                <a:lnTo>
                  <a:pt x="594484" y="1907"/>
                </a:lnTo>
                <a:lnTo>
                  <a:pt x="584275" y="2732"/>
                </a:lnTo>
                <a:lnTo>
                  <a:pt x="572917" y="3564"/>
                </a:lnTo>
                <a:lnTo>
                  <a:pt x="560590" y="4472"/>
                </a:lnTo>
                <a:lnTo>
                  <a:pt x="519581" y="8350"/>
                </a:lnTo>
                <a:lnTo>
                  <a:pt x="476289" y="15419"/>
                </a:lnTo>
                <a:lnTo>
                  <a:pt x="435544" y="27558"/>
                </a:lnTo>
                <a:lnTo>
                  <a:pt x="397026" y="51830"/>
                </a:lnTo>
                <a:lnTo>
                  <a:pt x="368110" y="81778"/>
                </a:lnTo>
                <a:lnTo>
                  <a:pt x="341090" y="117578"/>
                </a:lnTo>
                <a:lnTo>
                  <a:pt x="316011" y="158132"/>
                </a:lnTo>
                <a:lnTo>
                  <a:pt x="292922" y="202342"/>
                </a:lnTo>
                <a:lnTo>
                  <a:pt x="271869" y="249110"/>
                </a:lnTo>
                <a:lnTo>
                  <a:pt x="252899" y="297337"/>
                </a:lnTo>
                <a:lnTo>
                  <a:pt x="236058" y="345926"/>
                </a:lnTo>
                <a:lnTo>
                  <a:pt x="221394" y="393778"/>
                </a:lnTo>
                <a:lnTo>
                  <a:pt x="208953" y="439794"/>
                </a:lnTo>
                <a:lnTo>
                  <a:pt x="203581" y="461772"/>
                </a:lnTo>
                <a:lnTo>
                  <a:pt x="198374" y="474634"/>
                </a:lnTo>
                <a:lnTo>
                  <a:pt x="189915" y="483248"/>
                </a:lnTo>
                <a:lnTo>
                  <a:pt x="179308" y="489109"/>
                </a:lnTo>
                <a:lnTo>
                  <a:pt x="167656" y="493712"/>
                </a:lnTo>
                <a:lnTo>
                  <a:pt x="156063" y="498550"/>
                </a:lnTo>
                <a:lnTo>
                  <a:pt x="146304" y="504571"/>
                </a:lnTo>
                <a:close/>
              </a:path>
            </a:pathLst>
          </a:custGeom>
          <a:ln w="12700">
            <a:solidFill>
              <a:srgbClr val="000000"/>
            </a:solidFill>
          </a:ln>
        </p:spPr>
        <p:txBody>
          <a:bodyPr wrap="square" lIns="0" tIns="0" rIns="0" bIns="0" rtlCol="0"/>
          <a:lstStyle/>
          <a:p>
            <a:endParaRPr/>
          </a:p>
        </p:txBody>
      </p:sp>
      <p:sp>
        <p:nvSpPr>
          <p:cNvPr id="4" name="object 4"/>
          <p:cNvSpPr/>
          <p:nvPr/>
        </p:nvSpPr>
        <p:spPr>
          <a:xfrm>
            <a:off x="3324389" y="35438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77" y="74336"/>
                </a:lnTo>
                <a:lnTo>
                  <a:pt x="59083" y="68830"/>
                </a:lnTo>
                <a:lnTo>
                  <a:pt x="67863" y="59302"/>
                </a:lnTo>
                <a:lnTo>
                  <a:pt x="73455" y="46001"/>
                </a:lnTo>
                <a:lnTo>
                  <a:pt x="75095" y="29179"/>
                </a:lnTo>
                <a:lnTo>
                  <a:pt x="69975" y="17378"/>
                </a:lnTo>
                <a:lnTo>
                  <a:pt x="60756" y="8039"/>
                </a:lnTo>
                <a:lnTo>
                  <a:pt x="47837" y="1976"/>
                </a:lnTo>
                <a:lnTo>
                  <a:pt x="31618" y="0"/>
                </a:lnTo>
                <a:close/>
              </a:path>
            </a:pathLst>
          </a:custGeom>
          <a:solidFill>
            <a:srgbClr val="000000"/>
          </a:solidFill>
        </p:spPr>
        <p:txBody>
          <a:bodyPr wrap="square" lIns="0" tIns="0" rIns="0" bIns="0" rtlCol="0"/>
          <a:lstStyle/>
          <a:p>
            <a:endParaRPr/>
          </a:p>
        </p:txBody>
      </p:sp>
      <p:sp>
        <p:nvSpPr>
          <p:cNvPr id="5" name="object 5"/>
          <p:cNvSpPr/>
          <p:nvPr/>
        </p:nvSpPr>
        <p:spPr>
          <a:xfrm>
            <a:off x="3324389" y="35438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837" y="1976"/>
                </a:lnTo>
                <a:lnTo>
                  <a:pt x="60756" y="8039"/>
                </a:lnTo>
                <a:lnTo>
                  <a:pt x="69975" y="17378"/>
                </a:lnTo>
                <a:lnTo>
                  <a:pt x="75095" y="29179"/>
                </a:lnTo>
                <a:lnTo>
                  <a:pt x="73455" y="46001"/>
                </a:lnTo>
                <a:lnTo>
                  <a:pt x="67863" y="59302"/>
                </a:lnTo>
                <a:lnTo>
                  <a:pt x="59083" y="68830"/>
                </a:lnTo>
                <a:lnTo>
                  <a:pt x="47877" y="74336"/>
                </a:lnTo>
                <a:lnTo>
                  <a:pt x="37935" y="75677"/>
                </a:lnTo>
                <a:close/>
              </a:path>
            </a:pathLst>
          </a:custGeom>
          <a:ln w="12700">
            <a:solidFill>
              <a:srgbClr val="000000"/>
            </a:solidFill>
          </a:ln>
        </p:spPr>
        <p:txBody>
          <a:bodyPr wrap="square" lIns="0" tIns="0" rIns="0" bIns="0" rtlCol="0"/>
          <a:lstStyle/>
          <a:p>
            <a:endParaRPr/>
          </a:p>
        </p:txBody>
      </p:sp>
      <p:sp>
        <p:nvSpPr>
          <p:cNvPr id="6" name="object 6"/>
          <p:cNvSpPr/>
          <p:nvPr/>
        </p:nvSpPr>
        <p:spPr>
          <a:xfrm>
            <a:off x="3248189" y="27818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77" y="74336"/>
                </a:lnTo>
                <a:lnTo>
                  <a:pt x="59083" y="68830"/>
                </a:lnTo>
                <a:lnTo>
                  <a:pt x="67863" y="59302"/>
                </a:lnTo>
                <a:lnTo>
                  <a:pt x="73455" y="46001"/>
                </a:lnTo>
                <a:lnTo>
                  <a:pt x="75095" y="29179"/>
                </a:lnTo>
                <a:lnTo>
                  <a:pt x="69975" y="17378"/>
                </a:lnTo>
                <a:lnTo>
                  <a:pt x="60756" y="8039"/>
                </a:lnTo>
                <a:lnTo>
                  <a:pt x="47837" y="1976"/>
                </a:lnTo>
                <a:lnTo>
                  <a:pt x="31618" y="0"/>
                </a:lnTo>
                <a:close/>
              </a:path>
            </a:pathLst>
          </a:custGeom>
          <a:solidFill>
            <a:srgbClr val="000000"/>
          </a:solidFill>
        </p:spPr>
        <p:txBody>
          <a:bodyPr wrap="square" lIns="0" tIns="0" rIns="0" bIns="0" rtlCol="0"/>
          <a:lstStyle/>
          <a:p>
            <a:endParaRPr/>
          </a:p>
        </p:txBody>
      </p:sp>
      <p:sp>
        <p:nvSpPr>
          <p:cNvPr id="7" name="object 7"/>
          <p:cNvSpPr/>
          <p:nvPr/>
        </p:nvSpPr>
        <p:spPr>
          <a:xfrm>
            <a:off x="3248189" y="27818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837" y="1976"/>
                </a:lnTo>
                <a:lnTo>
                  <a:pt x="60756" y="8039"/>
                </a:lnTo>
                <a:lnTo>
                  <a:pt x="69975" y="17378"/>
                </a:lnTo>
                <a:lnTo>
                  <a:pt x="75095" y="29179"/>
                </a:lnTo>
                <a:lnTo>
                  <a:pt x="73455" y="46001"/>
                </a:lnTo>
                <a:lnTo>
                  <a:pt x="67863" y="59302"/>
                </a:lnTo>
                <a:lnTo>
                  <a:pt x="59083" y="68830"/>
                </a:lnTo>
                <a:lnTo>
                  <a:pt x="47877" y="74336"/>
                </a:lnTo>
                <a:lnTo>
                  <a:pt x="37935" y="75677"/>
                </a:lnTo>
                <a:close/>
              </a:path>
            </a:pathLst>
          </a:custGeom>
          <a:ln w="12700">
            <a:solidFill>
              <a:srgbClr val="000000"/>
            </a:solidFill>
          </a:ln>
        </p:spPr>
        <p:txBody>
          <a:bodyPr wrap="square" lIns="0" tIns="0" rIns="0" bIns="0" rtlCol="0"/>
          <a:lstStyle/>
          <a:p>
            <a:endParaRPr/>
          </a:p>
        </p:txBody>
      </p:sp>
      <p:sp>
        <p:nvSpPr>
          <p:cNvPr id="8" name="object 8"/>
          <p:cNvSpPr/>
          <p:nvPr/>
        </p:nvSpPr>
        <p:spPr>
          <a:xfrm>
            <a:off x="2409989" y="32390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77" y="74336"/>
                </a:lnTo>
                <a:lnTo>
                  <a:pt x="59083" y="68830"/>
                </a:lnTo>
                <a:lnTo>
                  <a:pt x="67863" y="59302"/>
                </a:lnTo>
                <a:lnTo>
                  <a:pt x="73455" y="46001"/>
                </a:lnTo>
                <a:lnTo>
                  <a:pt x="75095" y="29179"/>
                </a:lnTo>
                <a:lnTo>
                  <a:pt x="69975" y="17378"/>
                </a:lnTo>
                <a:lnTo>
                  <a:pt x="60756" y="8039"/>
                </a:lnTo>
                <a:lnTo>
                  <a:pt x="47837" y="1976"/>
                </a:lnTo>
                <a:lnTo>
                  <a:pt x="31618" y="0"/>
                </a:lnTo>
                <a:close/>
              </a:path>
            </a:pathLst>
          </a:custGeom>
          <a:solidFill>
            <a:srgbClr val="000000"/>
          </a:solidFill>
        </p:spPr>
        <p:txBody>
          <a:bodyPr wrap="square" lIns="0" tIns="0" rIns="0" bIns="0" rtlCol="0"/>
          <a:lstStyle/>
          <a:p>
            <a:endParaRPr/>
          </a:p>
        </p:txBody>
      </p:sp>
      <p:sp>
        <p:nvSpPr>
          <p:cNvPr id="9" name="object 9"/>
          <p:cNvSpPr/>
          <p:nvPr/>
        </p:nvSpPr>
        <p:spPr>
          <a:xfrm>
            <a:off x="2409989" y="32390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837" y="1976"/>
                </a:lnTo>
                <a:lnTo>
                  <a:pt x="60756" y="8039"/>
                </a:lnTo>
                <a:lnTo>
                  <a:pt x="69975" y="17378"/>
                </a:lnTo>
                <a:lnTo>
                  <a:pt x="75095" y="29179"/>
                </a:lnTo>
                <a:lnTo>
                  <a:pt x="73455" y="46001"/>
                </a:lnTo>
                <a:lnTo>
                  <a:pt x="67863" y="59302"/>
                </a:lnTo>
                <a:lnTo>
                  <a:pt x="59083" y="68830"/>
                </a:lnTo>
                <a:lnTo>
                  <a:pt x="47877" y="74336"/>
                </a:lnTo>
                <a:lnTo>
                  <a:pt x="37935" y="75677"/>
                </a:lnTo>
                <a:close/>
              </a:path>
            </a:pathLst>
          </a:custGeom>
          <a:ln w="12700">
            <a:solidFill>
              <a:srgbClr val="000000"/>
            </a:solidFill>
          </a:ln>
        </p:spPr>
        <p:txBody>
          <a:bodyPr wrap="square" lIns="0" tIns="0" rIns="0" bIns="0" rtlCol="0"/>
          <a:lstStyle/>
          <a:p>
            <a:endParaRPr/>
          </a:p>
        </p:txBody>
      </p:sp>
      <p:sp>
        <p:nvSpPr>
          <p:cNvPr id="10" name="object 10"/>
          <p:cNvSpPr/>
          <p:nvPr/>
        </p:nvSpPr>
        <p:spPr>
          <a:xfrm>
            <a:off x="3475265" y="3085095"/>
            <a:ext cx="75565" cy="76200"/>
          </a:xfrm>
          <a:custGeom>
            <a:avLst/>
            <a:gdLst/>
            <a:ahLst/>
            <a:cxnLst/>
            <a:rect l="l" t="t" r="r" b="b"/>
            <a:pathLst>
              <a:path w="75564" h="76200">
                <a:moveTo>
                  <a:pt x="31632" y="0"/>
                </a:moveTo>
                <a:lnTo>
                  <a:pt x="19046" y="4592"/>
                </a:lnTo>
                <a:lnTo>
                  <a:pt x="8985" y="13405"/>
                </a:lnTo>
                <a:lnTo>
                  <a:pt x="2339" y="25798"/>
                </a:lnTo>
                <a:lnTo>
                  <a:pt x="0" y="41135"/>
                </a:lnTo>
                <a:lnTo>
                  <a:pt x="3889" y="54677"/>
                </a:lnTo>
                <a:lnTo>
                  <a:pt x="12187" y="65646"/>
                </a:lnTo>
                <a:lnTo>
                  <a:pt x="23875" y="72997"/>
                </a:lnTo>
                <a:lnTo>
                  <a:pt x="37935" y="75679"/>
                </a:lnTo>
                <a:lnTo>
                  <a:pt x="47829" y="74331"/>
                </a:lnTo>
                <a:lnTo>
                  <a:pt x="59024" y="68801"/>
                </a:lnTo>
                <a:lnTo>
                  <a:pt x="67822" y="59254"/>
                </a:lnTo>
                <a:lnTo>
                  <a:pt x="73439" y="45960"/>
                </a:lnTo>
                <a:lnTo>
                  <a:pt x="75091" y="29192"/>
                </a:lnTo>
                <a:lnTo>
                  <a:pt x="69949" y="17387"/>
                </a:lnTo>
                <a:lnTo>
                  <a:pt x="60710" y="8044"/>
                </a:lnTo>
                <a:lnTo>
                  <a:pt x="47796" y="1978"/>
                </a:lnTo>
                <a:lnTo>
                  <a:pt x="31632" y="0"/>
                </a:lnTo>
                <a:close/>
              </a:path>
            </a:pathLst>
          </a:custGeom>
          <a:solidFill>
            <a:srgbClr val="000000"/>
          </a:solidFill>
        </p:spPr>
        <p:txBody>
          <a:bodyPr wrap="square" lIns="0" tIns="0" rIns="0" bIns="0" rtlCol="0"/>
          <a:lstStyle/>
          <a:p>
            <a:endParaRPr/>
          </a:p>
        </p:txBody>
      </p:sp>
      <p:sp>
        <p:nvSpPr>
          <p:cNvPr id="11" name="object 11"/>
          <p:cNvSpPr/>
          <p:nvPr/>
        </p:nvSpPr>
        <p:spPr>
          <a:xfrm>
            <a:off x="3475265" y="3085095"/>
            <a:ext cx="75565" cy="76200"/>
          </a:xfrm>
          <a:custGeom>
            <a:avLst/>
            <a:gdLst/>
            <a:ahLst/>
            <a:cxnLst/>
            <a:rect l="l" t="t" r="r" b="b"/>
            <a:pathLst>
              <a:path w="75564" h="76200">
                <a:moveTo>
                  <a:pt x="37935" y="75679"/>
                </a:moveTo>
                <a:lnTo>
                  <a:pt x="23875" y="72997"/>
                </a:lnTo>
                <a:lnTo>
                  <a:pt x="12187" y="65646"/>
                </a:lnTo>
                <a:lnTo>
                  <a:pt x="3889" y="54677"/>
                </a:lnTo>
                <a:lnTo>
                  <a:pt x="0" y="41135"/>
                </a:lnTo>
                <a:lnTo>
                  <a:pt x="2339" y="25798"/>
                </a:lnTo>
                <a:lnTo>
                  <a:pt x="8985" y="13405"/>
                </a:lnTo>
                <a:lnTo>
                  <a:pt x="19046" y="4592"/>
                </a:lnTo>
                <a:lnTo>
                  <a:pt x="31632" y="0"/>
                </a:lnTo>
                <a:lnTo>
                  <a:pt x="47796" y="1978"/>
                </a:lnTo>
                <a:lnTo>
                  <a:pt x="60710" y="8044"/>
                </a:lnTo>
                <a:lnTo>
                  <a:pt x="69949" y="17387"/>
                </a:lnTo>
                <a:lnTo>
                  <a:pt x="75091" y="29192"/>
                </a:lnTo>
                <a:lnTo>
                  <a:pt x="73439" y="45960"/>
                </a:lnTo>
                <a:lnTo>
                  <a:pt x="67822" y="59254"/>
                </a:lnTo>
                <a:lnTo>
                  <a:pt x="59024" y="68801"/>
                </a:lnTo>
                <a:lnTo>
                  <a:pt x="47829" y="74331"/>
                </a:lnTo>
                <a:lnTo>
                  <a:pt x="37935" y="75679"/>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000625" y="2437635"/>
            <a:ext cx="1676400" cy="1791970"/>
          </a:xfrm>
          <a:custGeom>
            <a:avLst/>
            <a:gdLst/>
            <a:ahLst/>
            <a:cxnLst/>
            <a:rect l="l" t="t" r="r" b="b"/>
            <a:pathLst>
              <a:path w="1676400" h="1791970">
                <a:moveTo>
                  <a:pt x="177419" y="1286893"/>
                </a:moveTo>
                <a:lnTo>
                  <a:pt x="150176" y="1236020"/>
                </a:lnTo>
                <a:lnTo>
                  <a:pt x="126646" y="1182807"/>
                </a:lnTo>
                <a:lnTo>
                  <a:pt x="106228" y="1127655"/>
                </a:lnTo>
                <a:lnTo>
                  <a:pt x="88321" y="1070967"/>
                </a:lnTo>
                <a:lnTo>
                  <a:pt x="72326" y="1013144"/>
                </a:lnTo>
                <a:lnTo>
                  <a:pt x="57641" y="954591"/>
                </a:lnTo>
                <a:lnTo>
                  <a:pt x="43667" y="895708"/>
                </a:lnTo>
                <a:lnTo>
                  <a:pt x="36758" y="866269"/>
                </a:lnTo>
                <a:lnTo>
                  <a:pt x="29802" y="836898"/>
                </a:lnTo>
                <a:lnTo>
                  <a:pt x="22723" y="807647"/>
                </a:lnTo>
                <a:lnTo>
                  <a:pt x="15446" y="778564"/>
                </a:lnTo>
                <a:lnTo>
                  <a:pt x="7897" y="749701"/>
                </a:lnTo>
                <a:lnTo>
                  <a:pt x="0" y="721108"/>
                </a:lnTo>
                <a:lnTo>
                  <a:pt x="2635" y="697913"/>
                </a:lnTo>
                <a:lnTo>
                  <a:pt x="7630" y="657600"/>
                </a:lnTo>
                <a:lnTo>
                  <a:pt x="15160" y="609335"/>
                </a:lnTo>
                <a:lnTo>
                  <a:pt x="23898" y="570930"/>
                </a:lnTo>
                <a:lnTo>
                  <a:pt x="39684" y="525758"/>
                </a:lnTo>
                <a:lnTo>
                  <a:pt x="56318" y="489427"/>
                </a:lnTo>
                <a:lnTo>
                  <a:pt x="78515" y="445015"/>
                </a:lnTo>
                <a:lnTo>
                  <a:pt x="99672" y="422136"/>
                </a:lnTo>
                <a:lnTo>
                  <a:pt x="111504" y="416478"/>
                </a:lnTo>
                <a:lnTo>
                  <a:pt x="144978" y="398219"/>
                </a:lnTo>
                <a:lnTo>
                  <a:pt x="166375" y="385564"/>
                </a:lnTo>
                <a:lnTo>
                  <a:pt x="177026" y="379266"/>
                </a:lnTo>
                <a:lnTo>
                  <a:pt x="221109" y="355641"/>
                </a:lnTo>
                <a:lnTo>
                  <a:pt x="245107" y="345586"/>
                </a:lnTo>
                <a:lnTo>
                  <a:pt x="278896" y="349422"/>
                </a:lnTo>
                <a:lnTo>
                  <a:pt x="308237" y="353591"/>
                </a:lnTo>
                <a:lnTo>
                  <a:pt x="333453" y="357822"/>
                </a:lnTo>
                <a:lnTo>
                  <a:pt x="354865" y="361845"/>
                </a:lnTo>
                <a:lnTo>
                  <a:pt x="372793" y="365388"/>
                </a:lnTo>
                <a:lnTo>
                  <a:pt x="387560" y="368181"/>
                </a:lnTo>
                <a:lnTo>
                  <a:pt x="399486" y="369953"/>
                </a:lnTo>
                <a:lnTo>
                  <a:pt x="408892" y="370432"/>
                </a:lnTo>
                <a:lnTo>
                  <a:pt x="416101" y="369349"/>
                </a:lnTo>
                <a:lnTo>
                  <a:pt x="430419" y="331002"/>
                </a:lnTo>
                <a:lnTo>
                  <a:pt x="432005" y="295241"/>
                </a:lnTo>
                <a:lnTo>
                  <a:pt x="433195" y="271900"/>
                </a:lnTo>
                <a:lnTo>
                  <a:pt x="437978" y="212943"/>
                </a:lnTo>
                <a:lnTo>
                  <a:pt x="444199" y="164416"/>
                </a:lnTo>
                <a:lnTo>
                  <a:pt x="453779" y="127361"/>
                </a:lnTo>
                <a:lnTo>
                  <a:pt x="457081" y="115045"/>
                </a:lnTo>
                <a:lnTo>
                  <a:pt x="491648" y="86573"/>
                </a:lnTo>
                <a:lnTo>
                  <a:pt x="500716" y="78654"/>
                </a:lnTo>
                <a:lnTo>
                  <a:pt x="503941" y="75846"/>
                </a:lnTo>
                <a:lnTo>
                  <a:pt x="526411" y="64858"/>
                </a:lnTo>
                <a:lnTo>
                  <a:pt x="531995" y="63083"/>
                </a:lnTo>
                <a:lnTo>
                  <a:pt x="571981" y="49118"/>
                </a:lnTo>
                <a:lnTo>
                  <a:pt x="618751" y="30713"/>
                </a:lnTo>
                <a:lnTo>
                  <a:pt x="657405" y="14444"/>
                </a:lnTo>
                <a:lnTo>
                  <a:pt x="670184" y="8899"/>
                </a:lnTo>
                <a:lnTo>
                  <a:pt x="686341" y="9760"/>
                </a:lnTo>
                <a:lnTo>
                  <a:pt x="736824" y="8162"/>
                </a:lnTo>
                <a:lnTo>
                  <a:pt x="788877" y="3557"/>
                </a:lnTo>
                <a:lnTo>
                  <a:pt x="806257" y="2080"/>
                </a:lnTo>
                <a:lnTo>
                  <a:pt x="823535" y="891"/>
                </a:lnTo>
                <a:lnTo>
                  <a:pt x="840645" y="146"/>
                </a:lnTo>
                <a:lnTo>
                  <a:pt x="857516" y="0"/>
                </a:lnTo>
                <a:lnTo>
                  <a:pt x="874081" y="608"/>
                </a:lnTo>
                <a:lnTo>
                  <a:pt x="921246" y="8517"/>
                </a:lnTo>
                <a:lnTo>
                  <a:pt x="963173" y="28818"/>
                </a:lnTo>
                <a:lnTo>
                  <a:pt x="994703" y="61309"/>
                </a:lnTo>
                <a:lnTo>
                  <a:pt x="1014928" y="100761"/>
                </a:lnTo>
                <a:lnTo>
                  <a:pt x="1031855" y="148108"/>
                </a:lnTo>
                <a:lnTo>
                  <a:pt x="1045079" y="195266"/>
                </a:lnTo>
                <a:lnTo>
                  <a:pt x="1054198" y="234152"/>
                </a:lnTo>
                <a:lnTo>
                  <a:pt x="1059275" y="259165"/>
                </a:lnTo>
                <a:lnTo>
                  <a:pt x="1071799" y="256198"/>
                </a:lnTo>
                <a:lnTo>
                  <a:pt x="1108762" y="246176"/>
                </a:lnTo>
                <a:lnTo>
                  <a:pt x="1157055" y="230862"/>
                </a:lnTo>
                <a:lnTo>
                  <a:pt x="1204892" y="214373"/>
                </a:lnTo>
                <a:lnTo>
                  <a:pt x="1216867" y="210202"/>
                </a:lnTo>
                <a:lnTo>
                  <a:pt x="1228871" y="206047"/>
                </a:lnTo>
                <a:lnTo>
                  <a:pt x="1240915" y="201926"/>
                </a:lnTo>
                <a:lnTo>
                  <a:pt x="1256881" y="202089"/>
                </a:lnTo>
                <a:lnTo>
                  <a:pt x="1273583" y="201966"/>
                </a:lnTo>
                <a:lnTo>
                  <a:pt x="1290921" y="201670"/>
                </a:lnTo>
                <a:lnTo>
                  <a:pt x="1308797" y="201315"/>
                </a:lnTo>
                <a:lnTo>
                  <a:pt x="1327109" y="201017"/>
                </a:lnTo>
                <a:lnTo>
                  <a:pt x="1383670" y="201593"/>
                </a:lnTo>
                <a:lnTo>
                  <a:pt x="1421733" y="204344"/>
                </a:lnTo>
                <a:lnTo>
                  <a:pt x="1477362" y="214299"/>
                </a:lnTo>
                <a:lnTo>
                  <a:pt x="1528839" y="233981"/>
                </a:lnTo>
                <a:lnTo>
                  <a:pt x="1573468" y="266466"/>
                </a:lnTo>
                <a:lnTo>
                  <a:pt x="1601321" y="301053"/>
                </a:lnTo>
                <a:lnTo>
                  <a:pt x="1623725" y="345965"/>
                </a:lnTo>
                <a:lnTo>
                  <a:pt x="1635852" y="382285"/>
                </a:lnTo>
                <a:lnTo>
                  <a:pt x="1645791" y="419917"/>
                </a:lnTo>
                <a:lnTo>
                  <a:pt x="1652008" y="445311"/>
                </a:lnTo>
                <a:lnTo>
                  <a:pt x="1655176" y="458006"/>
                </a:lnTo>
                <a:lnTo>
                  <a:pt x="1668887" y="507241"/>
                </a:lnTo>
                <a:lnTo>
                  <a:pt x="1676399" y="531495"/>
                </a:lnTo>
                <a:lnTo>
                  <a:pt x="1672003" y="546536"/>
                </a:lnTo>
                <a:lnTo>
                  <a:pt x="1656645" y="585352"/>
                </a:lnTo>
                <a:lnTo>
                  <a:pt x="1630718" y="626254"/>
                </a:lnTo>
                <a:lnTo>
                  <a:pt x="1597956" y="660817"/>
                </a:lnTo>
                <a:lnTo>
                  <a:pt x="1568503" y="686558"/>
                </a:lnTo>
                <a:lnTo>
                  <a:pt x="1557700" y="695655"/>
                </a:lnTo>
                <a:lnTo>
                  <a:pt x="1565403" y="712285"/>
                </a:lnTo>
                <a:lnTo>
                  <a:pt x="1587511" y="761961"/>
                </a:lnTo>
                <a:lnTo>
                  <a:pt x="1608038" y="811617"/>
                </a:lnTo>
                <a:lnTo>
                  <a:pt x="1626891" y="861643"/>
                </a:lnTo>
                <a:lnTo>
                  <a:pt x="1643972" y="912428"/>
                </a:lnTo>
                <a:lnTo>
                  <a:pt x="1659186" y="964362"/>
                </a:lnTo>
                <a:lnTo>
                  <a:pt x="1672436" y="1017835"/>
                </a:lnTo>
                <a:lnTo>
                  <a:pt x="1676400" y="1036068"/>
                </a:lnTo>
                <a:lnTo>
                  <a:pt x="1673210" y="1057874"/>
                </a:lnTo>
                <a:lnTo>
                  <a:pt x="1666076" y="1097718"/>
                </a:lnTo>
                <a:lnTo>
                  <a:pt x="1652822" y="1149401"/>
                </a:lnTo>
                <a:lnTo>
                  <a:pt x="1635439" y="1193530"/>
                </a:lnTo>
                <a:lnTo>
                  <a:pt x="1612730" y="1232518"/>
                </a:lnTo>
                <a:lnTo>
                  <a:pt x="1583495" y="1268776"/>
                </a:lnTo>
                <a:lnTo>
                  <a:pt x="1546536" y="1304716"/>
                </a:lnTo>
                <a:lnTo>
                  <a:pt x="1517015" y="1329692"/>
                </a:lnTo>
                <a:lnTo>
                  <a:pt x="1477444" y="1341131"/>
                </a:lnTo>
                <a:lnTo>
                  <a:pt x="1461798" y="1342603"/>
                </a:lnTo>
                <a:lnTo>
                  <a:pt x="1448617" y="1342061"/>
                </a:lnTo>
                <a:lnTo>
                  <a:pt x="1437683" y="1340116"/>
                </a:lnTo>
                <a:lnTo>
                  <a:pt x="1428775" y="1337381"/>
                </a:lnTo>
                <a:lnTo>
                  <a:pt x="1421673" y="1334468"/>
                </a:lnTo>
                <a:lnTo>
                  <a:pt x="1416156" y="1331990"/>
                </a:lnTo>
                <a:lnTo>
                  <a:pt x="1412006" y="1330559"/>
                </a:lnTo>
                <a:lnTo>
                  <a:pt x="1403465" y="1378252"/>
                </a:lnTo>
                <a:lnTo>
                  <a:pt x="1402715" y="1401296"/>
                </a:lnTo>
                <a:lnTo>
                  <a:pt x="1399811" y="1465834"/>
                </a:lnTo>
                <a:lnTo>
                  <a:pt x="1397218" y="1508552"/>
                </a:lnTo>
                <a:lnTo>
                  <a:pt x="1393571" y="1559054"/>
                </a:lnTo>
                <a:lnTo>
                  <a:pt x="1365510" y="1598518"/>
                </a:lnTo>
                <a:lnTo>
                  <a:pt x="1332818" y="1627778"/>
                </a:lnTo>
                <a:lnTo>
                  <a:pt x="1296436" y="1649436"/>
                </a:lnTo>
                <a:lnTo>
                  <a:pt x="1257307" y="1666094"/>
                </a:lnTo>
                <a:lnTo>
                  <a:pt x="1216370" y="1680355"/>
                </a:lnTo>
                <a:lnTo>
                  <a:pt x="1202485" y="1685026"/>
                </a:lnTo>
                <a:lnTo>
                  <a:pt x="1188539" y="1689816"/>
                </a:lnTo>
                <a:lnTo>
                  <a:pt x="1174567" y="1694822"/>
                </a:lnTo>
                <a:lnTo>
                  <a:pt x="1160603" y="1700140"/>
                </a:lnTo>
                <a:lnTo>
                  <a:pt x="1146683" y="1705866"/>
                </a:lnTo>
                <a:lnTo>
                  <a:pt x="1132070" y="1700427"/>
                </a:lnTo>
                <a:lnTo>
                  <a:pt x="1118710" y="1695669"/>
                </a:lnTo>
                <a:lnTo>
                  <a:pt x="1106466" y="1691349"/>
                </a:lnTo>
                <a:lnTo>
                  <a:pt x="1095201" y="1687227"/>
                </a:lnTo>
                <a:lnTo>
                  <a:pt x="1057202" y="1667877"/>
                </a:lnTo>
                <a:lnTo>
                  <a:pt x="1023932" y="1632342"/>
                </a:lnTo>
                <a:lnTo>
                  <a:pt x="1006335" y="1603670"/>
                </a:lnTo>
                <a:lnTo>
                  <a:pt x="993114" y="1593331"/>
                </a:lnTo>
                <a:lnTo>
                  <a:pt x="954566" y="1569923"/>
                </a:lnTo>
                <a:lnTo>
                  <a:pt x="942208" y="1568200"/>
                </a:lnTo>
                <a:lnTo>
                  <a:pt x="937336" y="1569636"/>
                </a:lnTo>
                <a:lnTo>
                  <a:pt x="918829" y="1606878"/>
                </a:lnTo>
                <a:lnTo>
                  <a:pt x="913855" y="1628844"/>
                </a:lnTo>
                <a:lnTo>
                  <a:pt x="911050" y="1641365"/>
                </a:lnTo>
                <a:lnTo>
                  <a:pt x="907873" y="1654836"/>
                </a:lnTo>
                <a:lnTo>
                  <a:pt x="904204" y="1669201"/>
                </a:lnTo>
                <a:lnTo>
                  <a:pt x="899922" y="1684403"/>
                </a:lnTo>
                <a:lnTo>
                  <a:pt x="883076" y="1698173"/>
                </a:lnTo>
                <a:lnTo>
                  <a:pt x="868647" y="1710204"/>
                </a:lnTo>
                <a:lnTo>
                  <a:pt x="837388" y="1737279"/>
                </a:lnTo>
                <a:lnTo>
                  <a:pt x="824101" y="1749238"/>
                </a:lnTo>
                <a:lnTo>
                  <a:pt x="818983" y="1753818"/>
                </a:lnTo>
                <a:lnTo>
                  <a:pt x="782033" y="1775636"/>
                </a:lnTo>
                <a:lnTo>
                  <a:pt x="764850" y="1782191"/>
                </a:lnTo>
                <a:lnTo>
                  <a:pt x="753708" y="1786417"/>
                </a:lnTo>
                <a:lnTo>
                  <a:pt x="740537" y="1791464"/>
                </a:lnTo>
                <a:lnTo>
                  <a:pt x="733218" y="1790604"/>
                </a:lnTo>
                <a:lnTo>
                  <a:pt x="724612" y="1789844"/>
                </a:lnTo>
                <a:lnTo>
                  <a:pt x="714844" y="1789144"/>
                </a:lnTo>
                <a:lnTo>
                  <a:pt x="704037" y="1788463"/>
                </a:lnTo>
                <a:lnTo>
                  <a:pt x="692317" y="1787762"/>
                </a:lnTo>
                <a:lnTo>
                  <a:pt x="679809" y="1787000"/>
                </a:lnTo>
                <a:lnTo>
                  <a:pt x="638803" y="1783951"/>
                </a:lnTo>
                <a:lnTo>
                  <a:pt x="595195" y="1778916"/>
                </a:lnTo>
                <a:lnTo>
                  <a:pt x="552356" y="1770813"/>
                </a:lnTo>
                <a:lnTo>
                  <a:pt x="513657" y="1758562"/>
                </a:lnTo>
                <a:lnTo>
                  <a:pt x="465393" y="1726408"/>
                </a:lnTo>
                <a:lnTo>
                  <a:pt x="430929" y="1693114"/>
                </a:lnTo>
                <a:lnTo>
                  <a:pt x="398912" y="1654580"/>
                </a:lnTo>
                <a:lnTo>
                  <a:pt x="369384" y="1611895"/>
                </a:lnTo>
                <a:lnTo>
                  <a:pt x="342388" y="1566151"/>
                </a:lnTo>
                <a:lnTo>
                  <a:pt x="317967" y="1518437"/>
                </a:lnTo>
                <a:lnTo>
                  <a:pt x="296164" y="1469843"/>
                </a:lnTo>
                <a:lnTo>
                  <a:pt x="277021" y="1421461"/>
                </a:lnTo>
                <a:lnTo>
                  <a:pt x="260581" y="1374381"/>
                </a:lnTo>
                <a:lnTo>
                  <a:pt x="246887" y="1329692"/>
                </a:lnTo>
                <a:lnTo>
                  <a:pt x="241499" y="1318048"/>
                </a:lnTo>
                <a:lnTo>
                  <a:pt x="232901" y="1309876"/>
                </a:lnTo>
                <a:lnTo>
                  <a:pt x="222023" y="1304134"/>
                </a:lnTo>
                <a:lnTo>
                  <a:pt x="209795" y="1299781"/>
                </a:lnTo>
                <a:lnTo>
                  <a:pt x="197145" y="1295776"/>
                </a:lnTo>
                <a:lnTo>
                  <a:pt x="185004" y="1291077"/>
                </a:lnTo>
                <a:lnTo>
                  <a:pt x="177419" y="1286893"/>
                </a:lnTo>
              </a:path>
            </a:pathLst>
          </a:custGeom>
          <a:ln w="12700">
            <a:solidFill>
              <a:srgbClr val="000000"/>
            </a:solidFill>
          </a:ln>
        </p:spPr>
        <p:txBody>
          <a:bodyPr wrap="square" lIns="0" tIns="0" rIns="0" bIns="0" rtlCol="0"/>
          <a:lstStyle/>
          <a:p>
            <a:endParaRPr/>
          </a:p>
        </p:txBody>
      </p:sp>
      <p:sp>
        <p:nvSpPr>
          <p:cNvPr id="13" name="object 13"/>
          <p:cNvSpPr/>
          <p:nvPr/>
        </p:nvSpPr>
        <p:spPr>
          <a:xfrm>
            <a:off x="6448589" y="2933700"/>
            <a:ext cx="75565" cy="76200"/>
          </a:xfrm>
          <a:custGeom>
            <a:avLst/>
            <a:gdLst/>
            <a:ahLst/>
            <a:cxnLst/>
            <a:rect l="l" t="t" r="r" b="b"/>
            <a:pathLst>
              <a:path w="75565"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solidFill>
            <a:srgbClr val="000000"/>
          </a:solidFill>
        </p:spPr>
        <p:txBody>
          <a:bodyPr wrap="square" lIns="0" tIns="0" rIns="0" bIns="0" rtlCol="0"/>
          <a:lstStyle/>
          <a:p>
            <a:endParaRPr/>
          </a:p>
        </p:txBody>
      </p:sp>
      <p:sp>
        <p:nvSpPr>
          <p:cNvPr id="14" name="object 14"/>
          <p:cNvSpPr/>
          <p:nvPr/>
        </p:nvSpPr>
        <p:spPr>
          <a:xfrm>
            <a:off x="6448589" y="2933700"/>
            <a:ext cx="75565" cy="76200"/>
          </a:xfrm>
          <a:custGeom>
            <a:avLst/>
            <a:gdLst/>
            <a:ahLst/>
            <a:cxnLst/>
            <a:rect l="l" t="t" r="r" b="b"/>
            <a:pathLst>
              <a:path w="75565"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path>
            </a:pathLst>
          </a:custGeom>
          <a:ln w="12700">
            <a:solidFill>
              <a:srgbClr val="000000"/>
            </a:solidFill>
          </a:ln>
        </p:spPr>
        <p:txBody>
          <a:bodyPr wrap="square" lIns="0" tIns="0" rIns="0" bIns="0" rtlCol="0"/>
          <a:lstStyle/>
          <a:p>
            <a:endParaRPr/>
          </a:p>
        </p:txBody>
      </p:sp>
      <p:sp>
        <p:nvSpPr>
          <p:cNvPr id="15" name="object 15"/>
          <p:cNvSpPr/>
          <p:nvPr/>
        </p:nvSpPr>
        <p:spPr>
          <a:xfrm>
            <a:off x="5088165" y="2932048"/>
            <a:ext cx="75565" cy="76200"/>
          </a:xfrm>
          <a:custGeom>
            <a:avLst/>
            <a:gdLst/>
            <a:ahLst/>
            <a:cxnLst/>
            <a:rect l="l" t="t" r="r" b="b"/>
            <a:pathLst>
              <a:path w="75564" h="76200">
                <a:moveTo>
                  <a:pt x="37935" y="0"/>
                </a:moveTo>
                <a:lnTo>
                  <a:pt x="23875" y="2682"/>
                </a:lnTo>
                <a:lnTo>
                  <a:pt x="12187" y="10033"/>
                </a:lnTo>
                <a:lnTo>
                  <a:pt x="3889" y="21002"/>
                </a:lnTo>
                <a:lnTo>
                  <a:pt x="0" y="34544"/>
                </a:lnTo>
                <a:lnTo>
                  <a:pt x="2339" y="49881"/>
                </a:lnTo>
                <a:lnTo>
                  <a:pt x="8985" y="62274"/>
                </a:lnTo>
                <a:lnTo>
                  <a:pt x="19046" y="71087"/>
                </a:lnTo>
                <a:lnTo>
                  <a:pt x="31632" y="75679"/>
                </a:lnTo>
                <a:lnTo>
                  <a:pt x="47796" y="73701"/>
                </a:lnTo>
                <a:lnTo>
                  <a:pt x="60710" y="67635"/>
                </a:lnTo>
                <a:lnTo>
                  <a:pt x="69949" y="58292"/>
                </a:lnTo>
                <a:lnTo>
                  <a:pt x="75091" y="46487"/>
                </a:lnTo>
                <a:lnTo>
                  <a:pt x="73439" y="29719"/>
                </a:lnTo>
                <a:lnTo>
                  <a:pt x="67822" y="16425"/>
                </a:lnTo>
                <a:lnTo>
                  <a:pt x="59024" y="6877"/>
                </a:lnTo>
                <a:lnTo>
                  <a:pt x="47829" y="1348"/>
                </a:lnTo>
                <a:lnTo>
                  <a:pt x="37935" y="0"/>
                </a:lnTo>
                <a:close/>
              </a:path>
            </a:pathLst>
          </a:custGeom>
          <a:solidFill>
            <a:srgbClr val="000000"/>
          </a:solidFill>
        </p:spPr>
        <p:txBody>
          <a:bodyPr wrap="square" lIns="0" tIns="0" rIns="0" bIns="0" rtlCol="0"/>
          <a:lstStyle/>
          <a:p>
            <a:endParaRPr/>
          </a:p>
        </p:txBody>
      </p:sp>
      <p:sp>
        <p:nvSpPr>
          <p:cNvPr id="16" name="object 16"/>
          <p:cNvSpPr/>
          <p:nvPr/>
        </p:nvSpPr>
        <p:spPr>
          <a:xfrm>
            <a:off x="5088165" y="2932048"/>
            <a:ext cx="75565" cy="76200"/>
          </a:xfrm>
          <a:custGeom>
            <a:avLst/>
            <a:gdLst/>
            <a:ahLst/>
            <a:cxnLst/>
            <a:rect l="l" t="t" r="r" b="b"/>
            <a:pathLst>
              <a:path w="75564" h="76200">
                <a:moveTo>
                  <a:pt x="37935" y="0"/>
                </a:moveTo>
                <a:lnTo>
                  <a:pt x="23875" y="2682"/>
                </a:lnTo>
                <a:lnTo>
                  <a:pt x="12187" y="10033"/>
                </a:lnTo>
                <a:lnTo>
                  <a:pt x="3889" y="21002"/>
                </a:lnTo>
                <a:lnTo>
                  <a:pt x="0" y="34544"/>
                </a:lnTo>
                <a:lnTo>
                  <a:pt x="2339" y="49881"/>
                </a:lnTo>
                <a:lnTo>
                  <a:pt x="8985" y="62274"/>
                </a:lnTo>
                <a:lnTo>
                  <a:pt x="19046" y="71087"/>
                </a:lnTo>
                <a:lnTo>
                  <a:pt x="31632" y="75679"/>
                </a:lnTo>
                <a:lnTo>
                  <a:pt x="47796" y="73701"/>
                </a:lnTo>
                <a:lnTo>
                  <a:pt x="60710" y="67635"/>
                </a:lnTo>
                <a:lnTo>
                  <a:pt x="69949" y="58292"/>
                </a:lnTo>
                <a:lnTo>
                  <a:pt x="75091" y="46487"/>
                </a:lnTo>
                <a:lnTo>
                  <a:pt x="73439" y="29719"/>
                </a:lnTo>
                <a:lnTo>
                  <a:pt x="67822" y="16425"/>
                </a:lnTo>
                <a:lnTo>
                  <a:pt x="59024" y="6877"/>
                </a:lnTo>
                <a:lnTo>
                  <a:pt x="47829" y="1348"/>
                </a:lnTo>
                <a:lnTo>
                  <a:pt x="37935" y="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610389" y="35433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solidFill>
            <a:srgbClr val="000000"/>
          </a:solidFill>
        </p:spPr>
        <p:txBody>
          <a:bodyPr wrap="square" lIns="0" tIns="0" rIns="0" bIns="0" rtlCol="0"/>
          <a:lstStyle/>
          <a:p>
            <a:endParaRPr/>
          </a:p>
        </p:txBody>
      </p:sp>
      <p:sp>
        <p:nvSpPr>
          <p:cNvPr id="18" name="object 18"/>
          <p:cNvSpPr/>
          <p:nvPr/>
        </p:nvSpPr>
        <p:spPr>
          <a:xfrm>
            <a:off x="5610389" y="35433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path>
            </a:pathLst>
          </a:custGeom>
          <a:ln w="12700">
            <a:solidFill>
              <a:srgbClr val="000000"/>
            </a:solidFill>
          </a:ln>
        </p:spPr>
        <p:txBody>
          <a:bodyPr wrap="square" lIns="0" tIns="0" rIns="0" bIns="0" rtlCol="0"/>
          <a:lstStyle/>
          <a:p>
            <a:endParaRPr/>
          </a:p>
        </p:txBody>
      </p:sp>
      <p:sp>
        <p:nvSpPr>
          <p:cNvPr id="19" name="object 19"/>
          <p:cNvSpPr/>
          <p:nvPr/>
        </p:nvSpPr>
        <p:spPr>
          <a:xfrm>
            <a:off x="5610389" y="25527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solidFill>
            <a:srgbClr val="000000"/>
          </a:solidFill>
        </p:spPr>
        <p:txBody>
          <a:bodyPr wrap="square" lIns="0" tIns="0" rIns="0" bIns="0" rtlCol="0"/>
          <a:lstStyle/>
          <a:p>
            <a:endParaRPr/>
          </a:p>
        </p:txBody>
      </p:sp>
      <p:sp>
        <p:nvSpPr>
          <p:cNvPr id="20" name="object 20"/>
          <p:cNvSpPr/>
          <p:nvPr/>
        </p:nvSpPr>
        <p:spPr>
          <a:xfrm>
            <a:off x="5610389" y="25527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path>
            </a:pathLst>
          </a:custGeom>
          <a:ln w="12700">
            <a:solidFill>
              <a:srgbClr val="000000"/>
            </a:solidFill>
          </a:ln>
        </p:spPr>
        <p:txBody>
          <a:bodyPr wrap="square" lIns="0" tIns="0" rIns="0" bIns="0" rtlCol="0"/>
          <a:lstStyle/>
          <a:p>
            <a:endParaRPr/>
          </a:p>
        </p:txBody>
      </p:sp>
      <p:sp>
        <p:nvSpPr>
          <p:cNvPr id="21" name="object 21"/>
          <p:cNvSpPr/>
          <p:nvPr/>
        </p:nvSpPr>
        <p:spPr>
          <a:xfrm>
            <a:off x="2486025" y="2976245"/>
            <a:ext cx="3962400" cy="295910"/>
          </a:xfrm>
          <a:custGeom>
            <a:avLst/>
            <a:gdLst/>
            <a:ahLst/>
            <a:cxnLst/>
            <a:rect l="l" t="t" r="r" b="b"/>
            <a:pathLst>
              <a:path w="3962400" h="295910">
                <a:moveTo>
                  <a:pt x="73913" y="219837"/>
                </a:moveTo>
                <a:lnTo>
                  <a:pt x="0" y="262254"/>
                </a:lnTo>
                <a:lnTo>
                  <a:pt x="78231" y="295909"/>
                </a:lnTo>
                <a:lnTo>
                  <a:pt x="76833" y="271271"/>
                </a:lnTo>
                <a:lnTo>
                  <a:pt x="64135" y="271271"/>
                </a:lnTo>
                <a:lnTo>
                  <a:pt x="62611" y="245871"/>
                </a:lnTo>
                <a:lnTo>
                  <a:pt x="75350" y="245137"/>
                </a:lnTo>
                <a:lnTo>
                  <a:pt x="73913" y="219837"/>
                </a:lnTo>
                <a:close/>
              </a:path>
              <a:path w="3962400" h="295910">
                <a:moveTo>
                  <a:pt x="75350" y="245137"/>
                </a:moveTo>
                <a:lnTo>
                  <a:pt x="62611" y="245871"/>
                </a:lnTo>
                <a:lnTo>
                  <a:pt x="64135" y="271271"/>
                </a:lnTo>
                <a:lnTo>
                  <a:pt x="76792" y="270541"/>
                </a:lnTo>
                <a:lnTo>
                  <a:pt x="75350" y="245137"/>
                </a:lnTo>
                <a:close/>
              </a:path>
              <a:path w="3962400" h="295910">
                <a:moveTo>
                  <a:pt x="76792" y="270541"/>
                </a:moveTo>
                <a:lnTo>
                  <a:pt x="64135" y="271271"/>
                </a:lnTo>
                <a:lnTo>
                  <a:pt x="76833" y="271271"/>
                </a:lnTo>
                <a:lnTo>
                  <a:pt x="76792" y="270541"/>
                </a:lnTo>
                <a:close/>
              </a:path>
              <a:path w="3962400" h="295910">
                <a:moveTo>
                  <a:pt x="3885607" y="25368"/>
                </a:moveTo>
                <a:lnTo>
                  <a:pt x="75350" y="245137"/>
                </a:lnTo>
                <a:lnTo>
                  <a:pt x="76792" y="270541"/>
                </a:lnTo>
                <a:lnTo>
                  <a:pt x="3887049" y="50772"/>
                </a:lnTo>
                <a:lnTo>
                  <a:pt x="3885607" y="25368"/>
                </a:lnTo>
                <a:close/>
              </a:path>
              <a:path w="3962400" h="295910">
                <a:moveTo>
                  <a:pt x="3941439" y="24637"/>
                </a:moveTo>
                <a:lnTo>
                  <a:pt x="3898265" y="24637"/>
                </a:lnTo>
                <a:lnTo>
                  <a:pt x="3899789" y="50037"/>
                </a:lnTo>
                <a:lnTo>
                  <a:pt x="3887049" y="50772"/>
                </a:lnTo>
                <a:lnTo>
                  <a:pt x="3888486" y="76072"/>
                </a:lnTo>
                <a:lnTo>
                  <a:pt x="3962400" y="33654"/>
                </a:lnTo>
                <a:lnTo>
                  <a:pt x="3941439" y="24637"/>
                </a:lnTo>
                <a:close/>
              </a:path>
              <a:path w="3962400" h="295910">
                <a:moveTo>
                  <a:pt x="3898265" y="24637"/>
                </a:moveTo>
                <a:lnTo>
                  <a:pt x="3885607" y="25368"/>
                </a:lnTo>
                <a:lnTo>
                  <a:pt x="3887049" y="50772"/>
                </a:lnTo>
                <a:lnTo>
                  <a:pt x="3899789" y="50037"/>
                </a:lnTo>
                <a:lnTo>
                  <a:pt x="3898265" y="24637"/>
                </a:lnTo>
                <a:close/>
              </a:path>
              <a:path w="3962400" h="295910">
                <a:moveTo>
                  <a:pt x="3884167" y="0"/>
                </a:moveTo>
                <a:lnTo>
                  <a:pt x="3885607" y="25368"/>
                </a:lnTo>
                <a:lnTo>
                  <a:pt x="3898265" y="24637"/>
                </a:lnTo>
                <a:lnTo>
                  <a:pt x="3941439" y="24637"/>
                </a:lnTo>
                <a:lnTo>
                  <a:pt x="3884167" y="0"/>
                </a:lnTo>
                <a:close/>
              </a:path>
            </a:pathLst>
          </a:custGeom>
          <a:solidFill>
            <a:srgbClr val="FFCC00"/>
          </a:solidFill>
        </p:spPr>
        <p:txBody>
          <a:bodyPr wrap="square" lIns="0" tIns="0" rIns="0" bIns="0" rtlCol="0"/>
          <a:lstStyle/>
          <a:p>
            <a:endParaRPr/>
          </a:p>
        </p:txBody>
      </p:sp>
      <p:sp>
        <p:nvSpPr>
          <p:cNvPr id="22" name="object 22"/>
          <p:cNvSpPr txBox="1"/>
          <p:nvPr/>
        </p:nvSpPr>
        <p:spPr>
          <a:xfrm>
            <a:off x="2060194" y="4948356"/>
            <a:ext cx="4393565" cy="803275"/>
          </a:xfrm>
          <a:prstGeom prst="rect">
            <a:avLst/>
          </a:prstGeom>
        </p:spPr>
        <p:txBody>
          <a:bodyPr vert="horz" wrap="square" lIns="0" tIns="0" rIns="0" bIns="0" rtlCol="0">
            <a:spAutoFit/>
          </a:bodyPr>
          <a:lstStyle/>
          <a:p>
            <a:pPr marL="12700" marR="5080">
              <a:lnSpc>
                <a:spcPct val="100000"/>
              </a:lnSpc>
            </a:pPr>
            <a:r>
              <a:rPr sz="1800" dirty="0">
                <a:latin typeface="Arial"/>
                <a:cs typeface="Arial"/>
              </a:rPr>
              <a:t>D</a:t>
            </a:r>
            <a:r>
              <a:rPr sz="1800" spc="-10" dirty="0">
                <a:latin typeface="Arial"/>
                <a:cs typeface="Arial"/>
              </a:rPr>
              <a:t>i</a:t>
            </a:r>
            <a:r>
              <a:rPr sz="1800" dirty="0">
                <a:latin typeface="Arial"/>
                <a:cs typeface="Arial"/>
              </a:rPr>
              <a:t>sta</a:t>
            </a:r>
            <a:r>
              <a:rPr sz="1800" spc="-10" dirty="0">
                <a:latin typeface="Arial"/>
                <a:cs typeface="Arial"/>
              </a:rPr>
              <a:t>n</a:t>
            </a:r>
            <a:r>
              <a:rPr sz="1800" dirty="0">
                <a:latin typeface="Arial"/>
                <a:cs typeface="Arial"/>
              </a:rPr>
              <a:t>ce</a:t>
            </a:r>
            <a:r>
              <a:rPr sz="1800" spc="5" dirty="0">
                <a:latin typeface="Arial"/>
                <a:cs typeface="Arial"/>
              </a:rPr>
              <a:t> </a:t>
            </a:r>
            <a:r>
              <a:rPr sz="1800" dirty="0">
                <a:latin typeface="Arial"/>
                <a:cs typeface="Arial"/>
              </a:rPr>
              <a:t>of 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cl</a:t>
            </a:r>
            <a:r>
              <a:rPr sz="1800" spc="-10" dirty="0">
                <a:latin typeface="Arial"/>
                <a:cs typeface="Arial"/>
              </a:rPr>
              <a:t>u</a:t>
            </a:r>
            <a:r>
              <a:rPr sz="1800" dirty="0">
                <a:latin typeface="Arial"/>
                <a:cs typeface="Arial"/>
              </a:rPr>
              <a:t>sters is b</a:t>
            </a:r>
            <a:r>
              <a:rPr sz="1800" spc="-10" dirty="0">
                <a:latin typeface="Arial"/>
                <a:cs typeface="Arial"/>
              </a:rPr>
              <a:t>a</a:t>
            </a:r>
            <a:r>
              <a:rPr sz="1800" dirty="0">
                <a:latin typeface="Arial"/>
                <a:cs typeface="Arial"/>
              </a:rPr>
              <a:t>sed</a:t>
            </a:r>
            <a:r>
              <a:rPr sz="1800" spc="5" dirty="0">
                <a:latin typeface="Arial"/>
                <a:cs typeface="Arial"/>
              </a:rPr>
              <a:t> </a:t>
            </a:r>
            <a:r>
              <a:rPr sz="1800" dirty="0">
                <a:latin typeface="Arial"/>
                <a:cs typeface="Arial"/>
              </a:rPr>
              <a:t>on</a:t>
            </a:r>
            <a:r>
              <a:rPr sz="1800" spc="-10" dirty="0">
                <a:latin typeface="Arial"/>
                <a:cs typeface="Arial"/>
              </a:rPr>
              <a:t> </a:t>
            </a:r>
            <a:r>
              <a:rPr sz="1800" spc="5" dirty="0">
                <a:latin typeface="Arial"/>
                <a:cs typeface="Arial"/>
              </a:rPr>
              <a:t>t</a:t>
            </a:r>
            <a:r>
              <a:rPr sz="1800" dirty="0">
                <a:latin typeface="Arial"/>
                <a:cs typeface="Arial"/>
              </a:rPr>
              <a:t>he 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l</a:t>
            </a:r>
            <a:r>
              <a:rPr sz="1800" spc="-10" dirty="0">
                <a:latin typeface="Arial"/>
                <a:cs typeface="Arial"/>
              </a:rPr>
              <a:t>e</a:t>
            </a:r>
            <a:r>
              <a:rPr sz="1800" dirty="0">
                <a:latin typeface="Arial"/>
                <a:cs typeface="Arial"/>
              </a:rPr>
              <a:t>ast simi</a:t>
            </a:r>
            <a:r>
              <a:rPr sz="1800" spc="-10" dirty="0">
                <a:latin typeface="Arial"/>
                <a:cs typeface="Arial"/>
              </a:rPr>
              <a:t>l</a:t>
            </a:r>
            <a:r>
              <a:rPr sz="1800" dirty="0">
                <a:latin typeface="Arial"/>
                <a:cs typeface="Arial"/>
              </a:rPr>
              <a:t>ar</a:t>
            </a:r>
            <a:r>
              <a:rPr sz="1800" spc="5" dirty="0">
                <a:latin typeface="Arial"/>
                <a:cs typeface="Arial"/>
              </a:rPr>
              <a:t> </a:t>
            </a:r>
            <a:r>
              <a:rPr sz="1800" dirty="0">
                <a:latin typeface="Arial"/>
                <a:cs typeface="Arial"/>
              </a:rPr>
              <a:t>(most dist</a:t>
            </a:r>
            <a:r>
              <a:rPr sz="1800" spc="-10" dirty="0">
                <a:latin typeface="Arial"/>
                <a:cs typeface="Arial"/>
              </a:rPr>
              <a:t>a</a:t>
            </a:r>
            <a:r>
              <a:rPr sz="1800" dirty="0">
                <a:latin typeface="Arial"/>
                <a:cs typeface="Arial"/>
              </a:rPr>
              <a:t>nt) p</a:t>
            </a:r>
            <a:r>
              <a:rPr sz="1800" spc="-10" dirty="0">
                <a:latin typeface="Arial"/>
                <a:cs typeface="Arial"/>
              </a:rPr>
              <a:t>o</a:t>
            </a:r>
            <a:r>
              <a:rPr sz="1800" dirty="0">
                <a:latin typeface="Arial"/>
                <a:cs typeface="Arial"/>
              </a:rPr>
              <a:t>i</a:t>
            </a:r>
            <a:r>
              <a:rPr sz="1800" spc="-10" dirty="0">
                <a:latin typeface="Arial"/>
                <a:cs typeface="Arial"/>
              </a:rPr>
              <a:t>n</a:t>
            </a:r>
            <a:r>
              <a:rPr sz="1800" dirty="0">
                <a:latin typeface="Arial"/>
                <a:cs typeface="Arial"/>
              </a:rPr>
              <a:t>ts</a:t>
            </a:r>
            <a:r>
              <a:rPr sz="1800" spc="15" dirty="0">
                <a:latin typeface="Arial"/>
                <a:cs typeface="Arial"/>
              </a:rPr>
              <a:t> </a:t>
            </a:r>
            <a:r>
              <a:rPr sz="1800" dirty="0">
                <a:latin typeface="Arial"/>
                <a:cs typeface="Arial"/>
              </a:rPr>
              <a:t>in</a:t>
            </a:r>
            <a:r>
              <a:rPr sz="1800" spc="-10" dirty="0">
                <a:latin typeface="Arial"/>
                <a:cs typeface="Arial"/>
              </a:rPr>
              <a:t> </a:t>
            </a:r>
            <a:r>
              <a:rPr sz="1800" spc="5" dirty="0">
                <a:latin typeface="Arial"/>
                <a:cs typeface="Arial"/>
              </a:rPr>
              <a:t>t</a:t>
            </a:r>
            <a:r>
              <a:rPr sz="1800" dirty="0">
                <a:latin typeface="Arial"/>
                <a:cs typeface="Arial"/>
              </a:rPr>
              <a:t>he </a:t>
            </a:r>
            <a:r>
              <a:rPr sz="1800" spc="-10" dirty="0">
                <a:latin typeface="Arial"/>
                <a:cs typeface="Arial"/>
              </a:rPr>
              <a:t>d</a:t>
            </a:r>
            <a:r>
              <a:rPr sz="1800" dirty="0">
                <a:latin typeface="Arial"/>
                <a:cs typeface="Arial"/>
              </a:rPr>
              <a:t>i</a:t>
            </a:r>
            <a:r>
              <a:rPr sz="1800" spc="-40" dirty="0">
                <a:latin typeface="Arial"/>
                <a:cs typeface="Arial"/>
              </a:rPr>
              <a:t>f</a:t>
            </a:r>
            <a:r>
              <a:rPr sz="1800" dirty="0">
                <a:latin typeface="Arial"/>
                <a:cs typeface="Arial"/>
              </a:rPr>
              <a:t>fer</a:t>
            </a:r>
            <a:r>
              <a:rPr sz="1800" spc="-10" dirty="0">
                <a:latin typeface="Arial"/>
                <a:cs typeface="Arial"/>
              </a:rPr>
              <a:t>en</a:t>
            </a:r>
            <a:r>
              <a:rPr sz="1800" dirty="0">
                <a:latin typeface="Arial"/>
                <a:cs typeface="Arial"/>
              </a:rPr>
              <a:t>t</a:t>
            </a:r>
            <a:r>
              <a:rPr sz="1800" spc="15" dirty="0">
                <a:latin typeface="Arial"/>
                <a:cs typeface="Arial"/>
              </a:rPr>
              <a:t> </a:t>
            </a:r>
            <a:r>
              <a:rPr sz="1800" dirty="0">
                <a:latin typeface="Arial"/>
                <a:cs typeface="Arial"/>
              </a:rPr>
              <a:t>cl</a:t>
            </a:r>
            <a:r>
              <a:rPr sz="1800" spc="-15" dirty="0">
                <a:latin typeface="Arial"/>
                <a:cs typeface="Arial"/>
              </a:rPr>
              <a:t>u</a:t>
            </a:r>
            <a:r>
              <a:rPr sz="1800" dirty="0">
                <a:latin typeface="Arial"/>
                <a:cs typeface="Arial"/>
              </a:rPr>
              <a:t>sters</a:t>
            </a:r>
            <a:endParaRPr sz="1800">
              <a:latin typeface="Arial"/>
              <a:cs typeface="Arial"/>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954" y="589080"/>
            <a:ext cx="7994091" cy="558911"/>
          </a:xfrm>
          <a:prstGeom prst="rect">
            <a:avLst/>
          </a:prstGeom>
        </p:spPr>
        <p:txBody>
          <a:bodyPr vert="horz" wrap="square" lIns="0" tIns="65826" rIns="0" bIns="0" rtlCol="0">
            <a:spAutoFit/>
          </a:bodyPr>
          <a:lstStyle/>
          <a:p>
            <a:pPr marL="861060">
              <a:lnSpc>
                <a:spcPct val="100000"/>
              </a:lnSpc>
            </a:pPr>
            <a:r>
              <a:rPr sz="3200" dirty="0"/>
              <a:t>Cluster</a:t>
            </a:r>
            <a:r>
              <a:rPr sz="3200" spc="-20" dirty="0"/>
              <a:t> </a:t>
            </a:r>
            <a:r>
              <a:rPr sz="3200" dirty="0"/>
              <a:t>Distance:</a:t>
            </a:r>
            <a:r>
              <a:rPr sz="3200" spc="-35" dirty="0"/>
              <a:t> </a:t>
            </a:r>
            <a:r>
              <a:rPr lang="en-US" sz="3200" dirty="0"/>
              <a:t>Average</a:t>
            </a:r>
            <a:r>
              <a:rPr sz="3200" spc="-25" dirty="0"/>
              <a:t> </a:t>
            </a:r>
            <a:r>
              <a:rPr sz="3200" dirty="0"/>
              <a:t>Li</a:t>
            </a:r>
            <a:r>
              <a:rPr sz="3200" spc="-15" dirty="0"/>
              <a:t>n</a:t>
            </a:r>
            <a:r>
              <a:rPr sz="3200" dirty="0"/>
              <a:t>kage</a:t>
            </a:r>
          </a:p>
        </p:txBody>
      </p:sp>
      <p:sp>
        <p:nvSpPr>
          <p:cNvPr id="3" name="object 3"/>
          <p:cNvSpPr/>
          <p:nvPr/>
        </p:nvSpPr>
        <p:spPr>
          <a:xfrm>
            <a:off x="1913001" y="2057400"/>
            <a:ext cx="1383030" cy="1791970"/>
          </a:xfrm>
          <a:custGeom>
            <a:avLst/>
            <a:gdLst/>
            <a:ahLst/>
            <a:cxnLst/>
            <a:rect l="l" t="t" r="r" b="b"/>
            <a:pathLst>
              <a:path w="1383029" h="1791970">
                <a:moveTo>
                  <a:pt x="146304" y="504571"/>
                </a:moveTo>
                <a:lnTo>
                  <a:pt x="123810" y="555443"/>
                </a:lnTo>
                <a:lnTo>
                  <a:pt x="104387" y="608657"/>
                </a:lnTo>
                <a:lnTo>
                  <a:pt x="87538" y="663809"/>
                </a:lnTo>
                <a:lnTo>
                  <a:pt x="72767" y="720497"/>
                </a:lnTo>
                <a:lnTo>
                  <a:pt x="59578" y="778319"/>
                </a:lnTo>
                <a:lnTo>
                  <a:pt x="47475" y="836873"/>
                </a:lnTo>
                <a:lnTo>
                  <a:pt x="35962" y="895755"/>
                </a:lnTo>
                <a:lnTo>
                  <a:pt x="30271" y="925195"/>
                </a:lnTo>
                <a:lnTo>
                  <a:pt x="24542" y="954565"/>
                </a:lnTo>
                <a:lnTo>
                  <a:pt x="18712" y="983817"/>
                </a:lnTo>
                <a:lnTo>
                  <a:pt x="12720" y="1012899"/>
                </a:lnTo>
                <a:lnTo>
                  <a:pt x="6503" y="1041762"/>
                </a:lnTo>
                <a:lnTo>
                  <a:pt x="0" y="1070355"/>
                </a:lnTo>
                <a:lnTo>
                  <a:pt x="2153" y="1093551"/>
                </a:lnTo>
                <a:lnTo>
                  <a:pt x="6242" y="1133863"/>
                </a:lnTo>
                <a:lnTo>
                  <a:pt x="12425" y="1182128"/>
                </a:lnTo>
                <a:lnTo>
                  <a:pt x="19622" y="1220533"/>
                </a:lnTo>
                <a:lnTo>
                  <a:pt x="32647" y="1265705"/>
                </a:lnTo>
                <a:lnTo>
                  <a:pt x="46378" y="1302036"/>
                </a:lnTo>
                <a:lnTo>
                  <a:pt x="64697" y="1346449"/>
                </a:lnTo>
                <a:lnTo>
                  <a:pt x="83692" y="1370193"/>
                </a:lnTo>
                <a:lnTo>
                  <a:pt x="94880" y="1376810"/>
                </a:lnTo>
                <a:lnTo>
                  <a:pt x="105671" y="1383740"/>
                </a:lnTo>
                <a:lnTo>
                  <a:pt x="116162" y="1390893"/>
                </a:lnTo>
                <a:lnTo>
                  <a:pt x="126447" y="1398179"/>
                </a:lnTo>
                <a:lnTo>
                  <a:pt x="136625" y="1405508"/>
                </a:lnTo>
                <a:lnTo>
                  <a:pt x="146792" y="1412787"/>
                </a:lnTo>
                <a:lnTo>
                  <a:pt x="189281" y="1439618"/>
                </a:lnTo>
                <a:lnTo>
                  <a:pt x="200841" y="1445301"/>
                </a:lnTo>
                <a:lnTo>
                  <a:pt x="228904" y="1441548"/>
                </a:lnTo>
                <a:lnTo>
                  <a:pt x="253279" y="1437453"/>
                </a:lnTo>
                <a:lnTo>
                  <a:pt x="274232" y="1433287"/>
                </a:lnTo>
                <a:lnTo>
                  <a:pt x="292030" y="1429324"/>
                </a:lnTo>
                <a:lnTo>
                  <a:pt x="306938" y="1425832"/>
                </a:lnTo>
                <a:lnTo>
                  <a:pt x="319222" y="1423085"/>
                </a:lnTo>
                <a:lnTo>
                  <a:pt x="329149" y="1421353"/>
                </a:lnTo>
                <a:lnTo>
                  <a:pt x="336985" y="1420907"/>
                </a:lnTo>
                <a:lnTo>
                  <a:pt x="342995" y="1422019"/>
                </a:lnTo>
                <a:lnTo>
                  <a:pt x="354981" y="1460446"/>
                </a:lnTo>
                <a:lnTo>
                  <a:pt x="356312" y="1496218"/>
                </a:lnTo>
                <a:lnTo>
                  <a:pt x="357300" y="1519562"/>
                </a:lnTo>
                <a:lnTo>
                  <a:pt x="361249" y="1578520"/>
                </a:lnTo>
                <a:lnTo>
                  <a:pt x="366366" y="1627160"/>
                </a:lnTo>
                <a:lnTo>
                  <a:pt x="374300" y="1664553"/>
                </a:lnTo>
                <a:lnTo>
                  <a:pt x="377041" y="1676980"/>
                </a:lnTo>
                <a:lnTo>
                  <a:pt x="408123" y="1707860"/>
                </a:lnTo>
                <a:lnTo>
                  <a:pt x="412232" y="1712176"/>
                </a:lnTo>
                <a:lnTo>
                  <a:pt x="415407" y="1715500"/>
                </a:lnTo>
                <a:lnTo>
                  <a:pt x="433868" y="1726510"/>
                </a:lnTo>
                <a:lnTo>
                  <a:pt x="439160" y="1728549"/>
                </a:lnTo>
                <a:lnTo>
                  <a:pt x="445914" y="1731260"/>
                </a:lnTo>
                <a:lnTo>
                  <a:pt x="454396" y="1734827"/>
                </a:lnTo>
                <a:lnTo>
                  <a:pt x="464872" y="1739434"/>
                </a:lnTo>
                <a:lnTo>
                  <a:pt x="478072" y="1745194"/>
                </a:lnTo>
                <a:lnTo>
                  <a:pt x="522506" y="1766846"/>
                </a:lnTo>
                <a:lnTo>
                  <a:pt x="551851" y="1782094"/>
                </a:lnTo>
                <a:lnTo>
                  <a:pt x="565295" y="1781300"/>
                </a:lnTo>
                <a:lnTo>
                  <a:pt x="607225" y="1783060"/>
                </a:lnTo>
                <a:lnTo>
                  <a:pt x="650373" y="1787777"/>
                </a:lnTo>
                <a:lnTo>
                  <a:pt x="664763" y="1789282"/>
                </a:lnTo>
                <a:lnTo>
                  <a:pt x="679064" y="1790494"/>
                </a:lnTo>
                <a:lnTo>
                  <a:pt x="693218" y="1791259"/>
                </a:lnTo>
                <a:lnTo>
                  <a:pt x="707169" y="1791421"/>
                </a:lnTo>
                <a:lnTo>
                  <a:pt x="720862" y="1790825"/>
                </a:lnTo>
                <a:lnTo>
                  <a:pt x="759823" y="1782939"/>
                </a:lnTo>
                <a:lnTo>
                  <a:pt x="794427" y="1762645"/>
                </a:lnTo>
                <a:lnTo>
                  <a:pt x="820541" y="1729961"/>
                </a:lnTo>
                <a:lnTo>
                  <a:pt x="837477" y="1689646"/>
                </a:lnTo>
                <a:lnTo>
                  <a:pt x="851570" y="1641353"/>
                </a:lnTo>
                <a:lnTo>
                  <a:pt x="862479" y="1593600"/>
                </a:lnTo>
                <a:lnTo>
                  <a:pt x="869862" y="1554906"/>
                </a:lnTo>
                <a:lnTo>
                  <a:pt x="873632" y="1532129"/>
                </a:lnTo>
                <a:lnTo>
                  <a:pt x="885882" y="1535708"/>
                </a:lnTo>
                <a:lnTo>
                  <a:pt x="933801" y="1552433"/>
                </a:lnTo>
                <a:lnTo>
                  <a:pt x="980746" y="1571594"/>
                </a:lnTo>
                <a:lnTo>
                  <a:pt x="992449" y="1576542"/>
                </a:lnTo>
                <a:lnTo>
                  <a:pt x="1004169" y="1581495"/>
                </a:lnTo>
                <a:lnTo>
                  <a:pt x="1015924" y="1586422"/>
                </a:lnTo>
                <a:lnTo>
                  <a:pt x="1027727" y="1591294"/>
                </a:lnTo>
                <a:lnTo>
                  <a:pt x="1040293" y="1590881"/>
                </a:lnTo>
                <a:lnTo>
                  <a:pt x="1053525" y="1590779"/>
                </a:lnTo>
                <a:lnTo>
                  <a:pt x="1067338" y="1590873"/>
                </a:lnTo>
                <a:lnTo>
                  <a:pt x="1081646" y="1591048"/>
                </a:lnTo>
                <a:lnTo>
                  <a:pt x="1096365" y="1591188"/>
                </a:lnTo>
                <a:lnTo>
                  <a:pt x="1142133" y="1590250"/>
                </a:lnTo>
                <a:lnTo>
                  <a:pt x="1188529" y="1584852"/>
                </a:lnTo>
                <a:lnTo>
                  <a:pt x="1233252" y="1571884"/>
                </a:lnTo>
                <a:lnTo>
                  <a:pt x="1274002" y="1548235"/>
                </a:lnTo>
                <a:lnTo>
                  <a:pt x="1308481" y="1510791"/>
                </a:lnTo>
                <a:lnTo>
                  <a:pt x="1331235" y="1467620"/>
                </a:lnTo>
                <a:lnTo>
                  <a:pt x="1346617" y="1419428"/>
                </a:lnTo>
                <a:lnTo>
                  <a:pt x="1355353" y="1381283"/>
                </a:lnTo>
                <a:lnTo>
                  <a:pt x="1360638" y="1355406"/>
                </a:lnTo>
                <a:lnTo>
                  <a:pt x="1363278" y="1342433"/>
                </a:lnTo>
                <a:lnTo>
                  <a:pt x="1373514" y="1296204"/>
                </a:lnTo>
                <a:lnTo>
                  <a:pt x="1382275" y="1261386"/>
                </a:lnTo>
                <a:lnTo>
                  <a:pt x="1378509" y="1245287"/>
                </a:lnTo>
                <a:lnTo>
                  <a:pt x="1365155" y="1204140"/>
                </a:lnTo>
                <a:lnTo>
                  <a:pt x="1342205" y="1161338"/>
                </a:lnTo>
                <a:lnTo>
                  <a:pt x="1312829" y="1125052"/>
                </a:lnTo>
                <a:lnTo>
                  <a:pt x="1286221" y="1097349"/>
                </a:lnTo>
                <a:lnTo>
                  <a:pt x="1292361" y="1080499"/>
                </a:lnTo>
                <a:lnTo>
                  <a:pt x="1310076" y="1030291"/>
                </a:lnTo>
                <a:lnTo>
                  <a:pt x="1326649" y="980270"/>
                </a:lnTo>
                <a:lnTo>
                  <a:pt x="1341972" y="930013"/>
                </a:lnTo>
                <a:lnTo>
                  <a:pt x="1355939" y="879101"/>
                </a:lnTo>
                <a:lnTo>
                  <a:pt x="1368441" y="827113"/>
                </a:lnTo>
                <a:lnTo>
                  <a:pt x="1379373" y="773629"/>
                </a:lnTo>
                <a:lnTo>
                  <a:pt x="1382649" y="755396"/>
                </a:lnTo>
                <a:lnTo>
                  <a:pt x="1380011" y="733589"/>
                </a:lnTo>
                <a:lnTo>
                  <a:pt x="1374114" y="693746"/>
                </a:lnTo>
                <a:lnTo>
                  <a:pt x="1363169" y="642062"/>
                </a:lnTo>
                <a:lnTo>
                  <a:pt x="1348827" y="597933"/>
                </a:lnTo>
                <a:lnTo>
                  <a:pt x="1330098" y="558946"/>
                </a:lnTo>
                <a:lnTo>
                  <a:pt x="1305996" y="522688"/>
                </a:lnTo>
                <a:lnTo>
                  <a:pt x="1275533" y="486747"/>
                </a:lnTo>
                <a:lnTo>
                  <a:pt x="1233680" y="454432"/>
                </a:lnTo>
                <a:lnTo>
                  <a:pt x="1205644" y="448860"/>
                </a:lnTo>
                <a:lnTo>
                  <a:pt x="1194769" y="449403"/>
                </a:lnTo>
                <a:lnTo>
                  <a:pt x="1185747" y="451348"/>
                </a:lnTo>
                <a:lnTo>
                  <a:pt x="1178397" y="454083"/>
                </a:lnTo>
                <a:lnTo>
                  <a:pt x="1172537" y="456995"/>
                </a:lnTo>
                <a:lnTo>
                  <a:pt x="1167985" y="459473"/>
                </a:lnTo>
                <a:lnTo>
                  <a:pt x="1164560" y="460904"/>
                </a:lnTo>
                <a:lnTo>
                  <a:pt x="1157513" y="413212"/>
                </a:lnTo>
                <a:lnTo>
                  <a:pt x="1156894" y="390168"/>
                </a:lnTo>
                <a:lnTo>
                  <a:pt x="1154499" y="325630"/>
                </a:lnTo>
                <a:lnTo>
                  <a:pt x="1152359" y="282911"/>
                </a:lnTo>
                <a:lnTo>
                  <a:pt x="1149350" y="232410"/>
                </a:lnTo>
                <a:lnTo>
                  <a:pt x="1125906" y="192540"/>
                </a:lnTo>
                <a:lnTo>
                  <a:pt x="1098562" y="163089"/>
                </a:lnTo>
                <a:lnTo>
                  <a:pt x="1057426" y="135365"/>
                </a:lnTo>
                <a:lnTo>
                  <a:pt x="1012695" y="114975"/>
                </a:lnTo>
                <a:lnTo>
                  <a:pt x="1001174" y="110275"/>
                </a:lnTo>
                <a:lnTo>
                  <a:pt x="989577" y="105533"/>
                </a:lnTo>
                <a:lnTo>
                  <a:pt x="977935" y="100650"/>
                </a:lnTo>
                <a:lnTo>
                  <a:pt x="966276" y="95526"/>
                </a:lnTo>
                <a:lnTo>
                  <a:pt x="954631" y="90061"/>
                </a:lnTo>
                <a:lnTo>
                  <a:pt x="939611" y="95006"/>
                </a:lnTo>
                <a:lnTo>
                  <a:pt x="902964" y="107227"/>
                </a:lnTo>
                <a:lnTo>
                  <a:pt x="867307" y="128725"/>
                </a:lnTo>
                <a:lnTo>
                  <a:pt x="844441" y="159348"/>
                </a:lnTo>
                <a:lnTo>
                  <a:pt x="836639" y="173933"/>
                </a:lnTo>
                <a:lnTo>
                  <a:pt x="824793" y="186249"/>
                </a:lnTo>
                <a:lnTo>
                  <a:pt x="790107" y="215693"/>
                </a:lnTo>
                <a:lnTo>
                  <a:pt x="778926" y="219457"/>
                </a:lnTo>
                <a:lnTo>
                  <a:pt x="774513" y="218834"/>
                </a:lnTo>
                <a:lnTo>
                  <a:pt x="757955" y="184211"/>
                </a:lnTo>
                <a:lnTo>
                  <a:pt x="751377" y="150051"/>
                </a:lnTo>
                <a:lnTo>
                  <a:pt x="748742" y="136613"/>
                </a:lnTo>
                <a:lnTo>
                  <a:pt x="745714" y="122261"/>
                </a:lnTo>
                <a:lnTo>
                  <a:pt x="742188" y="107061"/>
                </a:lnTo>
                <a:lnTo>
                  <a:pt x="728298" y="93290"/>
                </a:lnTo>
                <a:lnTo>
                  <a:pt x="716400" y="81260"/>
                </a:lnTo>
                <a:lnTo>
                  <a:pt x="684664" y="47691"/>
                </a:lnTo>
                <a:lnTo>
                  <a:pt x="679674" y="42225"/>
                </a:lnTo>
                <a:lnTo>
                  <a:pt x="675455" y="37645"/>
                </a:lnTo>
                <a:lnTo>
                  <a:pt x="638526" y="12819"/>
                </a:lnTo>
                <a:lnTo>
                  <a:pt x="630803" y="9272"/>
                </a:lnTo>
                <a:lnTo>
                  <a:pt x="621610" y="5047"/>
                </a:lnTo>
                <a:lnTo>
                  <a:pt x="610743" y="0"/>
                </a:lnTo>
                <a:lnTo>
                  <a:pt x="603366" y="1019"/>
                </a:lnTo>
                <a:lnTo>
                  <a:pt x="594484" y="1907"/>
                </a:lnTo>
                <a:lnTo>
                  <a:pt x="584275" y="2732"/>
                </a:lnTo>
                <a:lnTo>
                  <a:pt x="572917" y="3564"/>
                </a:lnTo>
                <a:lnTo>
                  <a:pt x="560590" y="4472"/>
                </a:lnTo>
                <a:lnTo>
                  <a:pt x="519581" y="8350"/>
                </a:lnTo>
                <a:lnTo>
                  <a:pt x="476289" y="15419"/>
                </a:lnTo>
                <a:lnTo>
                  <a:pt x="435544" y="27558"/>
                </a:lnTo>
                <a:lnTo>
                  <a:pt x="397026" y="51830"/>
                </a:lnTo>
                <a:lnTo>
                  <a:pt x="368110" y="81778"/>
                </a:lnTo>
                <a:lnTo>
                  <a:pt x="341090" y="117578"/>
                </a:lnTo>
                <a:lnTo>
                  <a:pt x="316011" y="158132"/>
                </a:lnTo>
                <a:lnTo>
                  <a:pt x="292922" y="202342"/>
                </a:lnTo>
                <a:lnTo>
                  <a:pt x="271869" y="249110"/>
                </a:lnTo>
                <a:lnTo>
                  <a:pt x="252899" y="297337"/>
                </a:lnTo>
                <a:lnTo>
                  <a:pt x="236058" y="345926"/>
                </a:lnTo>
                <a:lnTo>
                  <a:pt x="221394" y="393778"/>
                </a:lnTo>
                <a:lnTo>
                  <a:pt x="208953" y="439794"/>
                </a:lnTo>
                <a:lnTo>
                  <a:pt x="203581" y="461772"/>
                </a:lnTo>
                <a:lnTo>
                  <a:pt x="198330" y="474634"/>
                </a:lnTo>
                <a:lnTo>
                  <a:pt x="189859" y="483248"/>
                </a:lnTo>
                <a:lnTo>
                  <a:pt x="179261" y="489109"/>
                </a:lnTo>
                <a:lnTo>
                  <a:pt x="167629" y="493712"/>
                </a:lnTo>
                <a:lnTo>
                  <a:pt x="156055" y="498550"/>
                </a:lnTo>
                <a:lnTo>
                  <a:pt x="146304" y="504571"/>
                </a:lnTo>
                <a:close/>
              </a:path>
            </a:pathLst>
          </a:custGeom>
          <a:ln w="12700">
            <a:solidFill>
              <a:srgbClr val="000000"/>
            </a:solidFill>
          </a:ln>
        </p:spPr>
        <p:txBody>
          <a:bodyPr wrap="square" lIns="0" tIns="0" rIns="0" bIns="0" rtlCol="0"/>
          <a:lstStyle/>
          <a:p>
            <a:endParaRPr/>
          </a:p>
        </p:txBody>
      </p:sp>
      <p:sp>
        <p:nvSpPr>
          <p:cNvPr id="4" name="object 4"/>
          <p:cNvSpPr/>
          <p:nvPr/>
        </p:nvSpPr>
        <p:spPr>
          <a:xfrm>
            <a:off x="4656201" y="2094736"/>
            <a:ext cx="1676400" cy="1791970"/>
          </a:xfrm>
          <a:custGeom>
            <a:avLst/>
            <a:gdLst/>
            <a:ahLst/>
            <a:cxnLst/>
            <a:rect l="l" t="t" r="r" b="b"/>
            <a:pathLst>
              <a:path w="1676400" h="1791970">
                <a:moveTo>
                  <a:pt x="177291" y="1286892"/>
                </a:moveTo>
                <a:lnTo>
                  <a:pt x="150053" y="1236020"/>
                </a:lnTo>
                <a:lnTo>
                  <a:pt x="126532" y="1182806"/>
                </a:lnTo>
                <a:lnTo>
                  <a:pt x="106128" y="1127654"/>
                </a:lnTo>
                <a:lnTo>
                  <a:pt x="88239" y="1070966"/>
                </a:lnTo>
                <a:lnTo>
                  <a:pt x="72262" y="1013144"/>
                </a:lnTo>
                <a:lnTo>
                  <a:pt x="57597" y="954590"/>
                </a:lnTo>
                <a:lnTo>
                  <a:pt x="43639" y="895707"/>
                </a:lnTo>
                <a:lnTo>
                  <a:pt x="36738" y="866268"/>
                </a:lnTo>
                <a:lnTo>
                  <a:pt x="29789" y="836898"/>
                </a:lnTo>
                <a:lnTo>
                  <a:pt x="22715" y="807646"/>
                </a:lnTo>
                <a:lnTo>
                  <a:pt x="15443" y="778564"/>
                </a:lnTo>
                <a:lnTo>
                  <a:pt x="7896" y="749701"/>
                </a:lnTo>
                <a:lnTo>
                  <a:pt x="0" y="721107"/>
                </a:lnTo>
                <a:lnTo>
                  <a:pt x="2617" y="697912"/>
                </a:lnTo>
                <a:lnTo>
                  <a:pt x="7588" y="657600"/>
                </a:lnTo>
                <a:lnTo>
                  <a:pt x="15104" y="609335"/>
                </a:lnTo>
                <a:lnTo>
                  <a:pt x="23846" y="570930"/>
                </a:lnTo>
                <a:lnTo>
                  <a:pt x="39653" y="525758"/>
                </a:lnTo>
                <a:lnTo>
                  <a:pt x="56306" y="489427"/>
                </a:lnTo>
                <a:lnTo>
                  <a:pt x="78514" y="445014"/>
                </a:lnTo>
                <a:lnTo>
                  <a:pt x="99655" y="422132"/>
                </a:lnTo>
                <a:lnTo>
                  <a:pt x="111472" y="416470"/>
                </a:lnTo>
                <a:lnTo>
                  <a:pt x="144919" y="398199"/>
                </a:lnTo>
                <a:lnTo>
                  <a:pt x="166311" y="385535"/>
                </a:lnTo>
                <a:lnTo>
                  <a:pt x="176963" y="379234"/>
                </a:lnTo>
                <a:lnTo>
                  <a:pt x="221070" y="355600"/>
                </a:lnTo>
                <a:lnTo>
                  <a:pt x="245090" y="345545"/>
                </a:lnTo>
                <a:lnTo>
                  <a:pt x="278881" y="349387"/>
                </a:lnTo>
                <a:lnTo>
                  <a:pt x="308225" y="353561"/>
                </a:lnTo>
                <a:lnTo>
                  <a:pt x="333443" y="357797"/>
                </a:lnTo>
                <a:lnTo>
                  <a:pt x="354856" y="361824"/>
                </a:lnTo>
                <a:lnTo>
                  <a:pt x="372786" y="365371"/>
                </a:lnTo>
                <a:lnTo>
                  <a:pt x="387554" y="368167"/>
                </a:lnTo>
                <a:lnTo>
                  <a:pt x="399481" y="369941"/>
                </a:lnTo>
                <a:lnTo>
                  <a:pt x="408888" y="370423"/>
                </a:lnTo>
                <a:lnTo>
                  <a:pt x="416098" y="369341"/>
                </a:lnTo>
                <a:lnTo>
                  <a:pt x="430418" y="331001"/>
                </a:lnTo>
                <a:lnTo>
                  <a:pt x="432005" y="295240"/>
                </a:lnTo>
                <a:lnTo>
                  <a:pt x="433195" y="271899"/>
                </a:lnTo>
                <a:lnTo>
                  <a:pt x="437978" y="212943"/>
                </a:lnTo>
                <a:lnTo>
                  <a:pt x="444199" y="164410"/>
                </a:lnTo>
                <a:lnTo>
                  <a:pt x="453727" y="127338"/>
                </a:lnTo>
                <a:lnTo>
                  <a:pt x="456975" y="115017"/>
                </a:lnTo>
                <a:lnTo>
                  <a:pt x="491596" y="86556"/>
                </a:lnTo>
                <a:lnTo>
                  <a:pt x="500679" y="78642"/>
                </a:lnTo>
                <a:lnTo>
                  <a:pt x="503909" y="75836"/>
                </a:lnTo>
                <a:lnTo>
                  <a:pt x="526363" y="64854"/>
                </a:lnTo>
                <a:lnTo>
                  <a:pt x="531939" y="63078"/>
                </a:lnTo>
                <a:lnTo>
                  <a:pt x="571909" y="49114"/>
                </a:lnTo>
                <a:lnTo>
                  <a:pt x="618696" y="30726"/>
                </a:lnTo>
                <a:lnTo>
                  <a:pt x="657361" y="14461"/>
                </a:lnTo>
                <a:lnTo>
                  <a:pt x="670168" y="8905"/>
                </a:lnTo>
                <a:lnTo>
                  <a:pt x="686328" y="9766"/>
                </a:lnTo>
                <a:lnTo>
                  <a:pt x="736816" y="8165"/>
                </a:lnTo>
                <a:lnTo>
                  <a:pt x="788873" y="3559"/>
                </a:lnTo>
                <a:lnTo>
                  <a:pt x="806253" y="2081"/>
                </a:lnTo>
                <a:lnTo>
                  <a:pt x="823533" y="892"/>
                </a:lnTo>
                <a:lnTo>
                  <a:pt x="840643" y="146"/>
                </a:lnTo>
                <a:lnTo>
                  <a:pt x="857515" y="0"/>
                </a:lnTo>
                <a:lnTo>
                  <a:pt x="874080" y="608"/>
                </a:lnTo>
                <a:lnTo>
                  <a:pt x="921245" y="8517"/>
                </a:lnTo>
                <a:lnTo>
                  <a:pt x="963173" y="28817"/>
                </a:lnTo>
                <a:lnTo>
                  <a:pt x="994703" y="61309"/>
                </a:lnTo>
                <a:lnTo>
                  <a:pt x="1014928" y="100761"/>
                </a:lnTo>
                <a:lnTo>
                  <a:pt x="1031855" y="148107"/>
                </a:lnTo>
                <a:lnTo>
                  <a:pt x="1045079" y="195265"/>
                </a:lnTo>
                <a:lnTo>
                  <a:pt x="1054198" y="234152"/>
                </a:lnTo>
                <a:lnTo>
                  <a:pt x="1059275" y="259164"/>
                </a:lnTo>
                <a:lnTo>
                  <a:pt x="1071807" y="256196"/>
                </a:lnTo>
                <a:lnTo>
                  <a:pt x="1108790" y="246166"/>
                </a:lnTo>
                <a:lnTo>
                  <a:pt x="1157097" y="230842"/>
                </a:lnTo>
                <a:lnTo>
                  <a:pt x="1204924" y="214343"/>
                </a:lnTo>
                <a:lnTo>
                  <a:pt x="1216891" y="210169"/>
                </a:lnTo>
                <a:lnTo>
                  <a:pt x="1228885" y="206012"/>
                </a:lnTo>
                <a:lnTo>
                  <a:pt x="1240917" y="201889"/>
                </a:lnTo>
                <a:lnTo>
                  <a:pt x="1256882" y="202057"/>
                </a:lnTo>
                <a:lnTo>
                  <a:pt x="1273581" y="201938"/>
                </a:lnTo>
                <a:lnTo>
                  <a:pt x="1290915" y="201646"/>
                </a:lnTo>
                <a:lnTo>
                  <a:pt x="1308786" y="201296"/>
                </a:lnTo>
                <a:lnTo>
                  <a:pt x="1327092" y="201001"/>
                </a:lnTo>
                <a:lnTo>
                  <a:pt x="1383634" y="201585"/>
                </a:lnTo>
                <a:lnTo>
                  <a:pt x="1421685" y="204339"/>
                </a:lnTo>
                <a:lnTo>
                  <a:pt x="1477306" y="214296"/>
                </a:lnTo>
                <a:lnTo>
                  <a:pt x="1528790" y="233980"/>
                </a:lnTo>
                <a:lnTo>
                  <a:pt x="1573451" y="266466"/>
                </a:lnTo>
                <a:lnTo>
                  <a:pt x="1601279" y="301052"/>
                </a:lnTo>
                <a:lnTo>
                  <a:pt x="1623635" y="345964"/>
                </a:lnTo>
                <a:lnTo>
                  <a:pt x="1635758" y="382285"/>
                </a:lnTo>
                <a:lnTo>
                  <a:pt x="1645719" y="419916"/>
                </a:lnTo>
                <a:lnTo>
                  <a:pt x="1651967" y="445311"/>
                </a:lnTo>
                <a:lnTo>
                  <a:pt x="1655155" y="458005"/>
                </a:lnTo>
                <a:lnTo>
                  <a:pt x="1668836" y="507237"/>
                </a:lnTo>
                <a:lnTo>
                  <a:pt x="1676399" y="531495"/>
                </a:lnTo>
                <a:lnTo>
                  <a:pt x="1671983" y="546535"/>
                </a:lnTo>
                <a:lnTo>
                  <a:pt x="1656592" y="585351"/>
                </a:lnTo>
                <a:lnTo>
                  <a:pt x="1630669" y="626254"/>
                </a:lnTo>
                <a:lnTo>
                  <a:pt x="1597936" y="660817"/>
                </a:lnTo>
                <a:lnTo>
                  <a:pt x="1568500" y="686557"/>
                </a:lnTo>
                <a:lnTo>
                  <a:pt x="1557700" y="695654"/>
                </a:lnTo>
                <a:lnTo>
                  <a:pt x="1565385" y="712284"/>
                </a:lnTo>
                <a:lnTo>
                  <a:pt x="1587449" y="761960"/>
                </a:lnTo>
                <a:lnTo>
                  <a:pt x="1607952" y="811616"/>
                </a:lnTo>
                <a:lnTo>
                  <a:pt x="1626796" y="861642"/>
                </a:lnTo>
                <a:lnTo>
                  <a:pt x="1643885" y="912428"/>
                </a:lnTo>
                <a:lnTo>
                  <a:pt x="1659125" y="964362"/>
                </a:lnTo>
                <a:lnTo>
                  <a:pt x="1672418" y="1017834"/>
                </a:lnTo>
                <a:lnTo>
                  <a:pt x="1676400" y="1036067"/>
                </a:lnTo>
                <a:lnTo>
                  <a:pt x="1673209" y="1057874"/>
                </a:lnTo>
                <a:lnTo>
                  <a:pt x="1666068" y="1097717"/>
                </a:lnTo>
                <a:lnTo>
                  <a:pt x="1652794" y="1149400"/>
                </a:lnTo>
                <a:lnTo>
                  <a:pt x="1635385" y="1193530"/>
                </a:lnTo>
                <a:lnTo>
                  <a:pt x="1612648" y="1232517"/>
                </a:lnTo>
                <a:lnTo>
                  <a:pt x="1583388" y="1268775"/>
                </a:lnTo>
                <a:lnTo>
                  <a:pt x="1546413" y="1304716"/>
                </a:lnTo>
                <a:lnTo>
                  <a:pt x="1516888" y="1329691"/>
                </a:lnTo>
                <a:lnTo>
                  <a:pt x="1477348" y="1341130"/>
                </a:lnTo>
                <a:lnTo>
                  <a:pt x="1461712" y="1342603"/>
                </a:lnTo>
                <a:lnTo>
                  <a:pt x="1448540" y="1342060"/>
                </a:lnTo>
                <a:lnTo>
                  <a:pt x="1437612" y="1340115"/>
                </a:lnTo>
                <a:lnTo>
                  <a:pt x="1428707" y="1337380"/>
                </a:lnTo>
                <a:lnTo>
                  <a:pt x="1421607" y="1334468"/>
                </a:lnTo>
                <a:lnTo>
                  <a:pt x="1416092" y="1331990"/>
                </a:lnTo>
                <a:lnTo>
                  <a:pt x="1411942" y="1330558"/>
                </a:lnTo>
                <a:lnTo>
                  <a:pt x="1403409" y="1378251"/>
                </a:lnTo>
                <a:lnTo>
                  <a:pt x="1402665" y="1401295"/>
                </a:lnTo>
                <a:lnTo>
                  <a:pt x="1399780" y="1465833"/>
                </a:lnTo>
                <a:lnTo>
                  <a:pt x="1397201" y="1508552"/>
                </a:lnTo>
                <a:lnTo>
                  <a:pt x="1393571" y="1559053"/>
                </a:lnTo>
                <a:lnTo>
                  <a:pt x="1365468" y="1598518"/>
                </a:lnTo>
                <a:lnTo>
                  <a:pt x="1332762" y="1627777"/>
                </a:lnTo>
                <a:lnTo>
                  <a:pt x="1296384" y="1649435"/>
                </a:lnTo>
                <a:lnTo>
                  <a:pt x="1257270" y="1666093"/>
                </a:lnTo>
                <a:lnTo>
                  <a:pt x="1216352" y="1680354"/>
                </a:lnTo>
                <a:lnTo>
                  <a:pt x="1202473" y="1685025"/>
                </a:lnTo>
                <a:lnTo>
                  <a:pt x="1188532" y="1689815"/>
                </a:lnTo>
                <a:lnTo>
                  <a:pt x="1174564" y="1694821"/>
                </a:lnTo>
                <a:lnTo>
                  <a:pt x="1160602" y="1700139"/>
                </a:lnTo>
                <a:lnTo>
                  <a:pt x="1146683" y="1705865"/>
                </a:lnTo>
                <a:lnTo>
                  <a:pt x="1132054" y="1700429"/>
                </a:lnTo>
                <a:lnTo>
                  <a:pt x="1118684" y="1695673"/>
                </a:lnTo>
                <a:lnTo>
                  <a:pt x="1106434" y="1691356"/>
                </a:lnTo>
                <a:lnTo>
                  <a:pt x="1095167" y="1687236"/>
                </a:lnTo>
                <a:lnTo>
                  <a:pt x="1057176" y="1667904"/>
                </a:lnTo>
                <a:lnTo>
                  <a:pt x="1023903" y="1632424"/>
                </a:lnTo>
                <a:lnTo>
                  <a:pt x="1006283" y="1603800"/>
                </a:lnTo>
                <a:lnTo>
                  <a:pt x="993069" y="1593442"/>
                </a:lnTo>
                <a:lnTo>
                  <a:pt x="954524" y="1569977"/>
                </a:lnTo>
                <a:lnTo>
                  <a:pt x="942158" y="1568235"/>
                </a:lnTo>
                <a:lnTo>
                  <a:pt x="937280" y="1569663"/>
                </a:lnTo>
                <a:lnTo>
                  <a:pt x="918728" y="1606881"/>
                </a:lnTo>
                <a:lnTo>
                  <a:pt x="913741" y="1628845"/>
                </a:lnTo>
                <a:lnTo>
                  <a:pt x="910931" y="1641365"/>
                </a:lnTo>
                <a:lnTo>
                  <a:pt x="907750" y="1654836"/>
                </a:lnTo>
                <a:lnTo>
                  <a:pt x="904078" y="1669200"/>
                </a:lnTo>
                <a:lnTo>
                  <a:pt x="899795" y="1684402"/>
                </a:lnTo>
                <a:lnTo>
                  <a:pt x="882967" y="1698173"/>
                </a:lnTo>
                <a:lnTo>
                  <a:pt x="868551" y="1710203"/>
                </a:lnTo>
                <a:lnTo>
                  <a:pt x="837314" y="1737278"/>
                </a:lnTo>
                <a:lnTo>
                  <a:pt x="824031" y="1749238"/>
                </a:lnTo>
                <a:lnTo>
                  <a:pt x="818911" y="1753817"/>
                </a:lnTo>
                <a:lnTo>
                  <a:pt x="781918" y="1775635"/>
                </a:lnTo>
                <a:lnTo>
                  <a:pt x="764726" y="1782191"/>
                </a:lnTo>
                <a:lnTo>
                  <a:pt x="753582" y="1786416"/>
                </a:lnTo>
                <a:lnTo>
                  <a:pt x="740410" y="1791463"/>
                </a:lnTo>
                <a:lnTo>
                  <a:pt x="733106" y="1790603"/>
                </a:lnTo>
                <a:lnTo>
                  <a:pt x="724511" y="1789843"/>
                </a:lnTo>
                <a:lnTo>
                  <a:pt x="714751" y="1789142"/>
                </a:lnTo>
                <a:lnTo>
                  <a:pt x="703950" y="1788461"/>
                </a:lnTo>
                <a:lnTo>
                  <a:pt x="692234" y="1787759"/>
                </a:lnTo>
                <a:lnTo>
                  <a:pt x="679728" y="1786997"/>
                </a:lnTo>
                <a:lnTo>
                  <a:pt x="638718" y="1783945"/>
                </a:lnTo>
                <a:lnTo>
                  <a:pt x="595100" y="1778903"/>
                </a:lnTo>
                <a:lnTo>
                  <a:pt x="552252" y="1770788"/>
                </a:lnTo>
                <a:lnTo>
                  <a:pt x="513551" y="1758518"/>
                </a:lnTo>
                <a:lnTo>
                  <a:pt x="465287" y="1726369"/>
                </a:lnTo>
                <a:lnTo>
                  <a:pt x="430827" y="1693087"/>
                </a:lnTo>
                <a:lnTo>
                  <a:pt x="398817" y="1654562"/>
                </a:lnTo>
                <a:lnTo>
                  <a:pt x="369299" y="1611884"/>
                </a:lnTo>
                <a:lnTo>
                  <a:pt x="342312" y="1566144"/>
                </a:lnTo>
                <a:lnTo>
                  <a:pt x="317897" y="1518433"/>
                </a:lnTo>
                <a:lnTo>
                  <a:pt x="296094" y="1469841"/>
                </a:lnTo>
                <a:lnTo>
                  <a:pt x="276943" y="1421460"/>
                </a:lnTo>
                <a:lnTo>
                  <a:pt x="260485" y="1374380"/>
                </a:lnTo>
                <a:lnTo>
                  <a:pt x="246761" y="1329691"/>
                </a:lnTo>
                <a:lnTo>
                  <a:pt x="241379" y="1318047"/>
                </a:lnTo>
                <a:lnTo>
                  <a:pt x="232798" y="1309875"/>
                </a:lnTo>
                <a:lnTo>
                  <a:pt x="221938" y="1304133"/>
                </a:lnTo>
                <a:lnTo>
                  <a:pt x="209723" y="1299780"/>
                </a:lnTo>
                <a:lnTo>
                  <a:pt x="197072" y="1295775"/>
                </a:lnTo>
                <a:lnTo>
                  <a:pt x="184909" y="1291077"/>
                </a:lnTo>
                <a:lnTo>
                  <a:pt x="177291" y="1286892"/>
                </a:lnTo>
                <a:close/>
              </a:path>
            </a:pathLst>
          </a:custGeom>
          <a:ln w="12700">
            <a:solidFill>
              <a:srgbClr val="000000"/>
            </a:solidFill>
          </a:ln>
        </p:spPr>
        <p:txBody>
          <a:bodyPr wrap="square" lIns="0" tIns="0" rIns="0" bIns="0" rtlCol="0"/>
          <a:lstStyle/>
          <a:p>
            <a:endParaRPr/>
          </a:p>
        </p:txBody>
      </p:sp>
      <p:sp>
        <p:nvSpPr>
          <p:cNvPr id="5" name="object 5"/>
          <p:cNvSpPr/>
          <p:nvPr/>
        </p:nvSpPr>
        <p:spPr>
          <a:xfrm>
            <a:off x="2979965" y="32009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6" name="object 6"/>
          <p:cNvSpPr/>
          <p:nvPr/>
        </p:nvSpPr>
        <p:spPr>
          <a:xfrm>
            <a:off x="2979965" y="32009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700">
            <a:solidFill>
              <a:srgbClr val="000000"/>
            </a:solidFill>
          </a:ln>
        </p:spPr>
        <p:txBody>
          <a:bodyPr wrap="square" lIns="0" tIns="0" rIns="0" bIns="0" rtlCol="0"/>
          <a:lstStyle/>
          <a:p>
            <a:endParaRPr/>
          </a:p>
        </p:txBody>
      </p:sp>
      <p:sp>
        <p:nvSpPr>
          <p:cNvPr id="7" name="object 7"/>
          <p:cNvSpPr/>
          <p:nvPr/>
        </p:nvSpPr>
        <p:spPr>
          <a:xfrm>
            <a:off x="2903765" y="24389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8" name="object 8"/>
          <p:cNvSpPr/>
          <p:nvPr/>
        </p:nvSpPr>
        <p:spPr>
          <a:xfrm>
            <a:off x="2903765" y="24389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700">
            <a:solidFill>
              <a:srgbClr val="000000"/>
            </a:solidFill>
          </a:ln>
        </p:spPr>
        <p:txBody>
          <a:bodyPr wrap="square" lIns="0" tIns="0" rIns="0" bIns="0" rtlCol="0"/>
          <a:lstStyle/>
          <a:p>
            <a:endParaRPr/>
          </a:p>
        </p:txBody>
      </p:sp>
      <p:sp>
        <p:nvSpPr>
          <p:cNvPr id="9" name="object 9"/>
          <p:cNvSpPr/>
          <p:nvPr/>
        </p:nvSpPr>
        <p:spPr>
          <a:xfrm>
            <a:off x="2065565" y="28961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10" name="object 10"/>
          <p:cNvSpPr/>
          <p:nvPr/>
        </p:nvSpPr>
        <p:spPr>
          <a:xfrm>
            <a:off x="2065565" y="28961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699">
            <a:solidFill>
              <a:srgbClr val="000000"/>
            </a:solidFill>
          </a:ln>
        </p:spPr>
        <p:txBody>
          <a:bodyPr wrap="square" lIns="0" tIns="0" rIns="0" bIns="0" rtlCol="0"/>
          <a:lstStyle/>
          <a:p>
            <a:endParaRPr/>
          </a:p>
        </p:txBody>
      </p:sp>
      <p:sp>
        <p:nvSpPr>
          <p:cNvPr id="11" name="object 11"/>
          <p:cNvSpPr/>
          <p:nvPr/>
        </p:nvSpPr>
        <p:spPr>
          <a:xfrm>
            <a:off x="3130714" y="2742074"/>
            <a:ext cx="75565" cy="76200"/>
          </a:xfrm>
          <a:custGeom>
            <a:avLst/>
            <a:gdLst/>
            <a:ahLst/>
            <a:cxnLst/>
            <a:rect l="l" t="t" r="r" b="b"/>
            <a:pathLst>
              <a:path w="75564" h="76200">
                <a:moveTo>
                  <a:pt x="31618" y="0"/>
                </a:moveTo>
                <a:lnTo>
                  <a:pt x="19037" y="4619"/>
                </a:lnTo>
                <a:lnTo>
                  <a:pt x="8980" y="13459"/>
                </a:lnTo>
                <a:lnTo>
                  <a:pt x="2338" y="25856"/>
                </a:lnTo>
                <a:lnTo>
                  <a:pt x="0" y="41148"/>
                </a:lnTo>
                <a:lnTo>
                  <a:pt x="3889" y="54727"/>
                </a:lnTo>
                <a:lnTo>
                  <a:pt x="12187" y="65685"/>
                </a:lnTo>
                <a:lnTo>
                  <a:pt x="23875" y="73007"/>
                </a:lnTo>
                <a:lnTo>
                  <a:pt x="37935" y="75674"/>
                </a:lnTo>
                <a:lnTo>
                  <a:pt x="47854" y="74339"/>
                </a:lnTo>
                <a:lnTo>
                  <a:pt x="59069" y="68839"/>
                </a:lnTo>
                <a:lnTo>
                  <a:pt x="67856" y="59316"/>
                </a:lnTo>
                <a:lnTo>
                  <a:pt x="73453" y="46023"/>
                </a:lnTo>
                <a:lnTo>
                  <a:pt x="75094" y="29213"/>
                </a:lnTo>
                <a:lnTo>
                  <a:pt x="69974" y="17430"/>
                </a:lnTo>
                <a:lnTo>
                  <a:pt x="60755" y="8076"/>
                </a:lnTo>
                <a:lnTo>
                  <a:pt x="47836" y="1988"/>
                </a:lnTo>
                <a:lnTo>
                  <a:pt x="31618" y="0"/>
                </a:lnTo>
                <a:close/>
              </a:path>
            </a:pathLst>
          </a:custGeom>
          <a:solidFill>
            <a:srgbClr val="000000"/>
          </a:solidFill>
        </p:spPr>
        <p:txBody>
          <a:bodyPr wrap="square" lIns="0" tIns="0" rIns="0" bIns="0" rtlCol="0"/>
          <a:lstStyle/>
          <a:p>
            <a:endParaRPr/>
          </a:p>
        </p:txBody>
      </p:sp>
      <p:sp>
        <p:nvSpPr>
          <p:cNvPr id="12" name="object 12"/>
          <p:cNvSpPr/>
          <p:nvPr/>
        </p:nvSpPr>
        <p:spPr>
          <a:xfrm>
            <a:off x="3130714" y="2742074"/>
            <a:ext cx="75565" cy="76200"/>
          </a:xfrm>
          <a:custGeom>
            <a:avLst/>
            <a:gdLst/>
            <a:ahLst/>
            <a:cxnLst/>
            <a:rect l="l" t="t" r="r" b="b"/>
            <a:pathLst>
              <a:path w="75564" h="76200">
                <a:moveTo>
                  <a:pt x="37935" y="75674"/>
                </a:moveTo>
                <a:lnTo>
                  <a:pt x="23875" y="73007"/>
                </a:lnTo>
                <a:lnTo>
                  <a:pt x="12187" y="65685"/>
                </a:lnTo>
                <a:lnTo>
                  <a:pt x="3889" y="54727"/>
                </a:lnTo>
                <a:lnTo>
                  <a:pt x="0" y="41148"/>
                </a:lnTo>
                <a:lnTo>
                  <a:pt x="2338" y="25856"/>
                </a:lnTo>
                <a:lnTo>
                  <a:pt x="8980" y="13459"/>
                </a:lnTo>
                <a:lnTo>
                  <a:pt x="19037" y="4619"/>
                </a:lnTo>
                <a:lnTo>
                  <a:pt x="31618" y="0"/>
                </a:lnTo>
                <a:lnTo>
                  <a:pt x="47836" y="1988"/>
                </a:lnTo>
                <a:lnTo>
                  <a:pt x="60755" y="8076"/>
                </a:lnTo>
                <a:lnTo>
                  <a:pt x="69974" y="17430"/>
                </a:lnTo>
                <a:lnTo>
                  <a:pt x="75094" y="29213"/>
                </a:lnTo>
                <a:lnTo>
                  <a:pt x="73453" y="46023"/>
                </a:lnTo>
                <a:lnTo>
                  <a:pt x="67856" y="59316"/>
                </a:lnTo>
                <a:lnTo>
                  <a:pt x="59069" y="68839"/>
                </a:lnTo>
                <a:lnTo>
                  <a:pt x="47854" y="74339"/>
                </a:lnTo>
                <a:lnTo>
                  <a:pt x="37935" y="75674"/>
                </a:lnTo>
                <a:close/>
              </a:path>
            </a:pathLst>
          </a:custGeom>
          <a:ln w="12700">
            <a:solidFill>
              <a:srgbClr val="000000"/>
            </a:solidFill>
          </a:ln>
        </p:spPr>
        <p:txBody>
          <a:bodyPr wrap="square" lIns="0" tIns="0" rIns="0" bIns="0" rtlCol="0"/>
          <a:lstStyle/>
          <a:p>
            <a:endParaRPr/>
          </a:p>
        </p:txBody>
      </p:sp>
      <p:sp>
        <p:nvSpPr>
          <p:cNvPr id="13" name="object 13"/>
          <p:cNvSpPr/>
          <p:nvPr/>
        </p:nvSpPr>
        <p:spPr>
          <a:xfrm>
            <a:off x="6104165"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0000"/>
          </a:solidFill>
        </p:spPr>
        <p:txBody>
          <a:bodyPr wrap="square" lIns="0" tIns="0" rIns="0" bIns="0" rtlCol="0"/>
          <a:lstStyle/>
          <a:p>
            <a:endParaRPr/>
          </a:p>
        </p:txBody>
      </p:sp>
      <p:sp>
        <p:nvSpPr>
          <p:cNvPr id="14" name="object 14"/>
          <p:cNvSpPr/>
          <p:nvPr/>
        </p:nvSpPr>
        <p:spPr>
          <a:xfrm>
            <a:off x="6104165"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ln w="12700">
            <a:solidFill>
              <a:srgbClr val="000000"/>
            </a:solidFill>
          </a:ln>
        </p:spPr>
        <p:txBody>
          <a:bodyPr wrap="square" lIns="0" tIns="0" rIns="0" bIns="0" rtlCol="0"/>
          <a:lstStyle/>
          <a:p>
            <a:endParaRPr/>
          </a:p>
        </p:txBody>
      </p:sp>
      <p:sp>
        <p:nvSpPr>
          <p:cNvPr id="15" name="object 15"/>
          <p:cNvSpPr/>
          <p:nvPr/>
        </p:nvSpPr>
        <p:spPr>
          <a:xfrm>
            <a:off x="4743614"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solidFill>
            <a:srgbClr val="000000"/>
          </a:solidFill>
        </p:spPr>
        <p:txBody>
          <a:bodyPr wrap="square" lIns="0" tIns="0" rIns="0" bIns="0" rtlCol="0"/>
          <a:lstStyle/>
          <a:p>
            <a:endParaRPr/>
          </a:p>
        </p:txBody>
      </p:sp>
      <p:sp>
        <p:nvSpPr>
          <p:cNvPr id="16" name="object 16"/>
          <p:cNvSpPr/>
          <p:nvPr/>
        </p:nvSpPr>
        <p:spPr>
          <a:xfrm>
            <a:off x="4743614"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265965" y="32004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0000"/>
          </a:solidFill>
        </p:spPr>
        <p:txBody>
          <a:bodyPr wrap="square" lIns="0" tIns="0" rIns="0" bIns="0" rtlCol="0"/>
          <a:lstStyle/>
          <a:p>
            <a:endParaRPr/>
          </a:p>
        </p:txBody>
      </p:sp>
      <p:sp>
        <p:nvSpPr>
          <p:cNvPr id="18" name="object 18"/>
          <p:cNvSpPr/>
          <p:nvPr/>
        </p:nvSpPr>
        <p:spPr>
          <a:xfrm>
            <a:off x="5265965" y="32004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5265965" y="2209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0000"/>
          </a:solidFill>
        </p:spPr>
        <p:txBody>
          <a:bodyPr wrap="square" lIns="0" tIns="0" rIns="0" bIns="0" rtlCol="0"/>
          <a:lstStyle/>
          <a:p>
            <a:endParaRPr/>
          </a:p>
        </p:txBody>
      </p:sp>
      <p:sp>
        <p:nvSpPr>
          <p:cNvPr id="20" name="object 20"/>
          <p:cNvSpPr/>
          <p:nvPr/>
        </p:nvSpPr>
        <p:spPr>
          <a:xfrm>
            <a:off x="5265965" y="2209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056001" y="3200400"/>
            <a:ext cx="2209800" cy="76200"/>
          </a:xfrm>
          <a:custGeom>
            <a:avLst/>
            <a:gdLst/>
            <a:ahLst/>
            <a:cxnLst/>
            <a:rect l="l" t="t" r="r" b="b"/>
            <a:pathLst>
              <a:path w="2209800" h="76200">
                <a:moveTo>
                  <a:pt x="0" y="0"/>
                </a:moveTo>
                <a:lnTo>
                  <a:pt x="2209800" y="76200"/>
                </a:lnTo>
              </a:path>
            </a:pathLst>
          </a:custGeom>
          <a:ln w="6350">
            <a:solidFill>
              <a:srgbClr val="FFCC00"/>
            </a:solidFill>
          </a:ln>
        </p:spPr>
        <p:txBody>
          <a:bodyPr wrap="square" lIns="0" tIns="0" rIns="0" bIns="0" rtlCol="0"/>
          <a:lstStyle/>
          <a:p>
            <a:endParaRPr/>
          </a:p>
        </p:txBody>
      </p:sp>
      <p:sp>
        <p:nvSpPr>
          <p:cNvPr id="22" name="object 22"/>
          <p:cNvSpPr/>
          <p:nvPr/>
        </p:nvSpPr>
        <p:spPr>
          <a:xfrm>
            <a:off x="3056001" y="2667000"/>
            <a:ext cx="1676400" cy="533400"/>
          </a:xfrm>
          <a:custGeom>
            <a:avLst/>
            <a:gdLst/>
            <a:ahLst/>
            <a:cxnLst/>
            <a:rect l="l" t="t" r="r" b="b"/>
            <a:pathLst>
              <a:path w="1676400" h="533400">
                <a:moveTo>
                  <a:pt x="0" y="533400"/>
                </a:moveTo>
                <a:lnTo>
                  <a:pt x="1676400" y="0"/>
                </a:lnTo>
              </a:path>
            </a:pathLst>
          </a:custGeom>
          <a:ln w="6350">
            <a:solidFill>
              <a:srgbClr val="FFCC00"/>
            </a:solidFill>
          </a:ln>
        </p:spPr>
        <p:txBody>
          <a:bodyPr wrap="square" lIns="0" tIns="0" rIns="0" bIns="0" rtlCol="0"/>
          <a:lstStyle/>
          <a:p>
            <a:endParaRPr/>
          </a:p>
        </p:txBody>
      </p:sp>
      <p:sp>
        <p:nvSpPr>
          <p:cNvPr id="23" name="object 23"/>
          <p:cNvSpPr/>
          <p:nvPr/>
        </p:nvSpPr>
        <p:spPr>
          <a:xfrm>
            <a:off x="3056001" y="2286000"/>
            <a:ext cx="2209800" cy="914400"/>
          </a:xfrm>
          <a:custGeom>
            <a:avLst/>
            <a:gdLst/>
            <a:ahLst/>
            <a:cxnLst/>
            <a:rect l="l" t="t" r="r" b="b"/>
            <a:pathLst>
              <a:path w="2209800" h="914400">
                <a:moveTo>
                  <a:pt x="0" y="914400"/>
                </a:moveTo>
                <a:lnTo>
                  <a:pt x="2209800" y="0"/>
                </a:lnTo>
              </a:path>
            </a:pathLst>
          </a:custGeom>
          <a:ln w="6350">
            <a:solidFill>
              <a:srgbClr val="FFCC00"/>
            </a:solidFill>
          </a:ln>
        </p:spPr>
        <p:txBody>
          <a:bodyPr wrap="square" lIns="0" tIns="0" rIns="0" bIns="0" rtlCol="0"/>
          <a:lstStyle/>
          <a:p>
            <a:endParaRPr/>
          </a:p>
        </p:txBody>
      </p:sp>
      <p:sp>
        <p:nvSpPr>
          <p:cNvPr id="24" name="object 24"/>
          <p:cNvSpPr/>
          <p:nvPr/>
        </p:nvSpPr>
        <p:spPr>
          <a:xfrm>
            <a:off x="3056001" y="2667000"/>
            <a:ext cx="3048000" cy="533400"/>
          </a:xfrm>
          <a:custGeom>
            <a:avLst/>
            <a:gdLst/>
            <a:ahLst/>
            <a:cxnLst/>
            <a:rect l="l" t="t" r="r" b="b"/>
            <a:pathLst>
              <a:path w="3048000" h="533400">
                <a:moveTo>
                  <a:pt x="0" y="533400"/>
                </a:moveTo>
                <a:lnTo>
                  <a:pt x="3048000" y="0"/>
                </a:lnTo>
              </a:path>
            </a:pathLst>
          </a:custGeom>
          <a:ln w="6350">
            <a:solidFill>
              <a:srgbClr val="FFCC00"/>
            </a:solidFill>
          </a:ln>
        </p:spPr>
        <p:txBody>
          <a:bodyPr wrap="square" lIns="0" tIns="0" rIns="0" bIns="0" rtlCol="0"/>
          <a:lstStyle/>
          <a:p>
            <a:endParaRPr/>
          </a:p>
        </p:txBody>
      </p:sp>
      <p:sp>
        <p:nvSpPr>
          <p:cNvPr id="25" name="object 25"/>
          <p:cNvSpPr/>
          <p:nvPr/>
        </p:nvSpPr>
        <p:spPr>
          <a:xfrm>
            <a:off x="3208401" y="2819400"/>
            <a:ext cx="2057400" cy="457200"/>
          </a:xfrm>
          <a:custGeom>
            <a:avLst/>
            <a:gdLst/>
            <a:ahLst/>
            <a:cxnLst/>
            <a:rect l="l" t="t" r="r" b="b"/>
            <a:pathLst>
              <a:path w="2057400" h="457200">
                <a:moveTo>
                  <a:pt x="0" y="0"/>
                </a:moveTo>
                <a:lnTo>
                  <a:pt x="2057400" y="457200"/>
                </a:lnTo>
              </a:path>
            </a:pathLst>
          </a:custGeom>
          <a:ln w="6350">
            <a:solidFill>
              <a:srgbClr val="FFCC00"/>
            </a:solidFill>
          </a:ln>
        </p:spPr>
        <p:txBody>
          <a:bodyPr wrap="square" lIns="0" tIns="0" rIns="0" bIns="0" rtlCol="0"/>
          <a:lstStyle/>
          <a:p>
            <a:endParaRPr/>
          </a:p>
        </p:txBody>
      </p:sp>
      <p:sp>
        <p:nvSpPr>
          <p:cNvPr id="26" name="object 26"/>
          <p:cNvSpPr/>
          <p:nvPr/>
        </p:nvSpPr>
        <p:spPr>
          <a:xfrm>
            <a:off x="3208401" y="2667000"/>
            <a:ext cx="1524000" cy="152400"/>
          </a:xfrm>
          <a:custGeom>
            <a:avLst/>
            <a:gdLst/>
            <a:ahLst/>
            <a:cxnLst/>
            <a:rect l="l" t="t" r="r" b="b"/>
            <a:pathLst>
              <a:path w="1524000" h="152400">
                <a:moveTo>
                  <a:pt x="0" y="152400"/>
                </a:moveTo>
                <a:lnTo>
                  <a:pt x="1524000" y="0"/>
                </a:lnTo>
              </a:path>
            </a:pathLst>
          </a:custGeom>
          <a:ln w="6350">
            <a:solidFill>
              <a:srgbClr val="FFCC00"/>
            </a:solidFill>
          </a:ln>
        </p:spPr>
        <p:txBody>
          <a:bodyPr wrap="square" lIns="0" tIns="0" rIns="0" bIns="0" rtlCol="0"/>
          <a:lstStyle/>
          <a:p>
            <a:endParaRPr/>
          </a:p>
        </p:txBody>
      </p:sp>
      <p:sp>
        <p:nvSpPr>
          <p:cNvPr id="27" name="object 27"/>
          <p:cNvSpPr/>
          <p:nvPr/>
        </p:nvSpPr>
        <p:spPr>
          <a:xfrm>
            <a:off x="3208401" y="2286000"/>
            <a:ext cx="2057400" cy="533400"/>
          </a:xfrm>
          <a:custGeom>
            <a:avLst/>
            <a:gdLst/>
            <a:ahLst/>
            <a:cxnLst/>
            <a:rect l="l" t="t" r="r" b="b"/>
            <a:pathLst>
              <a:path w="2057400" h="533400">
                <a:moveTo>
                  <a:pt x="0" y="533400"/>
                </a:moveTo>
                <a:lnTo>
                  <a:pt x="2057400" y="0"/>
                </a:lnTo>
              </a:path>
            </a:pathLst>
          </a:custGeom>
          <a:ln w="6350">
            <a:solidFill>
              <a:srgbClr val="FFCC00"/>
            </a:solidFill>
          </a:ln>
        </p:spPr>
        <p:txBody>
          <a:bodyPr wrap="square" lIns="0" tIns="0" rIns="0" bIns="0" rtlCol="0"/>
          <a:lstStyle/>
          <a:p>
            <a:endParaRPr/>
          </a:p>
        </p:txBody>
      </p:sp>
      <p:sp>
        <p:nvSpPr>
          <p:cNvPr id="28" name="object 28"/>
          <p:cNvSpPr/>
          <p:nvPr/>
        </p:nvSpPr>
        <p:spPr>
          <a:xfrm>
            <a:off x="3208401" y="2667000"/>
            <a:ext cx="2895600" cy="152400"/>
          </a:xfrm>
          <a:custGeom>
            <a:avLst/>
            <a:gdLst/>
            <a:ahLst/>
            <a:cxnLst/>
            <a:rect l="l" t="t" r="r" b="b"/>
            <a:pathLst>
              <a:path w="2895600" h="152400">
                <a:moveTo>
                  <a:pt x="0" y="152400"/>
                </a:moveTo>
                <a:lnTo>
                  <a:pt x="2895600" y="0"/>
                </a:lnTo>
              </a:path>
            </a:pathLst>
          </a:custGeom>
          <a:ln w="6350">
            <a:solidFill>
              <a:srgbClr val="FFCC00"/>
            </a:solidFill>
          </a:ln>
        </p:spPr>
        <p:txBody>
          <a:bodyPr wrap="square" lIns="0" tIns="0" rIns="0" bIns="0" rtlCol="0"/>
          <a:lstStyle/>
          <a:p>
            <a:endParaRPr/>
          </a:p>
        </p:txBody>
      </p:sp>
      <p:sp>
        <p:nvSpPr>
          <p:cNvPr id="29" name="object 29"/>
          <p:cNvSpPr/>
          <p:nvPr/>
        </p:nvSpPr>
        <p:spPr>
          <a:xfrm>
            <a:off x="2141601" y="2895600"/>
            <a:ext cx="3124200" cy="381000"/>
          </a:xfrm>
          <a:custGeom>
            <a:avLst/>
            <a:gdLst/>
            <a:ahLst/>
            <a:cxnLst/>
            <a:rect l="l" t="t" r="r" b="b"/>
            <a:pathLst>
              <a:path w="3124200" h="381000">
                <a:moveTo>
                  <a:pt x="0" y="0"/>
                </a:moveTo>
                <a:lnTo>
                  <a:pt x="3124200" y="381000"/>
                </a:lnTo>
              </a:path>
            </a:pathLst>
          </a:custGeom>
          <a:ln w="6350">
            <a:solidFill>
              <a:srgbClr val="FFCC00"/>
            </a:solidFill>
          </a:ln>
        </p:spPr>
        <p:txBody>
          <a:bodyPr wrap="square" lIns="0" tIns="0" rIns="0" bIns="0" rtlCol="0"/>
          <a:lstStyle/>
          <a:p>
            <a:endParaRPr/>
          </a:p>
        </p:txBody>
      </p:sp>
      <p:sp>
        <p:nvSpPr>
          <p:cNvPr id="30" name="object 30"/>
          <p:cNvSpPr/>
          <p:nvPr/>
        </p:nvSpPr>
        <p:spPr>
          <a:xfrm>
            <a:off x="2141601" y="2667000"/>
            <a:ext cx="3962400" cy="228600"/>
          </a:xfrm>
          <a:custGeom>
            <a:avLst/>
            <a:gdLst/>
            <a:ahLst/>
            <a:cxnLst/>
            <a:rect l="l" t="t" r="r" b="b"/>
            <a:pathLst>
              <a:path w="3962400" h="228600">
                <a:moveTo>
                  <a:pt x="0" y="228600"/>
                </a:moveTo>
                <a:lnTo>
                  <a:pt x="3962400" y="0"/>
                </a:lnTo>
              </a:path>
            </a:pathLst>
          </a:custGeom>
          <a:ln w="6350">
            <a:solidFill>
              <a:srgbClr val="FFCC00"/>
            </a:solidFill>
          </a:ln>
        </p:spPr>
        <p:txBody>
          <a:bodyPr wrap="square" lIns="0" tIns="0" rIns="0" bIns="0" rtlCol="0"/>
          <a:lstStyle/>
          <a:p>
            <a:endParaRPr/>
          </a:p>
        </p:txBody>
      </p:sp>
      <p:sp>
        <p:nvSpPr>
          <p:cNvPr id="31" name="object 31"/>
          <p:cNvSpPr/>
          <p:nvPr/>
        </p:nvSpPr>
        <p:spPr>
          <a:xfrm>
            <a:off x="2141601" y="2286000"/>
            <a:ext cx="3124200" cy="609600"/>
          </a:xfrm>
          <a:custGeom>
            <a:avLst/>
            <a:gdLst/>
            <a:ahLst/>
            <a:cxnLst/>
            <a:rect l="l" t="t" r="r" b="b"/>
            <a:pathLst>
              <a:path w="3124200" h="609600">
                <a:moveTo>
                  <a:pt x="0" y="609600"/>
                </a:moveTo>
                <a:lnTo>
                  <a:pt x="3124200" y="0"/>
                </a:lnTo>
              </a:path>
            </a:pathLst>
          </a:custGeom>
          <a:ln w="6350">
            <a:solidFill>
              <a:srgbClr val="FFCC00"/>
            </a:solidFill>
          </a:ln>
        </p:spPr>
        <p:txBody>
          <a:bodyPr wrap="square" lIns="0" tIns="0" rIns="0" bIns="0" rtlCol="0"/>
          <a:lstStyle/>
          <a:p>
            <a:endParaRPr/>
          </a:p>
        </p:txBody>
      </p:sp>
      <p:sp>
        <p:nvSpPr>
          <p:cNvPr id="32" name="object 32"/>
          <p:cNvSpPr/>
          <p:nvPr/>
        </p:nvSpPr>
        <p:spPr>
          <a:xfrm>
            <a:off x="2141601" y="2667000"/>
            <a:ext cx="2590800" cy="228600"/>
          </a:xfrm>
          <a:custGeom>
            <a:avLst/>
            <a:gdLst/>
            <a:ahLst/>
            <a:cxnLst/>
            <a:rect l="l" t="t" r="r" b="b"/>
            <a:pathLst>
              <a:path w="2590800" h="228600">
                <a:moveTo>
                  <a:pt x="0" y="228600"/>
                </a:moveTo>
                <a:lnTo>
                  <a:pt x="2590800" y="0"/>
                </a:lnTo>
              </a:path>
            </a:pathLst>
          </a:custGeom>
          <a:ln w="6350">
            <a:solidFill>
              <a:srgbClr val="FFCC00"/>
            </a:solidFill>
          </a:ln>
        </p:spPr>
        <p:txBody>
          <a:bodyPr wrap="square" lIns="0" tIns="0" rIns="0" bIns="0" rtlCol="0"/>
          <a:lstStyle/>
          <a:p>
            <a:endParaRPr/>
          </a:p>
        </p:txBody>
      </p:sp>
      <p:sp>
        <p:nvSpPr>
          <p:cNvPr id="33" name="object 33"/>
          <p:cNvSpPr/>
          <p:nvPr/>
        </p:nvSpPr>
        <p:spPr>
          <a:xfrm>
            <a:off x="2979801" y="2438400"/>
            <a:ext cx="2286000" cy="838200"/>
          </a:xfrm>
          <a:custGeom>
            <a:avLst/>
            <a:gdLst/>
            <a:ahLst/>
            <a:cxnLst/>
            <a:rect l="l" t="t" r="r" b="b"/>
            <a:pathLst>
              <a:path w="2286000" h="838200">
                <a:moveTo>
                  <a:pt x="0" y="0"/>
                </a:moveTo>
                <a:lnTo>
                  <a:pt x="2286000" y="838200"/>
                </a:lnTo>
              </a:path>
            </a:pathLst>
          </a:custGeom>
          <a:ln w="6350">
            <a:solidFill>
              <a:srgbClr val="FFCC00"/>
            </a:solidFill>
          </a:ln>
        </p:spPr>
        <p:txBody>
          <a:bodyPr wrap="square" lIns="0" tIns="0" rIns="0" bIns="0" rtlCol="0"/>
          <a:lstStyle/>
          <a:p>
            <a:endParaRPr/>
          </a:p>
        </p:txBody>
      </p:sp>
      <p:sp>
        <p:nvSpPr>
          <p:cNvPr id="34" name="object 34"/>
          <p:cNvSpPr/>
          <p:nvPr/>
        </p:nvSpPr>
        <p:spPr>
          <a:xfrm>
            <a:off x="2979801" y="2438400"/>
            <a:ext cx="1752600" cy="228600"/>
          </a:xfrm>
          <a:custGeom>
            <a:avLst/>
            <a:gdLst/>
            <a:ahLst/>
            <a:cxnLst/>
            <a:rect l="l" t="t" r="r" b="b"/>
            <a:pathLst>
              <a:path w="1752600" h="228600">
                <a:moveTo>
                  <a:pt x="0" y="0"/>
                </a:moveTo>
                <a:lnTo>
                  <a:pt x="1752600" y="228600"/>
                </a:lnTo>
              </a:path>
            </a:pathLst>
          </a:custGeom>
          <a:ln w="6350">
            <a:solidFill>
              <a:srgbClr val="FFCC00"/>
            </a:solidFill>
          </a:ln>
        </p:spPr>
        <p:txBody>
          <a:bodyPr wrap="square" lIns="0" tIns="0" rIns="0" bIns="0" rtlCol="0"/>
          <a:lstStyle/>
          <a:p>
            <a:endParaRPr/>
          </a:p>
        </p:txBody>
      </p:sp>
      <p:sp>
        <p:nvSpPr>
          <p:cNvPr id="35" name="object 35"/>
          <p:cNvSpPr/>
          <p:nvPr/>
        </p:nvSpPr>
        <p:spPr>
          <a:xfrm>
            <a:off x="2979801" y="2286000"/>
            <a:ext cx="2286000" cy="152400"/>
          </a:xfrm>
          <a:custGeom>
            <a:avLst/>
            <a:gdLst/>
            <a:ahLst/>
            <a:cxnLst/>
            <a:rect l="l" t="t" r="r" b="b"/>
            <a:pathLst>
              <a:path w="2286000" h="152400">
                <a:moveTo>
                  <a:pt x="0" y="152400"/>
                </a:moveTo>
                <a:lnTo>
                  <a:pt x="2286000" y="0"/>
                </a:lnTo>
              </a:path>
            </a:pathLst>
          </a:custGeom>
          <a:ln w="6350">
            <a:solidFill>
              <a:srgbClr val="FFCC00"/>
            </a:solidFill>
          </a:ln>
        </p:spPr>
        <p:txBody>
          <a:bodyPr wrap="square" lIns="0" tIns="0" rIns="0" bIns="0" rtlCol="0"/>
          <a:lstStyle/>
          <a:p>
            <a:endParaRPr/>
          </a:p>
        </p:txBody>
      </p:sp>
      <p:sp>
        <p:nvSpPr>
          <p:cNvPr id="36" name="object 36"/>
          <p:cNvSpPr/>
          <p:nvPr/>
        </p:nvSpPr>
        <p:spPr>
          <a:xfrm>
            <a:off x="2979801" y="2438400"/>
            <a:ext cx="3124200" cy="228600"/>
          </a:xfrm>
          <a:custGeom>
            <a:avLst/>
            <a:gdLst/>
            <a:ahLst/>
            <a:cxnLst/>
            <a:rect l="l" t="t" r="r" b="b"/>
            <a:pathLst>
              <a:path w="3124200" h="228600">
                <a:moveTo>
                  <a:pt x="0" y="0"/>
                </a:moveTo>
                <a:lnTo>
                  <a:pt x="3124200" y="228600"/>
                </a:lnTo>
              </a:path>
            </a:pathLst>
          </a:custGeom>
          <a:ln w="6350">
            <a:solidFill>
              <a:srgbClr val="FFCC00"/>
            </a:solidFill>
          </a:ln>
        </p:spPr>
        <p:txBody>
          <a:bodyPr wrap="square" lIns="0" tIns="0" rIns="0" bIns="0" rtlCol="0"/>
          <a:lstStyle/>
          <a:p>
            <a:endParaRPr/>
          </a:p>
        </p:txBody>
      </p:sp>
      <p:sp>
        <p:nvSpPr>
          <p:cNvPr id="37" name="object 37"/>
          <p:cNvSpPr txBox="1"/>
          <p:nvPr/>
        </p:nvSpPr>
        <p:spPr>
          <a:xfrm>
            <a:off x="967200" y="4688092"/>
            <a:ext cx="7225602" cy="1107996"/>
          </a:xfrm>
          <a:prstGeom prst="rect">
            <a:avLst/>
          </a:prstGeom>
        </p:spPr>
        <p:txBody>
          <a:bodyPr vert="horz" wrap="square" lIns="0" tIns="0" rIns="0" bIns="0" rtlCol="0">
            <a:spAutoFit/>
          </a:bodyPr>
          <a:lstStyle/>
          <a:p>
            <a:pPr marL="12700" marR="5080">
              <a:lnSpc>
                <a:spcPct val="100000"/>
              </a:lnSpc>
            </a:pPr>
            <a:r>
              <a:rPr sz="1800" dirty="0">
                <a:latin typeface="Arial"/>
                <a:cs typeface="Arial"/>
              </a:rPr>
              <a:t>D</a:t>
            </a:r>
            <a:r>
              <a:rPr sz="1800" spc="-10" dirty="0">
                <a:latin typeface="Arial"/>
                <a:cs typeface="Arial"/>
              </a:rPr>
              <a:t>i</a:t>
            </a:r>
            <a:r>
              <a:rPr sz="1800" dirty="0">
                <a:latin typeface="Arial"/>
                <a:cs typeface="Arial"/>
              </a:rPr>
              <a:t>sta</a:t>
            </a:r>
            <a:r>
              <a:rPr sz="1800" spc="-10" dirty="0">
                <a:latin typeface="Arial"/>
                <a:cs typeface="Arial"/>
              </a:rPr>
              <a:t>n</a:t>
            </a:r>
            <a:r>
              <a:rPr sz="1800" dirty="0">
                <a:latin typeface="Arial"/>
                <a:cs typeface="Arial"/>
              </a:rPr>
              <a:t>ce</a:t>
            </a:r>
            <a:r>
              <a:rPr sz="1800" spc="5" dirty="0">
                <a:latin typeface="Arial"/>
                <a:cs typeface="Arial"/>
              </a:rPr>
              <a:t> </a:t>
            </a:r>
            <a:r>
              <a:rPr sz="1800" dirty="0">
                <a:latin typeface="Arial"/>
                <a:cs typeface="Arial"/>
              </a:rPr>
              <a:t>of 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cl</a:t>
            </a:r>
            <a:r>
              <a:rPr sz="1800" spc="-10" dirty="0">
                <a:latin typeface="Arial"/>
                <a:cs typeface="Arial"/>
              </a:rPr>
              <a:t>u</a:t>
            </a:r>
            <a:r>
              <a:rPr sz="1800" dirty="0">
                <a:latin typeface="Arial"/>
                <a:cs typeface="Arial"/>
              </a:rPr>
              <a:t>sters is </a:t>
            </a:r>
            <a:r>
              <a:rPr sz="1800" spc="5" dirty="0">
                <a:latin typeface="Arial"/>
                <a:cs typeface="Arial"/>
              </a:rPr>
              <a:t>t</a:t>
            </a:r>
            <a:r>
              <a:rPr sz="1800" dirty="0">
                <a:latin typeface="Arial"/>
                <a:cs typeface="Arial"/>
              </a:rPr>
              <a:t>he</a:t>
            </a:r>
            <a:r>
              <a:rPr sz="1800" spc="-10" dirty="0">
                <a:latin typeface="Arial"/>
                <a:cs typeface="Arial"/>
              </a:rPr>
              <a:t> </a:t>
            </a:r>
            <a:r>
              <a:rPr sz="1800" dirty="0">
                <a:latin typeface="Arial"/>
                <a:cs typeface="Arial"/>
              </a:rPr>
              <a:t>av</a:t>
            </a:r>
            <a:r>
              <a:rPr sz="1800" spc="-10" dirty="0">
                <a:latin typeface="Arial"/>
                <a:cs typeface="Arial"/>
              </a:rPr>
              <a:t>e</a:t>
            </a:r>
            <a:r>
              <a:rPr sz="1800" dirty="0">
                <a:latin typeface="Arial"/>
                <a:cs typeface="Arial"/>
              </a:rPr>
              <a:t>ra</a:t>
            </a:r>
            <a:r>
              <a:rPr sz="1800" spc="-10" dirty="0">
                <a:latin typeface="Arial"/>
                <a:cs typeface="Arial"/>
              </a:rPr>
              <a:t>g</a:t>
            </a:r>
            <a:r>
              <a:rPr sz="1800" dirty="0">
                <a:latin typeface="Arial"/>
                <a:cs typeface="Arial"/>
              </a:rPr>
              <a:t>e</a:t>
            </a:r>
            <a:r>
              <a:rPr sz="1800" spc="5" dirty="0">
                <a:latin typeface="Arial"/>
                <a:cs typeface="Arial"/>
              </a:rPr>
              <a:t> </a:t>
            </a:r>
            <a:r>
              <a:rPr sz="1800" dirty="0">
                <a:latin typeface="Arial"/>
                <a:cs typeface="Arial"/>
              </a:rPr>
              <a:t>of p</a:t>
            </a:r>
            <a:r>
              <a:rPr sz="1800" spc="-10" dirty="0">
                <a:latin typeface="Arial"/>
                <a:cs typeface="Arial"/>
              </a:rPr>
              <a:t>a</a:t>
            </a:r>
            <a:r>
              <a:rPr sz="1800" dirty="0">
                <a:latin typeface="Arial"/>
                <a:cs typeface="Arial"/>
              </a:rPr>
              <a:t>ir</a:t>
            </a:r>
            <a:r>
              <a:rPr sz="1800" spc="-45" dirty="0">
                <a:latin typeface="Arial"/>
                <a:cs typeface="Arial"/>
              </a:rPr>
              <a:t>w</a:t>
            </a:r>
            <a:r>
              <a:rPr sz="1800" dirty="0">
                <a:latin typeface="Arial"/>
                <a:cs typeface="Arial"/>
              </a:rPr>
              <a:t>ise</a:t>
            </a:r>
            <a:r>
              <a:rPr sz="1800" spc="50" dirty="0">
                <a:latin typeface="Arial"/>
                <a:cs typeface="Arial"/>
              </a:rPr>
              <a:t> </a:t>
            </a:r>
            <a:r>
              <a:rPr sz="1800" dirty="0">
                <a:latin typeface="Arial"/>
                <a:cs typeface="Arial"/>
              </a:rPr>
              <a:t>d</a:t>
            </a:r>
            <a:r>
              <a:rPr sz="1800" spc="-10" dirty="0">
                <a:latin typeface="Arial"/>
                <a:cs typeface="Arial"/>
              </a:rPr>
              <a:t>i</a:t>
            </a:r>
            <a:r>
              <a:rPr sz="1800" dirty="0">
                <a:latin typeface="Arial"/>
                <a:cs typeface="Arial"/>
              </a:rPr>
              <a:t>sta</a:t>
            </a:r>
            <a:r>
              <a:rPr sz="1800" spc="-10" dirty="0">
                <a:latin typeface="Arial"/>
                <a:cs typeface="Arial"/>
              </a:rPr>
              <a:t>n</a:t>
            </a:r>
            <a:r>
              <a:rPr sz="1800" dirty="0">
                <a:latin typeface="Arial"/>
                <a:cs typeface="Arial"/>
              </a:rPr>
              <a:t>ce</a:t>
            </a:r>
            <a:r>
              <a:rPr sz="1800" spc="5" dirty="0">
                <a:latin typeface="Arial"/>
                <a:cs typeface="Arial"/>
              </a:rPr>
              <a:t> </a:t>
            </a:r>
            <a:r>
              <a:rPr sz="1800"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dirty="0">
                <a:latin typeface="Arial"/>
                <a:cs typeface="Arial"/>
              </a:rPr>
              <a:t>e</a:t>
            </a:r>
            <a:r>
              <a:rPr sz="1800" spc="-10" dirty="0">
                <a:latin typeface="Arial"/>
                <a:cs typeface="Arial"/>
              </a:rPr>
              <a:t>e</a:t>
            </a:r>
            <a:r>
              <a:rPr sz="1800" dirty="0">
                <a:latin typeface="Arial"/>
                <a:cs typeface="Arial"/>
              </a:rPr>
              <a:t>n</a:t>
            </a:r>
            <a:r>
              <a:rPr sz="1800" spc="45" dirty="0">
                <a:latin typeface="Arial"/>
                <a:cs typeface="Arial"/>
              </a:rPr>
              <a:t> </a:t>
            </a:r>
            <a:r>
              <a:rPr sz="1800" dirty="0">
                <a:latin typeface="Arial"/>
                <a:cs typeface="Arial"/>
              </a:rPr>
              <a:t>p</a:t>
            </a:r>
            <a:r>
              <a:rPr sz="1800" spc="-10" dirty="0">
                <a:latin typeface="Arial"/>
                <a:cs typeface="Arial"/>
              </a:rPr>
              <a:t>o</a:t>
            </a:r>
            <a:r>
              <a:rPr sz="1800" dirty="0">
                <a:latin typeface="Arial"/>
                <a:cs typeface="Arial"/>
              </a:rPr>
              <a:t>i</a:t>
            </a:r>
            <a:r>
              <a:rPr sz="1800" spc="-10" dirty="0">
                <a:latin typeface="Arial"/>
                <a:cs typeface="Arial"/>
              </a:rPr>
              <a:t>n</a:t>
            </a:r>
            <a:r>
              <a:rPr sz="1800" dirty="0">
                <a:latin typeface="Arial"/>
                <a:cs typeface="Arial"/>
              </a:rPr>
              <a:t>ts</a:t>
            </a:r>
            <a:r>
              <a:rPr sz="1800" spc="15" dirty="0">
                <a:latin typeface="Arial"/>
                <a:cs typeface="Arial"/>
              </a:rPr>
              <a:t> </a:t>
            </a:r>
            <a:r>
              <a:rPr sz="1800" dirty="0">
                <a:latin typeface="Arial"/>
                <a:cs typeface="Arial"/>
              </a:rPr>
              <a:t>in</a:t>
            </a:r>
            <a:r>
              <a:rPr sz="1800" spc="-10" dirty="0">
                <a:latin typeface="Arial"/>
                <a:cs typeface="Arial"/>
              </a:rPr>
              <a:t> </a:t>
            </a:r>
            <a:r>
              <a:rPr sz="1800" spc="5" dirty="0">
                <a:latin typeface="Arial"/>
                <a:cs typeface="Arial"/>
              </a:rPr>
              <a:t>t</a:t>
            </a:r>
            <a:r>
              <a:rPr sz="1800" dirty="0">
                <a:latin typeface="Arial"/>
                <a:cs typeface="Arial"/>
              </a:rPr>
              <a:t>he 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cl</a:t>
            </a:r>
            <a:r>
              <a:rPr sz="1800" spc="-10" dirty="0">
                <a:latin typeface="Arial"/>
                <a:cs typeface="Arial"/>
              </a:rPr>
              <a:t>u</a:t>
            </a:r>
            <a:r>
              <a:rPr sz="1800" dirty="0">
                <a:latin typeface="Arial"/>
                <a:cs typeface="Arial"/>
              </a:rPr>
              <a:t>sters</a:t>
            </a:r>
            <a:r>
              <a:rPr lang="en-US" dirty="0">
                <a:latin typeface="Arial"/>
                <a:cs typeface="Arial"/>
              </a:rPr>
              <a:t> (the average distance between data points in the first cluster and data points in the second cluster). As shown in the chart, it is the average length of all the lines above. </a:t>
            </a:r>
            <a:endParaRPr sz="1800" dirty="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954" y="589080"/>
            <a:ext cx="7994091" cy="558911"/>
          </a:xfrm>
          <a:prstGeom prst="rect">
            <a:avLst/>
          </a:prstGeom>
        </p:spPr>
        <p:txBody>
          <a:bodyPr vert="horz" wrap="square" lIns="0" tIns="65826" rIns="0" bIns="0" rtlCol="0">
            <a:spAutoFit/>
          </a:bodyPr>
          <a:lstStyle/>
          <a:p>
            <a:pPr marL="861060">
              <a:lnSpc>
                <a:spcPct val="100000"/>
              </a:lnSpc>
            </a:pPr>
            <a:r>
              <a:rPr sz="3200" dirty="0"/>
              <a:t>Cluster</a:t>
            </a:r>
            <a:r>
              <a:rPr sz="3200" spc="-20" dirty="0"/>
              <a:t> </a:t>
            </a:r>
            <a:r>
              <a:rPr sz="3200" dirty="0"/>
              <a:t>Distance:</a:t>
            </a:r>
            <a:r>
              <a:rPr sz="3200" spc="-35" dirty="0"/>
              <a:t> </a:t>
            </a:r>
            <a:r>
              <a:rPr lang="en-US" sz="3200" dirty="0"/>
              <a:t>Centroid</a:t>
            </a:r>
            <a:r>
              <a:rPr sz="3200" spc="-25" dirty="0"/>
              <a:t> </a:t>
            </a:r>
            <a:r>
              <a:rPr sz="3200" dirty="0"/>
              <a:t>Li</a:t>
            </a:r>
            <a:r>
              <a:rPr sz="3200" spc="-15" dirty="0"/>
              <a:t>n</a:t>
            </a:r>
            <a:r>
              <a:rPr sz="3200" dirty="0"/>
              <a:t>kage</a:t>
            </a:r>
          </a:p>
        </p:txBody>
      </p:sp>
      <p:sp>
        <p:nvSpPr>
          <p:cNvPr id="3" name="object 3"/>
          <p:cNvSpPr/>
          <p:nvPr/>
        </p:nvSpPr>
        <p:spPr>
          <a:xfrm>
            <a:off x="1913001" y="2057400"/>
            <a:ext cx="1383030" cy="1791970"/>
          </a:xfrm>
          <a:custGeom>
            <a:avLst/>
            <a:gdLst/>
            <a:ahLst/>
            <a:cxnLst/>
            <a:rect l="l" t="t" r="r" b="b"/>
            <a:pathLst>
              <a:path w="1383029" h="1791970">
                <a:moveTo>
                  <a:pt x="146304" y="504571"/>
                </a:moveTo>
                <a:lnTo>
                  <a:pt x="123810" y="555443"/>
                </a:lnTo>
                <a:lnTo>
                  <a:pt x="104387" y="608657"/>
                </a:lnTo>
                <a:lnTo>
                  <a:pt x="87538" y="663809"/>
                </a:lnTo>
                <a:lnTo>
                  <a:pt x="72767" y="720497"/>
                </a:lnTo>
                <a:lnTo>
                  <a:pt x="59578" y="778319"/>
                </a:lnTo>
                <a:lnTo>
                  <a:pt x="47475" y="836873"/>
                </a:lnTo>
                <a:lnTo>
                  <a:pt x="35962" y="895755"/>
                </a:lnTo>
                <a:lnTo>
                  <a:pt x="30271" y="925195"/>
                </a:lnTo>
                <a:lnTo>
                  <a:pt x="24542" y="954565"/>
                </a:lnTo>
                <a:lnTo>
                  <a:pt x="18712" y="983817"/>
                </a:lnTo>
                <a:lnTo>
                  <a:pt x="12720" y="1012899"/>
                </a:lnTo>
                <a:lnTo>
                  <a:pt x="6503" y="1041762"/>
                </a:lnTo>
                <a:lnTo>
                  <a:pt x="0" y="1070355"/>
                </a:lnTo>
                <a:lnTo>
                  <a:pt x="2153" y="1093551"/>
                </a:lnTo>
                <a:lnTo>
                  <a:pt x="6242" y="1133863"/>
                </a:lnTo>
                <a:lnTo>
                  <a:pt x="12425" y="1182128"/>
                </a:lnTo>
                <a:lnTo>
                  <a:pt x="19622" y="1220533"/>
                </a:lnTo>
                <a:lnTo>
                  <a:pt x="32647" y="1265705"/>
                </a:lnTo>
                <a:lnTo>
                  <a:pt x="46378" y="1302036"/>
                </a:lnTo>
                <a:lnTo>
                  <a:pt x="64697" y="1346449"/>
                </a:lnTo>
                <a:lnTo>
                  <a:pt x="83692" y="1370193"/>
                </a:lnTo>
                <a:lnTo>
                  <a:pt x="94880" y="1376810"/>
                </a:lnTo>
                <a:lnTo>
                  <a:pt x="105671" y="1383740"/>
                </a:lnTo>
                <a:lnTo>
                  <a:pt x="116162" y="1390893"/>
                </a:lnTo>
                <a:lnTo>
                  <a:pt x="126447" y="1398179"/>
                </a:lnTo>
                <a:lnTo>
                  <a:pt x="136625" y="1405508"/>
                </a:lnTo>
                <a:lnTo>
                  <a:pt x="146792" y="1412787"/>
                </a:lnTo>
                <a:lnTo>
                  <a:pt x="189281" y="1439618"/>
                </a:lnTo>
                <a:lnTo>
                  <a:pt x="200841" y="1445301"/>
                </a:lnTo>
                <a:lnTo>
                  <a:pt x="228904" y="1441548"/>
                </a:lnTo>
                <a:lnTo>
                  <a:pt x="253279" y="1437453"/>
                </a:lnTo>
                <a:lnTo>
                  <a:pt x="274232" y="1433287"/>
                </a:lnTo>
                <a:lnTo>
                  <a:pt x="292030" y="1429324"/>
                </a:lnTo>
                <a:lnTo>
                  <a:pt x="306938" y="1425832"/>
                </a:lnTo>
                <a:lnTo>
                  <a:pt x="319222" y="1423085"/>
                </a:lnTo>
                <a:lnTo>
                  <a:pt x="329149" y="1421353"/>
                </a:lnTo>
                <a:lnTo>
                  <a:pt x="336985" y="1420907"/>
                </a:lnTo>
                <a:lnTo>
                  <a:pt x="342995" y="1422019"/>
                </a:lnTo>
                <a:lnTo>
                  <a:pt x="354981" y="1460446"/>
                </a:lnTo>
                <a:lnTo>
                  <a:pt x="356312" y="1496218"/>
                </a:lnTo>
                <a:lnTo>
                  <a:pt x="357300" y="1519562"/>
                </a:lnTo>
                <a:lnTo>
                  <a:pt x="361249" y="1578520"/>
                </a:lnTo>
                <a:lnTo>
                  <a:pt x="366366" y="1627160"/>
                </a:lnTo>
                <a:lnTo>
                  <a:pt x="374300" y="1664553"/>
                </a:lnTo>
                <a:lnTo>
                  <a:pt x="377041" y="1676980"/>
                </a:lnTo>
                <a:lnTo>
                  <a:pt x="408123" y="1707860"/>
                </a:lnTo>
                <a:lnTo>
                  <a:pt x="412232" y="1712176"/>
                </a:lnTo>
                <a:lnTo>
                  <a:pt x="415407" y="1715500"/>
                </a:lnTo>
                <a:lnTo>
                  <a:pt x="433868" y="1726510"/>
                </a:lnTo>
                <a:lnTo>
                  <a:pt x="439160" y="1728549"/>
                </a:lnTo>
                <a:lnTo>
                  <a:pt x="445914" y="1731260"/>
                </a:lnTo>
                <a:lnTo>
                  <a:pt x="454396" y="1734827"/>
                </a:lnTo>
                <a:lnTo>
                  <a:pt x="464872" y="1739434"/>
                </a:lnTo>
                <a:lnTo>
                  <a:pt x="478072" y="1745194"/>
                </a:lnTo>
                <a:lnTo>
                  <a:pt x="522506" y="1766846"/>
                </a:lnTo>
                <a:lnTo>
                  <a:pt x="551851" y="1782094"/>
                </a:lnTo>
                <a:lnTo>
                  <a:pt x="565295" y="1781300"/>
                </a:lnTo>
                <a:lnTo>
                  <a:pt x="607225" y="1783060"/>
                </a:lnTo>
                <a:lnTo>
                  <a:pt x="650373" y="1787777"/>
                </a:lnTo>
                <a:lnTo>
                  <a:pt x="664763" y="1789282"/>
                </a:lnTo>
                <a:lnTo>
                  <a:pt x="679064" y="1790494"/>
                </a:lnTo>
                <a:lnTo>
                  <a:pt x="693218" y="1791259"/>
                </a:lnTo>
                <a:lnTo>
                  <a:pt x="707169" y="1791421"/>
                </a:lnTo>
                <a:lnTo>
                  <a:pt x="720862" y="1790825"/>
                </a:lnTo>
                <a:lnTo>
                  <a:pt x="759823" y="1782939"/>
                </a:lnTo>
                <a:lnTo>
                  <a:pt x="794427" y="1762645"/>
                </a:lnTo>
                <a:lnTo>
                  <a:pt x="820541" y="1729961"/>
                </a:lnTo>
                <a:lnTo>
                  <a:pt x="837477" y="1689646"/>
                </a:lnTo>
                <a:lnTo>
                  <a:pt x="851570" y="1641353"/>
                </a:lnTo>
                <a:lnTo>
                  <a:pt x="862479" y="1593600"/>
                </a:lnTo>
                <a:lnTo>
                  <a:pt x="869862" y="1554906"/>
                </a:lnTo>
                <a:lnTo>
                  <a:pt x="873632" y="1532129"/>
                </a:lnTo>
                <a:lnTo>
                  <a:pt x="885882" y="1535708"/>
                </a:lnTo>
                <a:lnTo>
                  <a:pt x="933801" y="1552433"/>
                </a:lnTo>
                <a:lnTo>
                  <a:pt x="980746" y="1571594"/>
                </a:lnTo>
                <a:lnTo>
                  <a:pt x="992449" y="1576542"/>
                </a:lnTo>
                <a:lnTo>
                  <a:pt x="1004169" y="1581495"/>
                </a:lnTo>
                <a:lnTo>
                  <a:pt x="1015924" y="1586422"/>
                </a:lnTo>
                <a:lnTo>
                  <a:pt x="1027727" y="1591294"/>
                </a:lnTo>
                <a:lnTo>
                  <a:pt x="1040293" y="1590881"/>
                </a:lnTo>
                <a:lnTo>
                  <a:pt x="1053525" y="1590779"/>
                </a:lnTo>
                <a:lnTo>
                  <a:pt x="1067338" y="1590873"/>
                </a:lnTo>
                <a:lnTo>
                  <a:pt x="1081646" y="1591048"/>
                </a:lnTo>
                <a:lnTo>
                  <a:pt x="1096365" y="1591188"/>
                </a:lnTo>
                <a:lnTo>
                  <a:pt x="1142133" y="1590250"/>
                </a:lnTo>
                <a:lnTo>
                  <a:pt x="1188529" y="1584852"/>
                </a:lnTo>
                <a:lnTo>
                  <a:pt x="1233252" y="1571884"/>
                </a:lnTo>
                <a:lnTo>
                  <a:pt x="1274002" y="1548235"/>
                </a:lnTo>
                <a:lnTo>
                  <a:pt x="1308481" y="1510791"/>
                </a:lnTo>
                <a:lnTo>
                  <a:pt x="1331235" y="1467620"/>
                </a:lnTo>
                <a:lnTo>
                  <a:pt x="1346617" y="1419428"/>
                </a:lnTo>
                <a:lnTo>
                  <a:pt x="1355353" y="1381283"/>
                </a:lnTo>
                <a:lnTo>
                  <a:pt x="1360638" y="1355406"/>
                </a:lnTo>
                <a:lnTo>
                  <a:pt x="1363278" y="1342433"/>
                </a:lnTo>
                <a:lnTo>
                  <a:pt x="1373514" y="1296204"/>
                </a:lnTo>
                <a:lnTo>
                  <a:pt x="1382275" y="1261386"/>
                </a:lnTo>
                <a:lnTo>
                  <a:pt x="1378509" y="1245287"/>
                </a:lnTo>
                <a:lnTo>
                  <a:pt x="1365155" y="1204140"/>
                </a:lnTo>
                <a:lnTo>
                  <a:pt x="1342205" y="1161338"/>
                </a:lnTo>
                <a:lnTo>
                  <a:pt x="1312829" y="1125052"/>
                </a:lnTo>
                <a:lnTo>
                  <a:pt x="1286221" y="1097349"/>
                </a:lnTo>
                <a:lnTo>
                  <a:pt x="1292361" y="1080499"/>
                </a:lnTo>
                <a:lnTo>
                  <a:pt x="1310076" y="1030291"/>
                </a:lnTo>
                <a:lnTo>
                  <a:pt x="1326649" y="980270"/>
                </a:lnTo>
                <a:lnTo>
                  <a:pt x="1341972" y="930013"/>
                </a:lnTo>
                <a:lnTo>
                  <a:pt x="1355939" y="879101"/>
                </a:lnTo>
                <a:lnTo>
                  <a:pt x="1368441" y="827113"/>
                </a:lnTo>
                <a:lnTo>
                  <a:pt x="1379373" y="773629"/>
                </a:lnTo>
                <a:lnTo>
                  <a:pt x="1382649" y="755396"/>
                </a:lnTo>
                <a:lnTo>
                  <a:pt x="1380011" y="733589"/>
                </a:lnTo>
                <a:lnTo>
                  <a:pt x="1374114" y="693746"/>
                </a:lnTo>
                <a:lnTo>
                  <a:pt x="1363169" y="642062"/>
                </a:lnTo>
                <a:lnTo>
                  <a:pt x="1348827" y="597933"/>
                </a:lnTo>
                <a:lnTo>
                  <a:pt x="1330098" y="558946"/>
                </a:lnTo>
                <a:lnTo>
                  <a:pt x="1305996" y="522688"/>
                </a:lnTo>
                <a:lnTo>
                  <a:pt x="1275533" y="486747"/>
                </a:lnTo>
                <a:lnTo>
                  <a:pt x="1233680" y="454432"/>
                </a:lnTo>
                <a:lnTo>
                  <a:pt x="1205644" y="448860"/>
                </a:lnTo>
                <a:lnTo>
                  <a:pt x="1194769" y="449403"/>
                </a:lnTo>
                <a:lnTo>
                  <a:pt x="1185747" y="451348"/>
                </a:lnTo>
                <a:lnTo>
                  <a:pt x="1178397" y="454083"/>
                </a:lnTo>
                <a:lnTo>
                  <a:pt x="1172537" y="456995"/>
                </a:lnTo>
                <a:lnTo>
                  <a:pt x="1167985" y="459473"/>
                </a:lnTo>
                <a:lnTo>
                  <a:pt x="1164560" y="460904"/>
                </a:lnTo>
                <a:lnTo>
                  <a:pt x="1157513" y="413212"/>
                </a:lnTo>
                <a:lnTo>
                  <a:pt x="1156894" y="390168"/>
                </a:lnTo>
                <a:lnTo>
                  <a:pt x="1154499" y="325630"/>
                </a:lnTo>
                <a:lnTo>
                  <a:pt x="1152359" y="282911"/>
                </a:lnTo>
                <a:lnTo>
                  <a:pt x="1149350" y="232410"/>
                </a:lnTo>
                <a:lnTo>
                  <a:pt x="1125906" y="192540"/>
                </a:lnTo>
                <a:lnTo>
                  <a:pt x="1098562" y="163089"/>
                </a:lnTo>
                <a:lnTo>
                  <a:pt x="1057426" y="135365"/>
                </a:lnTo>
                <a:lnTo>
                  <a:pt x="1012695" y="114975"/>
                </a:lnTo>
                <a:lnTo>
                  <a:pt x="1001174" y="110275"/>
                </a:lnTo>
                <a:lnTo>
                  <a:pt x="989577" y="105533"/>
                </a:lnTo>
                <a:lnTo>
                  <a:pt x="977935" y="100650"/>
                </a:lnTo>
                <a:lnTo>
                  <a:pt x="966276" y="95526"/>
                </a:lnTo>
                <a:lnTo>
                  <a:pt x="954631" y="90061"/>
                </a:lnTo>
                <a:lnTo>
                  <a:pt x="939611" y="95006"/>
                </a:lnTo>
                <a:lnTo>
                  <a:pt x="902964" y="107227"/>
                </a:lnTo>
                <a:lnTo>
                  <a:pt x="867307" y="128725"/>
                </a:lnTo>
                <a:lnTo>
                  <a:pt x="844441" y="159348"/>
                </a:lnTo>
                <a:lnTo>
                  <a:pt x="836639" y="173933"/>
                </a:lnTo>
                <a:lnTo>
                  <a:pt x="824793" y="186249"/>
                </a:lnTo>
                <a:lnTo>
                  <a:pt x="790107" y="215693"/>
                </a:lnTo>
                <a:lnTo>
                  <a:pt x="778926" y="219457"/>
                </a:lnTo>
                <a:lnTo>
                  <a:pt x="774513" y="218834"/>
                </a:lnTo>
                <a:lnTo>
                  <a:pt x="757955" y="184211"/>
                </a:lnTo>
                <a:lnTo>
                  <a:pt x="751377" y="150051"/>
                </a:lnTo>
                <a:lnTo>
                  <a:pt x="748742" y="136613"/>
                </a:lnTo>
                <a:lnTo>
                  <a:pt x="745714" y="122261"/>
                </a:lnTo>
                <a:lnTo>
                  <a:pt x="742188" y="107061"/>
                </a:lnTo>
                <a:lnTo>
                  <a:pt x="728298" y="93290"/>
                </a:lnTo>
                <a:lnTo>
                  <a:pt x="716400" y="81260"/>
                </a:lnTo>
                <a:lnTo>
                  <a:pt x="684664" y="47691"/>
                </a:lnTo>
                <a:lnTo>
                  <a:pt x="679674" y="42225"/>
                </a:lnTo>
                <a:lnTo>
                  <a:pt x="675455" y="37645"/>
                </a:lnTo>
                <a:lnTo>
                  <a:pt x="638526" y="12819"/>
                </a:lnTo>
                <a:lnTo>
                  <a:pt x="630803" y="9272"/>
                </a:lnTo>
                <a:lnTo>
                  <a:pt x="621610" y="5047"/>
                </a:lnTo>
                <a:lnTo>
                  <a:pt x="610743" y="0"/>
                </a:lnTo>
                <a:lnTo>
                  <a:pt x="603366" y="1019"/>
                </a:lnTo>
                <a:lnTo>
                  <a:pt x="594484" y="1907"/>
                </a:lnTo>
                <a:lnTo>
                  <a:pt x="584275" y="2732"/>
                </a:lnTo>
                <a:lnTo>
                  <a:pt x="572917" y="3564"/>
                </a:lnTo>
                <a:lnTo>
                  <a:pt x="560590" y="4472"/>
                </a:lnTo>
                <a:lnTo>
                  <a:pt x="519581" y="8350"/>
                </a:lnTo>
                <a:lnTo>
                  <a:pt x="476289" y="15419"/>
                </a:lnTo>
                <a:lnTo>
                  <a:pt x="435544" y="27558"/>
                </a:lnTo>
                <a:lnTo>
                  <a:pt x="397026" y="51830"/>
                </a:lnTo>
                <a:lnTo>
                  <a:pt x="368110" y="81778"/>
                </a:lnTo>
                <a:lnTo>
                  <a:pt x="341090" y="117578"/>
                </a:lnTo>
                <a:lnTo>
                  <a:pt x="316011" y="158132"/>
                </a:lnTo>
                <a:lnTo>
                  <a:pt x="292922" y="202342"/>
                </a:lnTo>
                <a:lnTo>
                  <a:pt x="271869" y="249110"/>
                </a:lnTo>
                <a:lnTo>
                  <a:pt x="252899" y="297337"/>
                </a:lnTo>
                <a:lnTo>
                  <a:pt x="236058" y="345926"/>
                </a:lnTo>
                <a:lnTo>
                  <a:pt x="221394" y="393778"/>
                </a:lnTo>
                <a:lnTo>
                  <a:pt x="208953" y="439794"/>
                </a:lnTo>
                <a:lnTo>
                  <a:pt x="203581" y="461772"/>
                </a:lnTo>
                <a:lnTo>
                  <a:pt x="198330" y="474634"/>
                </a:lnTo>
                <a:lnTo>
                  <a:pt x="189859" y="483248"/>
                </a:lnTo>
                <a:lnTo>
                  <a:pt x="179261" y="489109"/>
                </a:lnTo>
                <a:lnTo>
                  <a:pt x="167629" y="493712"/>
                </a:lnTo>
                <a:lnTo>
                  <a:pt x="156055" y="498550"/>
                </a:lnTo>
                <a:lnTo>
                  <a:pt x="146304" y="504571"/>
                </a:lnTo>
                <a:close/>
              </a:path>
            </a:pathLst>
          </a:custGeom>
          <a:ln w="12700">
            <a:solidFill>
              <a:srgbClr val="000000"/>
            </a:solidFill>
          </a:ln>
        </p:spPr>
        <p:txBody>
          <a:bodyPr wrap="square" lIns="0" tIns="0" rIns="0" bIns="0" rtlCol="0"/>
          <a:lstStyle/>
          <a:p>
            <a:endParaRPr/>
          </a:p>
        </p:txBody>
      </p:sp>
      <p:sp>
        <p:nvSpPr>
          <p:cNvPr id="4" name="object 4"/>
          <p:cNvSpPr/>
          <p:nvPr/>
        </p:nvSpPr>
        <p:spPr>
          <a:xfrm>
            <a:off x="4656201" y="2094736"/>
            <a:ext cx="1676400" cy="1791970"/>
          </a:xfrm>
          <a:custGeom>
            <a:avLst/>
            <a:gdLst/>
            <a:ahLst/>
            <a:cxnLst/>
            <a:rect l="l" t="t" r="r" b="b"/>
            <a:pathLst>
              <a:path w="1676400" h="1791970">
                <a:moveTo>
                  <a:pt x="177291" y="1286892"/>
                </a:moveTo>
                <a:lnTo>
                  <a:pt x="150053" y="1236020"/>
                </a:lnTo>
                <a:lnTo>
                  <a:pt x="126532" y="1182806"/>
                </a:lnTo>
                <a:lnTo>
                  <a:pt x="106128" y="1127654"/>
                </a:lnTo>
                <a:lnTo>
                  <a:pt x="88239" y="1070966"/>
                </a:lnTo>
                <a:lnTo>
                  <a:pt x="72262" y="1013144"/>
                </a:lnTo>
                <a:lnTo>
                  <a:pt x="57597" y="954590"/>
                </a:lnTo>
                <a:lnTo>
                  <a:pt x="43639" y="895707"/>
                </a:lnTo>
                <a:lnTo>
                  <a:pt x="36738" y="866268"/>
                </a:lnTo>
                <a:lnTo>
                  <a:pt x="29789" y="836898"/>
                </a:lnTo>
                <a:lnTo>
                  <a:pt x="22715" y="807646"/>
                </a:lnTo>
                <a:lnTo>
                  <a:pt x="15443" y="778564"/>
                </a:lnTo>
                <a:lnTo>
                  <a:pt x="7896" y="749701"/>
                </a:lnTo>
                <a:lnTo>
                  <a:pt x="0" y="721107"/>
                </a:lnTo>
                <a:lnTo>
                  <a:pt x="2617" y="697912"/>
                </a:lnTo>
                <a:lnTo>
                  <a:pt x="7588" y="657600"/>
                </a:lnTo>
                <a:lnTo>
                  <a:pt x="15104" y="609335"/>
                </a:lnTo>
                <a:lnTo>
                  <a:pt x="23846" y="570930"/>
                </a:lnTo>
                <a:lnTo>
                  <a:pt x="39653" y="525758"/>
                </a:lnTo>
                <a:lnTo>
                  <a:pt x="56306" y="489427"/>
                </a:lnTo>
                <a:lnTo>
                  <a:pt x="78514" y="445014"/>
                </a:lnTo>
                <a:lnTo>
                  <a:pt x="99655" y="422132"/>
                </a:lnTo>
                <a:lnTo>
                  <a:pt x="111472" y="416470"/>
                </a:lnTo>
                <a:lnTo>
                  <a:pt x="144919" y="398199"/>
                </a:lnTo>
                <a:lnTo>
                  <a:pt x="166311" y="385535"/>
                </a:lnTo>
                <a:lnTo>
                  <a:pt x="176963" y="379234"/>
                </a:lnTo>
                <a:lnTo>
                  <a:pt x="221070" y="355600"/>
                </a:lnTo>
                <a:lnTo>
                  <a:pt x="245090" y="345545"/>
                </a:lnTo>
                <a:lnTo>
                  <a:pt x="278881" y="349387"/>
                </a:lnTo>
                <a:lnTo>
                  <a:pt x="308225" y="353561"/>
                </a:lnTo>
                <a:lnTo>
                  <a:pt x="333443" y="357797"/>
                </a:lnTo>
                <a:lnTo>
                  <a:pt x="354856" y="361824"/>
                </a:lnTo>
                <a:lnTo>
                  <a:pt x="372786" y="365371"/>
                </a:lnTo>
                <a:lnTo>
                  <a:pt x="387554" y="368167"/>
                </a:lnTo>
                <a:lnTo>
                  <a:pt x="399481" y="369941"/>
                </a:lnTo>
                <a:lnTo>
                  <a:pt x="408888" y="370423"/>
                </a:lnTo>
                <a:lnTo>
                  <a:pt x="416098" y="369341"/>
                </a:lnTo>
                <a:lnTo>
                  <a:pt x="430418" y="331001"/>
                </a:lnTo>
                <a:lnTo>
                  <a:pt x="432005" y="295240"/>
                </a:lnTo>
                <a:lnTo>
                  <a:pt x="433195" y="271899"/>
                </a:lnTo>
                <a:lnTo>
                  <a:pt x="437978" y="212943"/>
                </a:lnTo>
                <a:lnTo>
                  <a:pt x="444199" y="164410"/>
                </a:lnTo>
                <a:lnTo>
                  <a:pt x="453727" y="127338"/>
                </a:lnTo>
                <a:lnTo>
                  <a:pt x="456975" y="115017"/>
                </a:lnTo>
                <a:lnTo>
                  <a:pt x="491596" y="86556"/>
                </a:lnTo>
                <a:lnTo>
                  <a:pt x="500679" y="78642"/>
                </a:lnTo>
                <a:lnTo>
                  <a:pt x="503909" y="75836"/>
                </a:lnTo>
                <a:lnTo>
                  <a:pt x="526363" y="64854"/>
                </a:lnTo>
                <a:lnTo>
                  <a:pt x="531939" y="63078"/>
                </a:lnTo>
                <a:lnTo>
                  <a:pt x="571909" y="49114"/>
                </a:lnTo>
                <a:lnTo>
                  <a:pt x="618696" y="30726"/>
                </a:lnTo>
                <a:lnTo>
                  <a:pt x="657361" y="14461"/>
                </a:lnTo>
                <a:lnTo>
                  <a:pt x="670168" y="8905"/>
                </a:lnTo>
                <a:lnTo>
                  <a:pt x="686328" y="9766"/>
                </a:lnTo>
                <a:lnTo>
                  <a:pt x="736816" y="8165"/>
                </a:lnTo>
                <a:lnTo>
                  <a:pt x="788873" y="3559"/>
                </a:lnTo>
                <a:lnTo>
                  <a:pt x="806253" y="2081"/>
                </a:lnTo>
                <a:lnTo>
                  <a:pt x="823533" y="892"/>
                </a:lnTo>
                <a:lnTo>
                  <a:pt x="840643" y="146"/>
                </a:lnTo>
                <a:lnTo>
                  <a:pt x="857515" y="0"/>
                </a:lnTo>
                <a:lnTo>
                  <a:pt x="874080" y="608"/>
                </a:lnTo>
                <a:lnTo>
                  <a:pt x="921245" y="8517"/>
                </a:lnTo>
                <a:lnTo>
                  <a:pt x="963173" y="28817"/>
                </a:lnTo>
                <a:lnTo>
                  <a:pt x="994703" y="61309"/>
                </a:lnTo>
                <a:lnTo>
                  <a:pt x="1014928" y="100761"/>
                </a:lnTo>
                <a:lnTo>
                  <a:pt x="1031855" y="148107"/>
                </a:lnTo>
                <a:lnTo>
                  <a:pt x="1045079" y="195265"/>
                </a:lnTo>
                <a:lnTo>
                  <a:pt x="1054198" y="234152"/>
                </a:lnTo>
                <a:lnTo>
                  <a:pt x="1059275" y="259164"/>
                </a:lnTo>
                <a:lnTo>
                  <a:pt x="1071807" y="256196"/>
                </a:lnTo>
                <a:lnTo>
                  <a:pt x="1108790" y="246166"/>
                </a:lnTo>
                <a:lnTo>
                  <a:pt x="1157097" y="230842"/>
                </a:lnTo>
                <a:lnTo>
                  <a:pt x="1204924" y="214343"/>
                </a:lnTo>
                <a:lnTo>
                  <a:pt x="1216891" y="210169"/>
                </a:lnTo>
                <a:lnTo>
                  <a:pt x="1228885" y="206012"/>
                </a:lnTo>
                <a:lnTo>
                  <a:pt x="1240917" y="201889"/>
                </a:lnTo>
                <a:lnTo>
                  <a:pt x="1256882" y="202057"/>
                </a:lnTo>
                <a:lnTo>
                  <a:pt x="1273581" y="201938"/>
                </a:lnTo>
                <a:lnTo>
                  <a:pt x="1290915" y="201646"/>
                </a:lnTo>
                <a:lnTo>
                  <a:pt x="1308786" y="201296"/>
                </a:lnTo>
                <a:lnTo>
                  <a:pt x="1327092" y="201001"/>
                </a:lnTo>
                <a:lnTo>
                  <a:pt x="1383634" y="201585"/>
                </a:lnTo>
                <a:lnTo>
                  <a:pt x="1421685" y="204339"/>
                </a:lnTo>
                <a:lnTo>
                  <a:pt x="1477306" y="214296"/>
                </a:lnTo>
                <a:lnTo>
                  <a:pt x="1528790" y="233980"/>
                </a:lnTo>
                <a:lnTo>
                  <a:pt x="1573451" y="266466"/>
                </a:lnTo>
                <a:lnTo>
                  <a:pt x="1601279" y="301052"/>
                </a:lnTo>
                <a:lnTo>
                  <a:pt x="1623635" y="345964"/>
                </a:lnTo>
                <a:lnTo>
                  <a:pt x="1635758" y="382285"/>
                </a:lnTo>
                <a:lnTo>
                  <a:pt x="1645719" y="419916"/>
                </a:lnTo>
                <a:lnTo>
                  <a:pt x="1651967" y="445311"/>
                </a:lnTo>
                <a:lnTo>
                  <a:pt x="1655155" y="458005"/>
                </a:lnTo>
                <a:lnTo>
                  <a:pt x="1668836" y="507237"/>
                </a:lnTo>
                <a:lnTo>
                  <a:pt x="1676399" y="531495"/>
                </a:lnTo>
                <a:lnTo>
                  <a:pt x="1671983" y="546535"/>
                </a:lnTo>
                <a:lnTo>
                  <a:pt x="1656592" y="585351"/>
                </a:lnTo>
                <a:lnTo>
                  <a:pt x="1630669" y="626254"/>
                </a:lnTo>
                <a:lnTo>
                  <a:pt x="1597936" y="660817"/>
                </a:lnTo>
                <a:lnTo>
                  <a:pt x="1568500" y="686557"/>
                </a:lnTo>
                <a:lnTo>
                  <a:pt x="1557700" y="695654"/>
                </a:lnTo>
                <a:lnTo>
                  <a:pt x="1565385" y="712284"/>
                </a:lnTo>
                <a:lnTo>
                  <a:pt x="1587449" y="761960"/>
                </a:lnTo>
                <a:lnTo>
                  <a:pt x="1607952" y="811616"/>
                </a:lnTo>
                <a:lnTo>
                  <a:pt x="1626796" y="861642"/>
                </a:lnTo>
                <a:lnTo>
                  <a:pt x="1643885" y="912428"/>
                </a:lnTo>
                <a:lnTo>
                  <a:pt x="1659125" y="964362"/>
                </a:lnTo>
                <a:lnTo>
                  <a:pt x="1672418" y="1017834"/>
                </a:lnTo>
                <a:lnTo>
                  <a:pt x="1676400" y="1036067"/>
                </a:lnTo>
                <a:lnTo>
                  <a:pt x="1673209" y="1057874"/>
                </a:lnTo>
                <a:lnTo>
                  <a:pt x="1666068" y="1097717"/>
                </a:lnTo>
                <a:lnTo>
                  <a:pt x="1652794" y="1149400"/>
                </a:lnTo>
                <a:lnTo>
                  <a:pt x="1635385" y="1193530"/>
                </a:lnTo>
                <a:lnTo>
                  <a:pt x="1612648" y="1232517"/>
                </a:lnTo>
                <a:lnTo>
                  <a:pt x="1583388" y="1268775"/>
                </a:lnTo>
                <a:lnTo>
                  <a:pt x="1546413" y="1304716"/>
                </a:lnTo>
                <a:lnTo>
                  <a:pt x="1516888" y="1329691"/>
                </a:lnTo>
                <a:lnTo>
                  <a:pt x="1477348" y="1341130"/>
                </a:lnTo>
                <a:lnTo>
                  <a:pt x="1461712" y="1342603"/>
                </a:lnTo>
                <a:lnTo>
                  <a:pt x="1448540" y="1342060"/>
                </a:lnTo>
                <a:lnTo>
                  <a:pt x="1437612" y="1340115"/>
                </a:lnTo>
                <a:lnTo>
                  <a:pt x="1428707" y="1337380"/>
                </a:lnTo>
                <a:lnTo>
                  <a:pt x="1421607" y="1334468"/>
                </a:lnTo>
                <a:lnTo>
                  <a:pt x="1416092" y="1331990"/>
                </a:lnTo>
                <a:lnTo>
                  <a:pt x="1411942" y="1330558"/>
                </a:lnTo>
                <a:lnTo>
                  <a:pt x="1403409" y="1378251"/>
                </a:lnTo>
                <a:lnTo>
                  <a:pt x="1402665" y="1401295"/>
                </a:lnTo>
                <a:lnTo>
                  <a:pt x="1399780" y="1465833"/>
                </a:lnTo>
                <a:lnTo>
                  <a:pt x="1397201" y="1508552"/>
                </a:lnTo>
                <a:lnTo>
                  <a:pt x="1393571" y="1559053"/>
                </a:lnTo>
                <a:lnTo>
                  <a:pt x="1365468" y="1598518"/>
                </a:lnTo>
                <a:lnTo>
                  <a:pt x="1332762" y="1627777"/>
                </a:lnTo>
                <a:lnTo>
                  <a:pt x="1296384" y="1649435"/>
                </a:lnTo>
                <a:lnTo>
                  <a:pt x="1257270" y="1666093"/>
                </a:lnTo>
                <a:lnTo>
                  <a:pt x="1216352" y="1680354"/>
                </a:lnTo>
                <a:lnTo>
                  <a:pt x="1202473" y="1685025"/>
                </a:lnTo>
                <a:lnTo>
                  <a:pt x="1188532" y="1689815"/>
                </a:lnTo>
                <a:lnTo>
                  <a:pt x="1174564" y="1694821"/>
                </a:lnTo>
                <a:lnTo>
                  <a:pt x="1160602" y="1700139"/>
                </a:lnTo>
                <a:lnTo>
                  <a:pt x="1146683" y="1705865"/>
                </a:lnTo>
                <a:lnTo>
                  <a:pt x="1132054" y="1700429"/>
                </a:lnTo>
                <a:lnTo>
                  <a:pt x="1118684" y="1695673"/>
                </a:lnTo>
                <a:lnTo>
                  <a:pt x="1106434" y="1691356"/>
                </a:lnTo>
                <a:lnTo>
                  <a:pt x="1095167" y="1687236"/>
                </a:lnTo>
                <a:lnTo>
                  <a:pt x="1057176" y="1667904"/>
                </a:lnTo>
                <a:lnTo>
                  <a:pt x="1023903" y="1632424"/>
                </a:lnTo>
                <a:lnTo>
                  <a:pt x="1006283" y="1603800"/>
                </a:lnTo>
                <a:lnTo>
                  <a:pt x="993069" y="1593442"/>
                </a:lnTo>
                <a:lnTo>
                  <a:pt x="954524" y="1569977"/>
                </a:lnTo>
                <a:lnTo>
                  <a:pt x="942158" y="1568235"/>
                </a:lnTo>
                <a:lnTo>
                  <a:pt x="937280" y="1569663"/>
                </a:lnTo>
                <a:lnTo>
                  <a:pt x="918728" y="1606881"/>
                </a:lnTo>
                <a:lnTo>
                  <a:pt x="913741" y="1628845"/>
                </a:lnTo>
                <a:lnTo>
                  <a:pt x="910931" y="1641365"/>
                </a:lnTo>
                <a:lnTo>
                  <a:pt x="907750" y="1654836"/>
                </a:lnTo>
                <a:lnTo>
                  <a:pt x="904078" y="1669200"/>
                </a:lnTo>
                <a:lnTo>
                  <a:pt x="899795" y="1684402"/>
                </a:lnTo>
                <a:lnTo>
                  <a:pt x="882967" y="1698173"/>
                </a:lnTo>
                <a:lnTo>
                  <a:pt x="868551" y="1710203"/>
                </a:lnTo>
                <a:lnTo>
                  <a:pt x="837314" y="1737278"/>
                </a:lnTo>
                <a:lnTo>
                  <a:pt x="824031" y="1749238"/>
                </a:lnTo>
                <a:lnTo>
                  <a:pt x="818911" y="1753817"/>
                </a:lnTo>
                <a:lnTo>
                  <a:pt x="781918" y="1775635"/>
                </a:lnTo>
                <a:lnTo>
                  <a:pt x="764726" y="1782191"/>
                </a:lnTo>
                <a:lnTo>
                  <a:pt x="753582" y="1786416"/>
                </a:lnTo>
                <a:lnTo>
                  <a:pt x="740410" y="1791463"/>
                </a:lnTo>
                <a:lnTo>
                  <a:pt x="733106" y="1790603"/>
                </a:lnTo>
                <a:lnTo>
                  <a:pt x="724511" y="1789843"/>
                </a:lnTo>
                <a:lnTo>
                  <a:pt x="714751" y="1789142"/>
                </a:lnTo>
                <a:lnTo>
                  <a:pt x="703950" y="1788461"/>
                </a:lnTo>
                <a:lnTo>
                  <a:pt x="692234" y="1787759"/>
                </a:lnTo>
                <a:lnTo>
                  <a:pt x="679728" y="1786997"/>
                </a:lnTo>
                <a:lnTo>
                  <a:pt x="638718" y="1783945"/>
                </a:lnTo>
                <a:lnTo>
                  <a:pt x="595100" y="1778903"/>
                </a:lnTo>
                <a:lnTo>
                  <a:pt x="552252" y="1770788"/>
                </a:lnTo>
                <a:lnTo>
                  <a:pt x="513551" y="1758518"/>
                </a:lnTo>
                <a:lnTo>
                  <a:pt x="465287" y="1726369"/>
                </a:lnTo>
                <a:lnTo>
                  <a:pt x="430827" y="1693087"/>
                </a:lnTo>
                <a:lnTo>
                  <a:pt x="398817" y="1654562"/>
                </a:lnTo>
                <a:lnTo>
                  <a:pt x="369299" y="1611884"/>
                </a:lnTo>
                <a:lnTo>
                  <a:pt x="342312" y="1566144"/>
                </a:lnTo>
                <a:lnTo>
                  <a:pt x="317897" y="1518433"/>
                </a:lnTo>
                <a:lnTo>
                  <a:pt x="296094" y="1469841"/>
                </a:lnTo>
                <a:lnTo>
                  <a:pt x="276943" y="1421460"/>
                </a:lnTo>
                <a:lnTo>
                  <a:pt x="260485" y="1374380"/>
                </a:lnTo>
                <a:lnTo>
                  <a:pt x="246761" y="1329691"/>
                </a:lnTo>
                <a:lnTo>
                  <a:pt x="241379" y="1318047"/>
                </a:lnTo>
                <a:lnTo>
                  <a:pt x="232798" y="1309875"/>
                </a:lnTo>
                <a:lnTo>
                  <a:pt x="221938" y="1304133"/>
                </a:lnTo>
                <a:lnTo>
                  <a:pt x="209723" y="1299780"/>
                </a:lnTo>
                <a:lnTo>
                  <a:pt x="197072" y="1295775"/>
                </a:lnTo>
                <a:lnTo>
                  <a:pt x="184909" y="1291077"/>
                </a:lnTo>
                <a:lnTo>
                  <a:pt x="177291" y="1286892"/>
                </a:lnTo>
                <a:close/>
              </a:path>
            </a:pathLst>
          </a:custGeom>
          <a:ln w="12700">
            <a:solidFill>
              <a:srgbClr val="000000"/>
            </a:solidFill>
          </a:ln>
        </p:spPr>
        <p:txBody>
          <a:bodyPr wrap="square" lIns="0" tIns="0" rIns="0" bIns="0" rtlCol="0"/>
          <a:lstStyle/>
          <a:p>
            <a:endParaRPr/>
          </a:p>
        </p:txBody>
      </p:sp>
      <p:sp>
        <p:nvSpPr>
          <p:cNvPr id="5" name="object 5"/>
          <p:cNvSpPr/>
          <p:nvPr/>
        </p:nvSpPr>
        <p:spPr>
          <a:xfrm>
            <a:off x="2979965" y="32009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6" name="object 6"/>
          <p:cNvSpPr/>
          <p:nvPr/>
        </p:nvSpPr>
        <p:spPr>
          <a:xfrm>
            <a:off x="2979965" y="32009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700">
            <a:solidFill>
              <a:srgbClr val="000000"/>
            </a:solidFill>
          </a:ln>
        </p:spPr>
        <p:txBody>
          <a:bodyPr wrap="square" lIns="0" tIns="0" rIns="0" bIns="0" rtlCol="0"/>
          <a:lstStyle/>
          <a:p>
            <a:endParaRPr/>
          </a:p>
        </p:txBody>
      </p:sp>
      <p:sp>
        <p:nvSpPr>
          <p:cNvPr id="7" name="object 7"/>
          <p:cNvSpPr/>
          <p:nvPr/>
        </p:nvSpPr>
        <p:spPr>
          <a:xfrm>
            <a:off x="2903765" y="24389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8" name="object 8"/>
          <p:cNvSpPr/>
          <p:nvPr/>
        </p:nvSpPr>
        <p:spPr>
          <a:xfrm>
            <a:off x="2903765" y="24389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700">
            <a:solidFill>
              <a:srgbClr val="000000"/>
            </a:solidFill>
          </a:ln>
        </p:spPr>
        <p:txBody>
          <a:bodyPr wrap="square" lIns="0" tIns="0" rIns="0" bIns="0" rtlCol="0"/>
          <a:lstStyle/>
          <a:p>
            <a:endParaRPr/>
          </a:p>
        </p:txBody>
      </p:sp>
      <p:sp>
        <p:nvSpPr>
          <p:cNvPr id="9" name="object 9"/>
          <p:cNvSpPr/>
          <p:nvPr/>
        </p:nvSpPr>
        <p:spPr>
          <a:xfrm>
            <a:off x="2065565" y="2896122"/>
            <a:ext cx="75565" cy="76200"/>
          </a:xfrm>
          <a:custGeom>
            <a:avLst/>
            <a:gdLst/>
            <a:ahLst/>
            <a:cxnLst/>
            <a:rect l="l" t="t" r="r" b="b"/>
            <a:pathLst>
              <a:path w="75564" h="76200">
                <a:moveTo>
                  <a:pt x="31618" y="0"/>
                </a:moveTo>
                <a:lnTo>
                  <a:pt x="19037" y="4596"/>
                </a:lnTo>
                <a:lnTo>
                  <a:pt x="8980" y="13411"/>
                </a:lnTo>
                <a:lnTo>
                  <a:pt x="2338" y="25808"/>
                </a:lnTo>
                <a:lnTo>
                  <a:pt x="0" y="41152"/>
                </a:lnTo>
                <a:lnTo>
                  <a:pt x="3889" y="54730"/>
                </a:lnTo>
                <a:lnTo>
                  <a:pt x="12187" y="65689"/>
                </a:lnTo>
                <a:lnTo>
                  <a:pt x="23875" y="73010"/>
                </a:lnTo>
                <a:lnTo>
                  <a:pt x="37935" y="75677"/>
                </a:lnTo>
                <a:lnTo>
                  <a:pt x="47836" y="74335"/>
                </a:lnTo>
                <a:lnTo>
                  <a:pt x="59028" y="68828"/>
                </a:lnTo>
                <a:lnTo>
                  <a:pt x="67824" y="59300"/>
                </a:lnTo>
                <a:lnTo>
                  <a:pt x="73439" y="46000"/>
                </a:lnTo>
                <a:lnTo>
                  <a:pt x="75088" y="29179"/>
                </a:lnTo>
                <a:lnTo>
                  <a:pt x="69944" y="17378"/>
                </a:lnTo>
                <a:lnTo>
                  <a:pt x="60703" y="8039"/>
                </a:lnTo>
                <a:lnTo>
                  <a:pt x="47786" y="1976"/>
                </a:lnTo>
                <a:lnTo>
                  <a:pt x="31618" y="0"/>
                </a:lnTo>
                <a:close/>
              </a:path>
            </a:pathLst>
          </a:custGeom>
          <a:solidFill>
            <a:srgbClr val="000000"/>
          </a:solidFill>
        </p:spPr>
        <p:txBody>
          <a:bodyPr wrap="square" lIns="0" tIns="0" rIns="0" bIns="0" rtlCol="0"/>
          <a:lstStyle/>
          <a:p>
            <a:endParaRPr/>
          </a:p>
        </p:txBody>
      </p:sp>
      <p:sp>
        <p:nvSpPr>
          <p:cNvPr id="10" name="object 10"/>
          <p:cNvSpPr/>
          <p:nvPr/>
        </p:nvSpPr>
        <p:spPr>
          <a:xfrm>
            <a:off x="2065565" y="2896122"/>
            <a:ext cx="75565" cy="76200"/>
          </a:xfrm>
          <a:custGeom>
            <a:avLst/>
            <a:gdLst/>
            <a:ahLst/>
            <a:cxnLst/>
            <a:rect l="l" t="t" r="r" b="b"/>
            <a:pathLst>
              <a:path w="75564" h="76200">
                <a:moveTo>
                  <a:pt x="37935" y="75677"/>
                </a:moveTo>
                <a:lnTo>
                  <a:pt x="23875" y="73010"/>
                </a:lnTo>
                <a:lnTo>
                  <a:pt x="12187" y="65689"/>
                </a:lnTo>
                <a:lnTo>
                  <a:pt x="3889" y="54730"/>
                </a:lnTo>
                <a:lnTo>
                  <a:pt x="0" y="41152"/>
                </a:lnTo>
                <a:lnTo>
                  <a:pt x="2338" y="25808"/>
                </a:lnTo>
                <a:lnTo>
                  <a:pt x="8980" y="13411"/>
                </a:lnTo>
                <a:lnTo>
                  <a:pt x="19037" y="4596"/>
                </a:lnTo>
                <a:lnTo>
                  <a:pt x="31618" y="0"/>
                </a:lnTo>
                <a:lnTo>
                  <a:pt x="47786" y="1976"/>
                </a:lnTo>
                <a:lnTo>
                  <a:pt x="60703" y="8039"/>
                </a:lnTo>
                <a:lnTo>
                  <a:pt x="69944" y="17378"/>
                </a:lnTo>
                <a:lnTo>
                  <a:pt x="75088" y="29179"/>
                </a:lnTo>
                <a:lnTo>
                  <a:pt x="73439" y="46000"/>
                </a:lnTo>
                <a:lnTo>
                  <a:pt x="67824" y="59300"/>
                </a:lnTo>
                <a:lnTo>
                  <a:pt x="59028" y="68828"/>
                </a:lnTo>
                <a:lnTo>
                  <a:pt x="47836" y="74335"/>
                </a:lnTo>
                <a:lnTo>
                  <a:pt x="37935" y="75677"/>
                </a:lnTo>
                <a:close/>
              </a:path>
            </a:pathLst>
          </a:custGeom>
          <a:ln w="12699">
            <a:solidFill>
              <a:srgbClr val="000000"/>
            </a:solidFill>
          </a:ln>
        </p:spPr>
        <p:txBody>
          <a:bodyPr wrap="square" lIns="0" tIns="0" rIns="0" bIns="0" rtlCol="0"/>
          <a:lstStyle/>
          <a:p>
            <a:endParaRPr/>
          </a:p>
        </p:txBody>
      </p:sp>
      <p:sp>
        <p:nvSpPr>
          <p:cNvPr id="11" name="object 11"/>
          <p:cNvSpPr/>
          <p:nvPr/>
        </p:nvSpPr>
        <p:spPr>
          <a:xfrm>
            <a:off x="3130714" y="2742074"/>
            <a:ext cx="75565" cy="76200"/>
          </a:xfrm>
          <a:custGeom>
            <a:avLst/>
            <a:gdLst/>
            <a:ahLst/>
            <a:cxnLst/>
            <a:rect l="l" t="t" r="r" b="b"/>
            <a:pathLst>
              <a:path w="75564" h="76200">
                <a:moveTo>
                  <a:pt x="31618" y="0"/>
                </a:moveTo>
                <a:lnTo>
                  <a:pt x="19037" y="4619"/>
                </a:lnTo>
                <a:lnTo>
                  <a:pt x="8980" y="13459"/>
                </a:lnTo>
                <a:lnTo>
                  <a:pt x="2338" y="25856"/>
                </a:lnTo>
                <a:lnTo>
                  <a:pt x="0" y="41148"/>
                </a:lnTo>
                <a:lnTo>
                  <a:pt x="3889" y="54727"/>
                </a:lnTo>
                <a:lnTo>
                  <a:pt x="12187" y="65685"/>
                </a:lnTo>
                <a:lnTo>
                  <a:pt x="23875" y="73007"/>
                </a:lnTo>
                <a:lnTo>
                  <a:pt x="37935" y="75674"/>
                </a:lnTo>
                <a:lnTo>
                  <a:pt x="47854" y="74339"/>
                </a:lnTo>
                <a:lnTo>
                  <a:pt x="59069" y="68839"/>
                </a:lnTo>
                <a:lnTo>
                  <a:pt x="67856" y="59316"/>
                </a:lnTo>
                <a:lnTo>
                  <a:pt x="73453" y="46023"/>
                </a:lnTo>
                <a:lnTo>
                  <a:pt x="75094" y="29213"/>
                </a:lnTo>
                <a:lnTo>
                  <a:pt x="69974" y="17430"/>
                </a:lnTo>
                <a:lnTo>
                  <a:pt x="60755" y="8076"/>
                </a:lnTo>
                <a:lnTo>
                  <a:pt x="47836" y="1988"/>
                </a:lnTo>
                <a:lnTo>
                  <a:pt x="31618" y="0"/>
                </a:lnTo>
                <a:close/>
              </a:path>
            </a:pathLst>
          </a:custGeom>
          <a:solidFill>
            <a:srgbClr val="000000"/>
          </a:solidFill>
        </p:spPr>
        <p:txBody>
          <a:bodyPr wrap="square" lIns="0" tIns="0" rIns="0" bIns="0" rtlCol="0"/>
          <a:lstStyle/>
          <a:p>
            <a:endParaRPr/>
          </a:p>
        </p:txBody>
      </p:sp>
      <p:sp>
        <p:nvSpPr>
          <p:cNvPr id="12" name="object 12"/>
          <p:cNvSpPr/>
          <p:nvPr/>
        </p:nvSpPr>
        <p:spPr>
          <a:xfrm>
            <a:off x="3130714" y="2742074"/>
            <a:ext cx="75565" cy="76200"/>
          </a:xfrm>
          <a:custGeom>
            <a:avLst/>
            <a:gdLst/>
            <a:ahLst/>
            <a:cxnLst/>
            <a:rect l="l" t="t" r="r" b="b"/>
            <a:pathLst>
              <a:path w="75564" h="76200">
                <a:moveTo>
                  <a:pt x="37935" y="75674"/>
                </a:moveTo>
                <a:lnTo>
                  <a:pt x="23875" y="73007"/>
                </a:lnTo>
                <a:lnTo>
                  <a:pt x="12187" y="65685"/>
                </a:lnTo>
                <a:lnTo>
                  <a:pt x="3889" y="54727"/>
                </a:lnTo>
                <a:lnTo>
                  <a:pt x="0" y="41148"/>
                </a:lnTo>
                <a:lnTo>
                  <a:pt x="2338" y="25856"/>
                </a:lnTo>
                <a:lnTo>
                  <a:pt x="8980" y="13459"/>
                </a:lnTo>
                <a:lnTo>
                  <a:pt x="19037" y="4619"/>
                </a:lnTo>
                <a:lnTo>
                  <a:pt x="31618" y="0"/>
                </a:lnTo>
                <a:lnTo>
                  <a:pt x="47836" y="1988"/>
                </a:lnTo>
                <a:lnTo>
                  <a:pt x="60755" y="8076"/>
                </a:lnTo>
                <a:lnTo>
                  <a:pt x="69974" y="17430"/>
                </a:lnTo>
                <a:lnTo>
                  <a:pt x="75094" y="29213"/>
                </a:lnTo>
                <a:lnTo>
                  <a:pt x="73453" y="46023"/>
                </a:lnTo>
                <a:lnTo>
                  <a:pt x="67856" y="59316"/>
                </a:lnTo>
                <a:lnTo>
                  <a:pt x="59069" y="68839"/>
                </a:lnTo>
                <a:lnTo>
                  <a:pt x="47854" y="74339"/>
                </a:lnTo>
                <a:lnTo>
                  <a:pt x="37935" y="75674"/>
                </a:lnTo>
                <a:close/>
              </a:path>
            </a:pathLst>
          </a:custGeom>
          <a:ln w="12700">
            <a:solidFill>
              <a:srgbClr val="000000"/>
            </a:solidFill>
          </a:ln>
        </p:spPr>
        <p:txBody>
          <a:bodyPr wrap="square" lIns="0" tIns="0" rIns="0" bIns="0" rtlCol="0"/>
          <a:lstStyle/>
          <a:p>
            <a:endParaRPr/>
          </a:p>
        </p:txBody>
      </p:sp>
      <p:sp>
        <p:nvSpPr>
          <p:cNvPr id="13" name="object 13"/>
          <p:cNvSpPr/>
          <p:nvPr/>
        </p:nvSpPr>
        <p:spPr>
          <a:xfrm>
            <a:off x="6104165"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0000"/>
          </a:solidFill>
        </p:spPr>
        <p:txBody>
          <a:bodyPr wrap="square" lIns="0" tIns="0" rIns="0" bIns="0" rtlCol="0"/>
          <a:lstStyle/>
          <a:p>
            <a:endParaRPr/>
          </a:p>
        </p:txBody>
      </p:sp>
      <p:sp>
        <p:nvSpPr>
          <p:cNvPr id="14" name="object 14"/>
          <p:cNvSpPr/>
          <p:nvPr/>
        </p:nvSpPr>
        <p:spPr>
          <a:xfrm>
            <a:off x="6104165"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B050"/>
          </a:solidFill>
          <a:ln w="12700">
            <a:solidFill>
              <a:srgbClr val="000000"/>
            </a:solidFill>
          </a:ln>
        </p:spPr>
        <p:txBody>
          <a:bodyPr wrap="square" lIns="0" tIns="0" rIns="0" bIns="0" rtlCol="0"/>
          <a:lstStyle/>
          <a:p>
            <a:endParaRPr/>
          </a:p>
        </p:txBody>
      </p:sp>
      <p:sp>
        <p:nvSpPr>
          <p:cNvPr id="15" name="object 15"/>
          <p:cNvSpPr/>
          <p:nvPr/>
        </p:nvSpPr>
        <p:spPr>
          <a:xfrm>
            <a:off x="4743614"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solidFill>
            <a:srgbClr val="00B050"/>
          </a:solidFill>
        </p:spPr>
        <p:txBody>
          <a:bodyPr wrap="square" lIns="0" tIns="0" rIns="0" bIns="0" rtlCol="0"/>
          <a:lstStyle/>
          <a:p>
            <a:endParaRPr/>
          </a:p>
        </p:txBody>
      </p:sp>
      <p:sp>
        <p:nvSpPr>
          <p:cNvPr id="16" name="object 16"/>
          <p:cNvSpPr/>
          <p:nvPr/>
        </p:nvSpPr>
        <p:spPr>
          <a:xfrm>
            <a:off x="4743614" y="2590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837" y="73701"/>
                </a:lnTo>
                <a:lnTo>
                  <a:pt x="60756" y="67637"/>
                </a:lnTo>
                <a:lnTo>
                  <a:pt x="69975" y="58299"/>
                </a:lnTo>
                <a:lnTo>
                  <a:pt x="75095" y="46497"/>
                </a:lnTo>
                <a:lnTo>
                  <a:pt x="73455" y="29675"/>
                </a:lnTo>
                <a:lnTo>
                  <a:pt x="67863" y="16375"/>
                </a:lnTo>
                <a:lnTo>
                  <a:pt x="59083" y="6847"/>
                </a:lnTo>
                <a:lnTo>
                  <a:pt x="47877" y="1341"/>
                </a:lnTo>
                <a:lnTo>
                  <a:pt x="37935" y="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265965" y="32004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0000"/>
          </a:solidFill>
        </p:spPr>
        <p:txBody>
          <a:bodyPr wrap="square" lIns="0" tIns="0" rIns="0" bIns="0" rtlCol="0"/>
          <a:lstStyle/>
          <a:p>
            <a:endParaRPr/>
          </a:p>
        </p:txBody>
      </p:sp>
      <p:sp>
        <p:nvSpPr>
          <p:cNvPr id="18" name="object 18"/>
          <p:cNvSpPr/>
          <p:nvPr/>
        </p:nvSpPr>
        <p:spPr>
          <a:xfrm>
            <a:off x="5265965" y="32004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B050"/>
          </a:solidFill>
          <a:ln w="12700">
            <a:solidFill>
              <a:srgbClr val="000000"/>
            </a:solidFill>
          </a:ln>
        </p:spPr>
        <p:txBody>
          <a:bodyPr wrap="square" lIns="0" tIns="0" rIns="0" bIns="0" rtlCol="0"/>
          <a:lstStyle/>
          <a:p>
            <a:endParaRPr/>
          </a:p>
        </p:txBody>
      </p:sp>
      <p:sp>
        <p:nvSpPr>
          <p:cNvPr id="19" name="object 19"/>
          <p:cNvSpPr/>
          <p:nvPr/>
        </p:nvSpPr>
        <p:spPr>
          <a:xfrm>
            <a:off x="5265965" y="2209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solidFill>
            <a:srgbClr val="00B050"/>
          </a:solidFill>
        </p:spPr>
        <p:txBody>
          <a:bodyPr wrap="square" lIns="0" tIns="0" rIns="0" bIns="0" rtlCol="0"/>
          <a:lstStyle/>
          <a:p>
            <a:endParaRPr/>
          </a:p>
        </p:txBody>
      </p:sp>
      <p:sp>
        <p:nvSpPr>
          <p:cNvPr id="20" name="object 20"/>
          <p:cNvSpPr/>
          <p:nvPr/>
        </p:nvSpPr>
        <p:spPr>
          <a:xfrm>
            <a:off x="5265965" y="2209800"/>
            <a:ext cx="75565" cy="76200"/>
          </a:xfrm>
          <a:custGeom>
            <a:avLst/>
            <a:gdLst/>
            <a:ahLst/>
            <a:cxnLst/>
            <a:rect l="l" t="t" r="r" b="b"/>
            <a:pathLst>
              <a:path w="75564" h="76200">
                <a:moveTo>
                  <a:pt x="37935" y="0"/>
                </a:moveTo>
                <a:lnTo>
                  <a:pt x="23875" y="2666"/>
                </a:lnTo>
                <a:lnTo>
                  <a:pt x="12187" y="9988"/>
                </a:lnTo>
                <a:lnTo>
                  <a:pt x="3889" y="20947"/>
                </a:lnTo>
                <a:lnTo>
                  <a:pt x="0" y="34525"/>
                </a:lnTo>
                <a:lnTo>
                  <a:pt x="2338" y="49868"/>
                </a:lnTo>
                <a:lnTo>
                  <a:pt x="8980" y="62266"/>
                </a:lnTo>
                <a:lnTo>
                  <a:pt x="19037" y="71081"/>
                </a:lnTo>
                <a:lnTo>
                  <a:pt x="31618" y="75677"/>
                </a:lnTo>
                <a:lnTo>
                  <a:pt x="47786" y="73701"/>
                </a:lnTo>
                <a:lnTo>
                  <a:pt x="60703" y="67637"/>
                </a:lnTo>
                <a:lnTo>
                  <a:pt x="69944" y="58299"/>
                </a:lnTo>
                <a:lnTo>
                  <a:pt x="75088" y="46497"/>
                </a:lnTo>
                <a:lnTo>
                  <a:pt x="73439" y="29676"/>
                </a:lnTo>
                <a:lnTo>
                  <a:pt x="67824" y="16377"/>
                </a:lnTo>
                <a:lnTo>
                  <a:pt x="59028" y="6848"/>
                </a:lnTo>
                <a:lnTo>
                  <a:pt x="47836" y="1342"/>
                </a:lnTo>
                <a:lnTo>
                  <a:pt x="37935" y="0"/>
                </a:lnTo>
                <a:close/>
              </a:path>
            </a:pathLst>
          </a:custGeom>
          <a:ln w="12700">
            <a:solidFill>
              <a:srgbClr val="000000"/>
            </a:solidFill>
          </a:ln>
        </p:spPr>
        <p:txBody>
          <a:bodyPr wrap="square" lIns="0" tIns="0" rIns="0" bIns="0" rtlCol="0"/>
          <a:lstStyle/>
          <a:p>
            <a:endParaRPr/>
          </a:p>
        </p:txBody>
      </p:sp>
      <p:sp>
        <p:nvSpPr>
          <p:cNvPr id="37" name="object 37"/>
          <p:cNvSpPr txBox="1"/>
          <p:nvPr/>
        </p:nvSpPr>
        <p:spPr>
          <a:xfrm>
            <a:off x="967200" y="4688092"/>
            <a:ext cx="7225602" cy="553998"/>
          </a:xfrm>
          <a:prstGeom prst="rect">
            <a:avLst/>
          </a:prstGeom>
        </p:spPr>
        <p:txBody>
          <a:bodyPr vert="horz" wrap="square" lIns="0" tIns="0" rIns="0" bIns="0" rtlCol="0">
            <a:spAutoFit/>
          </a:bodyPr>
          <a:lstStyle/>
          <a:p>
            <a:r>
              <a:rPr dirty="0">
                <a:latin typeface="Arial"/>
                <a:cs typeface="Arial"/>
              </a:rPr>
              <a:t>Distance of two clusters is </a:t>
            </a:r>
            <a:r>
              <a:rPr lang="en-US" dirty="0">
                <a:latin typeface="Arial"/>
                <a:cs typeface="Arial"/>
              </a:rPr>
              <a:t>the distance between the two mean vectors (centroids) of the clusters. </a:t>
            </a:r>
            <a:endParaRPr dirty="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24</a:t>
            </a:fld>
            <a:endParaRPr dirty="0"/>
          </a:p>
        </p:txBody>
      </p:sp>
      <p:sp>
        <p:nvSpPr>
          <p:cNvPr id="41" name="5-Point Star 40"/>
          <p:cNvSpPr/>
          <p:nvPr/>
        </p:nvSpPr>
        <p:spPr>
          <a:xfrm>
            <a:off x="2514600" y="2818274"/>
            <a:ext cx="152400" cy="15404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5394275" y="2667000"/>
            <a:ext cx="152400" cy="154048"/>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2627131" y="2744024"/>
            <a:ext cx="2785487" cy="1512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08300">
              <a:lnSpc>
                <a:spcPct val="100000"/>
              </a:lnSpc>
            </a:pPr>
            <a:r>
              <a:rPr dirty="0"/>
              <a:t>Exa</a:t>
            </a:r>
            <a:r>
              <a:rPr spc="5" dirty="0"/>
              <a:t>m</a:t>
            </a:r>
            <a:r>
              <a:rPr dirty="0"/>
              <a:t>ple</a:t>
            </a:r>
          </a:p>
        </p:txBody>
      </p:sp>
      <p:sp>
        <p:nvSpPr>
          <p:cNvPr id="3" name="object 3"/>
          <p:cNvSpPr/>
          <p:nvPr/>
        </p:nvSpPr>
        <p:spPr>
          <a:xfrm>
            <a:off x="1674876" y="1600263"/>
            <a:ext cx="5794375" cy="452589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46300">
              <a:lnSpc>
                <a:spcPct val="100000"/>
              </a:lnSpc>
            </a:pPr>
            <a:r>
              <a:rPr dirty="0"/>
              <a:t>Exa</a:t>
            </a:r>
            <a:r>
              <a:rPr spc="5" dirty="0"/>
              <a:t>m</a:t>
            </a:r>
            <a:r>
              <a:rPr dirty="0"/>
              <a:t>ple</a:t>
            </a:r>
            <a:r>
              <a:rPr spc="-5" dirty="0"/>
              <a:t>-</a:t>
            </a:r>
            <a:r>
              <a:rPr dirty="0"/>
              <a:t>Cont.</a:t>
            </a:r>
          </a:p>
        </p:txBody>
      </p:sp>
      <p:sp>
        <p:nvSpPr>
          <p:cNvPr id="3" name="object 3"/>
          <p:cNvSpPr/>
          <p:nvPr/>
        </p:nvSpPr>
        <p:spPr>
          <a:xfrm>
            <a:off x="990600" y="1371600"/>
            <a:ext cx="6934200" cy="518477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381000"/>
            <a:ext cx="7905750" cy="677108"/>
          </a:xfrm>
          <a:prstGeom prst="rect">
            <a:avLst/>
          </a:prstGeom>
        </p:spPr>
        <p:txBody>
          <a:bodyPr vert="horz" wrap="square" lIns="0" tIns="0" rIns="0" bIns="0" rtlCol="0">
            <a:spAutoFit/>
          </a:bodyPr>
          <a:lstStyle/>
          <a:p>
            <a:pPr marL="12700">
              <a:lnSpc>
                <a:spcPct val="100000"/>
              </a:lnSpc>
              <a:tabLst>
                <a:tab pos="3893185" algn="l"/>
              </a:tabLst>
            </a:pPr>
            <a:r>
              <a:rPr lang="en-US" sz="4400" spc="-15" dirty="0">
                <a:latin typeface="Arial"/>
                <a:cs typeface="Arial"/>
              </a:rPr>
              <a:t>HC</a:t>
            </a:r>
            <a:r>
              <a:rPr sz="4400" spc="-15" dirty="0">
                <a:latin typeface="Arial"/>
                <a:cs typeface="Arial"/>
              </a:rPr>
              <a:t>:</a:t>
            </a:r>
            <a:r>
              <a:rPr lang="en-US" sz="4400" spc="-15" dirty="0">
                <a:latin typeface="Arial"/>
                <a:cs typeface="Arial"/>
              </a:rPr>
              <a:t> </a:t>
            </a:r>
            <a:r>
              <a:rPr sz="4400" spc="-15" dirty="0">
                <a:latin typeface="Arial"/>
                <a:cs typeface="Arial"/>
              </a:rPr>
              <a:t>Pr</a:t>
            </a:r>
            <a:r>
              <a:rPr sz="4400" spc="-10" dirty="0">
                <a:latin typeface="Arial"/>
                <a:cs typeface="Arial"/>
              </a:rPr>
              <a:t>o</a:t>
            </a:r>
            <a:r>
              <a:rPr sz="4400" spc="-20" dirty="0">
                <a:latin typeface="Arial"/>
                <a:cs typeface="Arial"/>
              </a:rPr>
              <a:t>b</a:t>
            </a:r>
            <a:r>
              <a:rPr sz="4400" spc="-5" dirty="0">
                <a:latin typeface="Arial"/>
                <a:cs typeface="Arial"/>
              </a:rPr>
              <a:t>l</a:t>
            </a:r>
            <a:r>
              <a:rPr sz="4400" spc="-20" dirty="0">
                <a:latin typeface="Arial"/>
                <a:cs typeface="Arial"/>
              </a:rPr>
              <a:t>em</a:t>
            </a:r>
            <a:r>
              <a:rPr sz="4400" spc="-15" dirty="0">
                <a:latin typeface="Arial"/>
                <a:cs typeface="Arial"/>
              </a:rPr>
              <a:t>s</a:t>
            </a:r>
            <a:r>
              <a:rPr sz="4400" spc="15" dirty="0">
                <a:latin typeface="Arial"/>
                <a:cs typeface="Arial"/>
              </a:rPr>
              <a:t> </a:t>
            </a:r>
            <a:r>
              <a:rPr sz="4400" spc="-20" dirty="0">
                <a:latin typeface="Arial"/>
                <a:cs typeface="Arial"/>
              </a:rPr>
              <a:t>a</a:t>
            </a:r>
            <a:r>
              <a:rPr sz="4400" spc="-10" dirty="0">
                <a:latin typeface="Arial"/>
                <a:cs typeface="Arial"/>
              </a:rPr>
              <a:t>n</a:t>
            </a:r>
            <a:r>
              <a:rPr sz="4400" spc="-20" dirty="0">
                <a:latin typeface="Arial"/>
                <a:cs typeface="Arial"/>
              </a:rPr>
              <a:t>d</a:t>
            </a:r>
            <a:r>
              <a:rPr sz="4400" spc="5" dirty="0">
                <a:latin typeface="Arial"/>
                <a:cs typeface="Arial"/>
              </a:rPr>
              <a:t> </a:t>
            </a:r>
            <a:r>
              <a:rPr sz="4400" spc="-20" dirty="0">
                <a:latin typeface="Arial"/>
                <a:cs typeface="Arial"/>
              </a:rPr>
              <a:t>L</a:t>
            </a:r>
            <a:r>
              <a:rPr sz="4400" spc="-5" dirty="0">
                <a:latin typeface="Arial"/>
                <a:cs typeface="Arial"/>
              </a:rPr>
              <a:t>i</a:t>
            </a:r>
            <a:r>
              <a:rPr sz="4400" spc="-15" dirty="0">
                <a:latin typeface="Arial"/>
                <a:cs typeface="Arial"/>
              </a:rPr>
              <a:t>mit</a:t>
            </a:r>
            <a:r>
              <a:rPr sz="4400" spc="-10" dirty="0">
                <a:latin typeface="Arial"/>
                <a:cs typeface="Arial"/>
              </a:rPr>
              <a:t>atio</a:t>
            </a:r>
            <a:r>
              <a:rPr sz="4400" spc="-15" dirty="0">
                <a:latin typeface="Arial"/>
                <a:cs typeface="Arial"/>
              </a:rPr>
              <a:t>ns</a:t>
            </a:r>
            <a:endParaRPr sz="44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27</a:t>
            </a:fld>
            <a:endParaRPr dirty="0"/>
          </a:p>
        </p:txBody>
      </p:sp>
      <p:sp>
        <p:nvSpPr>
          <p:cNvPr id="3" name="object 3"/>
          <p:cNvSpPr txBox="1"/>
          <p:nvPr/>
        </p:nvSpPr>
        <p:spPr>
          <a:xfrm>
            <a:off x="535940" y="1691819"/>
            <a:ext cx="8379460" cy="2744341"/>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20" dirty="0">
                <a:latin typeface="Arial"/>
                <a:cs typeface="Arial"/>
              </a:rPr>
              <a:t>Comput</a:t>
            </a:r>
            <a:r>
              <a:rPr sz="3200" spc="-15" dirty="0">
                <a:latin typeface="Arial"/>
                <a:cs typeface="Arial"/>
              </a:rPr>
              <a:t>a</a:t>
            </a:r>
            <a:r>
              <a:rPr sz="3200" spc="-10" dirty="0">
                <a:latin typeface="Arial"/>
                <a:cs typeface="Arial"/>
              </a:rPr>
              <a:t>ti</a:t>
            </a:r>
            <a:r>
              <a:rPr sz="3200" spc="-15" dirty="0">
                <a:latin typeface="Arial"/>
                <a:cs typeface="Arial"/>
              </a:rPr>
              <a:t>o</a:t>
            </a:r>
            <a:r>
              <a:rPr sz="3200" spc="-20" dirty="0">
                <a:latin typeface="Arial"/>
                <a:cs typeface="Arial"/>
              </a:rPr>
              <a:t>na</a:t>
            </a:r>
            <a:r>
              <a:rPr sz="3200" spc="-5" dirty="0">
                <a:latin typeface="Arial"/>
                <a:cs typeface="Arial"/>
              </a:rPr>
              <a:t>l</a:t>
            </a:r>
            <a:r>
              <a:rPr sz="3200" spc="-15" dirty="0">
                <a:latin typeface="Arial"/>
                <a:cs typeface="Arial"/>
              </a:rPr>
              <a:t>ly</a:t>
            </a:r>
            <a:r>
              <a:rPr sz="3200" spc="30" dirty="0">
                <a:latin typeface="Arial"/>
                <a:cs typeface="Arial"/>
              </a:rPr>
              <a:t> </a:t>
            </a:r>
            <a:r>
              <a:rPr sz="3200" spc="-20" dirty="0">
                <a:latin typeface="Arial"/>
                <a:cs typeface="Arial"/>
              </a:rPr>
              <a:t>e</a:t>
            </a:r>
            <a:r>
              <a:rPr sz="3200" spc="-10" dirty="0">
                <a:latin typeface="Arial"/>
                <a:cs typeface="Arial"/>
              </a:rPr>
              <a:t>x</a:t>
            </a:r>
            <a:r>
              <a:rPr sz="3200" spc="-20" dirty="0">
                <a:latin typeface="Arial"/>
                <a:cs typeface="Arial"/>
              </a:rPr>
              <a:t>pe</a:t>
            </a:r>
            <a:r>
              <a:rPr sz="3200" spc="-15" dirty="0">
                <a:latin typeface="Arial"/>
                <a:cs typeface="Arial"/>
              </a:rPr>
              <a:t>nsi</a:t>
            </a:r>
            <a:r>
              <a:rPr sz="3200" spc="-10" dirty="0">
                <a:latin typeface="Arial"/>
                <a:cs typeface="Arial"/>
              </a:rPr>
              <a:t>v</a:t>
            </a:r>
            <a:r>
              <a:rPr sz="3200" spc="-20" dirty="0">
                <a:latin typeface="Arial"/>
                <a:cs typeface="Arial"/>
              </a:rPr>
              <a:t>e</a:t>
            </a:r>
            <a:endParaRPr sz="3200" dirty="0">
              <a:latin typeface="Arial"/>
              <a:cs typeface="Arial"/>
            </a:endParaRPr>
          </a:p>
          <a:p>
            <a:pPr marL="355600" indent="-342900">
              <a:lnSpc>
                <a:spcPct val="100000"/>
              </a:lnSpc>
              <a:spcBef>
                <a:spcPts val="670"/>
              </a:spcBef>
              <a:buFont typeface="Arial"/>
              <a:buChar char="•"/>
              <a:tabLst>
                <a:tab pos="355600" algn="l"/>
              </a:tabLst>
            </a:pPr>
            <a:r>
              <a:rPr sz="3200" spc="-15" dirty="0">
                <a:latin typeface="Arial"/>
                <a:cs typeface="Arial"/>
              </a:rPr>
              <a:t>Di</a:t>
            </a:r>
            <a:r>
              <a:rPr sz="3200" spc="-55" dirty="0">
                <a:latin typeface="Arial"/>
                <a:cs typeface="Arial"/>
              </a:rPr>
              <a:t>f</a:t>
            </a:r>
            <a:r>
              <a:rPr sz="3200" spc="-10" dirty="0">
                <a:latin typeface="Arial"/>
                <a:cs typeface="Arial"/>
              </a:rPr>
              <a:t>fic</a:t>
            </a:r>
            <a:r>
              <a:rPr sz="3200" spc="-20" dirty="0">
                <a:latin typeface="Arial"/>
                <a:cs typeface="Arial"/>
              </a:rPr>
              <a:t>u</a:t>
            </a:r>
            <a:r>
              <a:rPr sz="3200" spc="-5" dirty="0">
                <a:latin typeface="Arial"/>
                <a:cs typeface="Arial"/>
              </a:rPr>
              <a:t>l</a:t>
            </a:r>
            <a:r>
              <a:rPr sz="3200" spc="-10" dirty="0">
                <a:latin typeface="Arial"/>
                <a:cs typeface="Arial"/>
              </a:rPr>
              <a:t>t</a:t>
            </a:r>
            <a:r>
              <a:rPr sz="3200" spc="-5" dirty="0">
                <a:latin typeface="Arial"/>
                <a:cs typeface="Arial"/>
              </a:rPr>
              <a:t> </a:t>
            </a:r>
            <a:r>
              <a:rPr sz="3200" spc="-15" dirty="0">
                <a:latin typeface="Arial"/>
                <a:cs typeface="Arial"/>
              </a:rPr>
              <a:t>to</a:t>
            </a:r>
            <a:r>
              <a:rPr sz="3200" spc="-5" dirty="0">
                <a:latin typeface="Arial"/>
                <a:cs typeface="Arial"/>
              </a:rPr>
              <a:t> </a:t>
            </a:r>
            <a:r>
              <a:rPr sz="3200" spc="-15" dirty="0">
                <a:latin typeface="Arial"/>
                <a:cs typeface="Arial"/>
              </a:rPr>
              <a:t>vis</a:t>
            </a:r>
            <a:r>
              <a:rPr sz="3200" spc="-10" dirty="0">
                <a:latin typeface="Arial"/>
                <a:cs typeface="Arial"/>
              </a:rPr>
              <a:t>u</a:t>
            </a:r>
            <a:r>
              <a:rPr sz="3200" spc="-20" dirty="0">
                <a:latin typeface="Arial"/>
                <a:cs typeface="Arial"/>
              </a:rPr>
              <a:t>a</a:t>
            </a:r>
            <a:r>
              <a:rPr sz="3200" spc="-5" dirty="0">
                <a:latin typeface="Arial"/>
                <a:cs typeface="Arial"/>
              </a:rPr>
              <a:t>l</a:t>
            </a:r>
            <a:r>
              <a:rPr sz="3200" spc="-10" dirty="0">
                <a:latin typeface="Arial"/>
                <a:cs typeface="Arial"/>
              </a:rPr>
              <a:t>iz</a:t>
            </a:r>
            <a:r>
              <a:rPr sz="3200" spc="-20" dirty="0">
                <a:latin typeface="Arial"/>
                <a:cs typeface="Arial"/>
              </a:rPr>
              <a:t>e</a:t>
            </a:r>
            <a:r>
              <a:rPr sz="3200" spc="-5" dirty="0">
                <a:latin typeface="Arial"/>
                <a:cs typeface="Arial"/>
              </a:rPr>
              <a:t> c</a:t>
            </a:r>
            <a:r>
              <a:rPr sz="3200" spc="-10" dirty="0">
                <a:latin typeface="Arial"/>
                <a:cs typeface="Arial"/>
              </a:rPr>
              <a:t>l</a:t>
            </a:r>
            <a:r>
              <a:rPr sz="3200" spc="-15" dirty="0">
                <a:latin typeface="Arial"/>
                <a:cs typeface="Arial"/>
              </a:rPr>
              <a:t>us</a:t>
            </a:r>
            <a:r>
              <a:rPr sz="3200" spc="-5" dirty="0">
                <a:latin typeface="Arial"/>
                <a:cs typeface="Arial"/>
              </a:rPr>
              <a:t>t</a:t>
            </a:r>
            <a:r>
              <a:rPr sz="3200" spc="-20" dirty="0">
                <a:latin typeface="Arial"/>
                <a:cs typeface="Arial"/>
              </a:rPr>
              <a:t>e</a:t>
            </a:r>
            <a:r>
              <a:rPr sz="3200" spc="-5" dirty="0">
                <a:latin typeface="Arial"/>
                <a:cs typeface="Arial"/>
              </a:rPr>
              <a:t>r</a:t>
            </a:r>
            <a:r>
              <a:rPr sz="3200" spc="-15" dirty="0">
                <a:latin typeface="Arial"/>
                <a:cs typeface="Arial"/>
              </a:rPr>
              <a:t>s</a:t>
            </a:r>
            <a:endParaRPr sz="3200" dirty="0">
              <a:latin typeface="Arial"/>
              <a:cs typeface="Arial"/>
            </a:endParaRPr>
          </a:p>
          <a:p>
            <a:pPr marL="355600" indent="-342900">
              <a:lnSpc>
                <a:spcPct val="100000"/>
              </a:lnSpc>
              <a:spcBef>
                <a:spcPts val="670"/>
              </a:spcBef>
              <a:buFont typeface="Arial"/>
              <a:buChar char="•"/>
              <a:tabLst>
                <a:tab pos="355600" algn="l"/>
              </a:tabLst>
            </a:pPr>
            <a:r>
              <a:rPr sz="3200" spc="-20" dirty="0">
                <a:latin typeface="Arial"/>
                <a:cs typeface="Arial"/>
              </a:rPr>
              <a:t>Sen</a:t>
            </a:r>
            <a:r>
              <a:rPr sz="3200" spc="-10" dirty="0">
                <a:latin typeface="Arial"/>
                <a:cs typeface="Arial"/>
              </a:rPr>
              <a:t>sit</a:t>
            </a:r>
            <a:r>
              <a:rPr sz="3200" spc="-5" dirty="0">
                <a:latin typeface="Arial"/>
                <a:cs typeface="Arial"/>
              </a:rPr>
              <a:t>i</a:t>
            </a:r>
            <a:r>
              <a:rPr sz="3200" spc="-15" dirty="0">
                <a:latin typeface="Arial"/>
                <a:cs typeface="Arial"/>
              </a:rPr>
              <a:t>ve</a:t>
            </a:r>
            <a:r>
              <a:rPr sz="3200" spc="-5" dirty="0">
                <a:latin typeface="Arial"/>
                <a:cs typeface="Arial"/>
              </a:rPr>
              <a:t> </a:t>
            </a:r>
            <a:r>
              <a:rPr sz="3200" spc="-15" dirty="0">
                <a:latin typeface="Arial"/>
                <a:cs typeface="Arial"/>
              </a:rPr>
              <a:t>to</a:t>
            </a:r>
            <a:r>
              <a:rPr sz="3200" spc="5" dirty="0">
                <a:latin typeface="Arial"/>
                <a:cs typeface="Arial"/>
              </a:rPr>
              <a:t> </a:t>
            </a:r>
            <a:r>
              <a:rPr lang="en-US" sz="3200" spc="5" dirty="0">
                <a:latin typeface="Arial"/>
                <a:cs typeface="Arial"/>
              </a:rPr>
              <a:t>noise and </a:t>
            </a:r>
            <a:r>
              <a:rPr sz="3200" spc="-20" dirty="0">
                <a:latin typeface="Arial"/>
                <a:cs typeface="Arial"/>
              </a:rPr>
              <a:t>o</a:t>
            </a:r>
            <a:r>
              <a:rPr sz="3200" spc="-15" dirty="0">
                <a:latin typeface="Arial"/>
                <a:cs typeface="Arial"/>
              </a:rPr>
              <a:t>u</a:t>
            </a:r>
            <a:r>
              <a:rPr sz="3200" spc="-10" dirty="0">
                <a:latin typeface="Arial"/>
                <a:cs typeface="Arial"/>
              </a:rPr>
              <a:t>tl</a:t>
            </a:r>
            <a:r>
              <a:rPr sz="3200" spc="-5" dirty="0">
                <a:latin typeface="Arial"/>
                <a:cs typeface="Arial"/>
              </a:rPr>
              <a:t>i</a:t>
            </a:r>
            <a:r>
              <a:rPr sz="3200" spc="-20" dirty="0">
                <a:latin typeface="Arial"/>
                <a:cs typeface="Arial"/>
              </a:rPr>
              <a:t>e</a:t>
            </a:r>
            <a:r>
              <a:rPr sz="3200" spc="-5" dirty="0">
                <a:latin typeface="Arial"/>
                <a:cs typeface="Arial"/>
              </a:rPr>
              <a:t>r</a:t>
            </a:r>
            <a:r>
              <a:rPr sz="3200" spc="-15" dirty="0">
                <a:latin typeface="Arial"/>
                <a:cs typeface="Arial"/>
              </a:rPr>
              <a:t>s</a:t>
            </a:r>
            <a:endParaRPr sz="3200" dirty="0">
              <a:latin typeface="Arial"/>
              <a:cs typeface="Arial"/>
            </a:endParaRPr>
          </a:p>
          <a:p>
            <a:pPr marL="355600" marR="5080" indent="-342900">
              <a:lnSpc>
                <a:spcPct val="100000"/>
              </a:lnSpc>
              <a:spcBef>
                <a:spcPts val="755"/>
              </a:spcBef>
              <a:buFont typeface="Arial"/>
              <a:buChar char="•"/>
              <a:tabLst>
                <a:tab pos="355600" algn="l"/>
              </a:tabLst>
            </a:pPr>
            <a:r>
              <a:rPr sz="3200" dirty="0">
                <a:latin typeface="Arial"/>
                <a:cs typeface="Arial"/>
              </a:rPr>
              <a:t>It w</a:t>
            </a:r>
            <a:r>
              <a:rPr sz="3200" spc="-10" dirty="0">
                <a:latin typeface="Arial"/>
                <a:cs typeface="Arial"/>
              </a:rPr>
              <a:t>o</a:t>
            </a:r>
            <a:r>
              <a:rPr sz="3200" dirty="0">
                <a:latin typeface="Arial"/>
                <a:cs typeface="Arial"/>
              </a:rPr>
              <a:t>rks</a:t>
            </a:r>
            <a:r>
              <a:rPr sz="3200" spc="-15" dirty="0">
                <a:latin typeface="Arial"/>
                <a:cs typeface="Arial"/>
              </a:rPr>
              <a:t> </a:t>
            </a:r>
            <a:r>
              <a:rPr sz="3200" dirty="0">
                <a:latin typeface="Arial"/>
                <a:cs typeface="Arial"/>
              </a:rPr>
              <a:t>the</a:t>
            </a:r>
            <a:r>
              <a:rPr sz="3200" spc="-30" dirty="0">
                <a:latin typeface="Arial"/>
                <a:cs typeface="Arial"/>
              </a:rPr>
              <a:t> </a:t>
            </a:r>
            <a:r>
              <a:rPr sz="3200" dirty="0">
                <a:latin typeface="Arial"/>
                <a:cs typeface="Arial"/>
              </a:rPr>
              <a:t>b</a:t>
            </a:r>
            <a:r>
              <a:rPr sz="3200" spc="-10" dirty="0">
                <a:latin typeface="Arial"/>
                <a:cs typeface="Arial"/>
              </a:rPr>
              <a:t>e</a:t>
            </a:r>
            <a:r>
              <a:rPr sz="3200" dirty="0">
                <a:latin typeface="Arial"/>
                <a:cs typeface="Arial"/>
              </a:rPr>
              <a:t>st when</a:t>
            </a:r>
            <a:r>
              <a:rPr sz="3200" spc="-30" dirty="0">
                <a:latin typeface="Arial"/>
                <a:cs typeface="Arial"/>
              </a:rPr>
              <a:t> </a:t>
            </a:r>
            <a:r>
              <a:rPr sz="3200" dirty="0">
                <a:latin typeface="Arial"/>
                <a:cs typeface="Arial"/>
              </a:rPr>
              <a:t>you</a:t>
            </a:r>
            <a:r>
              <a:rPr sz="3200" spc="-20" dirty="0">
                <a:latin typeface="Arial"/>
                <a:cs typeface="Arial"/>
              </a:rPr>
              <a:t> </a:t>
            </a:r>
            <a:r>
              <a:rPr sz="3200" dirty="0">
                <a:latin typeface="Arial"/>
                <a:cs typeface="Arial"/>
              </a:rPr>
              <a:t>h</a:t>
            </a:r>
            <a:r>
              <a:rPr sz="3200" spc="-10" dirty="0">
                <a:latin typeface="Arial"/>
                <a:cs typeface="Arial"/>
              </a:rPr>
              <a:t>a</a:t>
            </a:r>
            <a:r>
              <a:rPr sz="3200" dirty="0">
                <a:latin typeface="Arial"/>
                <a:cs typeface="Arial"/>
              </a:rPr>
              <a:t>ve</a:t>
            </a:r>
            <a:r>
              <a:rPr sz="3200" spc="-15" dirty="0">
                <a:latin typeface="Arial"/>
                <a:cs typeface="Arial"/>
              </a:rPr>
              <a:t> </a:t>
            </a:r>
            <a:r>
              <a:rPr sz="3200" dirty="0">
                <a:latin typeface="Arial"/>
                <a:cs typeface="Arial"/>
              </a:rPr>
              <a:t>a </a:t>
            </a:r>
            <a:r>
              <a:rPr sz="3200" spc="-10" dirty="0">
                <a:latin typeface="Arial"/>
                <a:cs typeface="Arial"/>
              </a:rPr>
              <a:t>f</a:t>
            </a:r>
            <a:r>
              <a:rPr sz="3200" dirty="0">
                <a:latin typeface="Arial"/>
                <a:cs typeface="Arial"/>
              </a:rPr>
              <a:t>ew h</a:t>
            </a:r>
            <a:r>
              <a:rPr sz="3200" spc="-10" dirty="0">
                <a:latin typeface="Arial"/>
                <a:cs typeface="Arial"/>
              </a:rPr>
              <a:t>u</a:t>
            </a:r>
            <a:r>
              <a:rPr sz="3200" dirty="0">
                <a:latin typeface="Arial"/>
                <a:cs typeface="Arial"/>
              </a:rPr>
              <a:t>n</a:t>
            </a:r>
            <a:r>
              <a:rPr sz="3200" spc="-10" dirty="0">
                <a:latin typeface="Arial"/>
                <a:cs typeface="Arial"/>
              </a:rPr>
              <a:t>d</a:t>
            </a:r>
            <a:r>
              <a:rPr sz="3200" dirty="0">
                <a:latin typeface="Arial"/>
                <a:cs typeface="Arial"/>
              </a:rPr>
              <a:t>red</a:t>
            </a:r>
            <a:r>
              <a:rPr sz="3200" spc="-25" dirty="0">
                <a:latin typeface="Arial"/>
                <a:cs typeface="Arial"/>
              </a:rPr>
              <a:t> </a:t>
            </a:r>
            <a:r>
              <a:rPr sz="3200" dirty="0">
                <a:latin typeface="Arial"/>
                <a:cs typeface="Arial"/>
              </a:rPr>
              <a:t>records.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42669">
              <a:lnSpc>
                <a:spcPct val="100000"/>
              </a:lnSpc>
            </a:pPr>
            <a:r>
              <a:rPr dirty="0"/>
              <a:t>Post</a:t>
            </a:r>
            <a:r>
              <a:rPr spc="-5" dirty="0"/>
              <a:t>-</a:t>
            </a:r>
            <a:r>
              <a:rPr dirty="0"/>
              <a:t>cl</a:t>
            </a:r>
            <a:r>
              <a:rPr spc="5" dirty="0"/>
              <a:t>u</a:t>
            </a:r>
            <a:r>
              <a:rPr dirty="0"/>
              <a:t>stering</a:t>
            </a:r>
            <a:r>
              <a:rPr spc="-270" dirty="0"/>
              <a:t> </a:t>
            </a:r>
            <a:r>
              <a:rPr dirty="0"/>
              <a:t>Anal</a:t>
            </a:r>
            <a:r>
              <a:rPr spc="10" dirty="0"/>
              <a:t>y</a:t>
            </a:r>
            <a:r>
              <a:rPr dirty="0"/>
              <a:t>sis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28</a:t>
            </a:fld>
            <a:endParaRPr dirty="0"/>
          </a:p>
        </p:txBody>
      </p:sp>
      <p:sp>
        <p:nvSpPr>
          <p:cNvPr id="3" name="object 3"/>
          <p:cNvSpPr txBox="1"/>
          <p:nvPr/>
        </p:nvSpPr>
        <p:spPr>
          <a:xfrm>
            <a:off x="152400" y="1691819"/>
            <a:ext cx="9144000" cy="4608954"/>
          </a:xfrm>
          <a:prstGeom prst="rect">
            <a:avLst/>
          </a:prstGeom>
        </p:spPr>
        <p:txBody>
          <a:bodyPr vert="horz" wrap="square" lIns="0" tIns="0" rIns="0" bIns="0" rtlCol="0">
            <a:spAutoFit/>
          </a:bodyPr>
          <a:lstStyle/>
          <a:p>
            <a:pPr marL="355600" marR="264160" indent="-342900" algn="just">
              <a:lnSpc>
                <a:spcPct val="100000"/>
              </a:lnSpc>
              <a:buFont typeface="Arial"/>
              <a:buChar char="•"/>
              <a:tabLst>
                <a:tab pos="355600" algn="l"/>
              </a:tabLst>
            </a:pPr>
            <a:r>
              <a:rPr sz="2800" spc="-15" dirty="0">
                <a:latin typeface="Arial"/>
                <a:cs typeface="Arial"/>
              </a:rPr>
              <a:t>After</a:t>
            </a:r>
            <a:r>
              <a:rPr sz="2800" spc="-5" dirty="0">
                <a:latin typeface="Arial"/>
                <a:cs typeface="Arial"/>
              </a:rPr>
              <a:t> </a:t>
            </a:r>
            <a:r>
              <a:rPr sz="2800" spc="-15" dirty="0">
                <a:latin typeface="Arial"/>
                <a:cs typeface="Arial"/>
              </a:rPr>
              <a:t>clu</a:t>
            </a:r>
            <a:r>
              <a:rPr sz="2800" spc="-10" dirty="0">
                <a:latin typeface="Arial"/>
                <a:cs typeface="Arial"/>
              </a:rPr>
              <a:t>s</a:t>
            </a:r>
            <a:r>
              <a:rPr sz="2800" spc="-15" dirty="0">
                <a:latin typeface="Arial"/>
                <a:cs typeface="Arial"/>
              </a:rPr>
              <a:t>te</a:t>
            </a:r>
            <a:r>
              <a:rPr sz="2800" spc="-5" dirty="0">
                <a:latin typeface="Arial"/>
                <a:cs typeface="Arial"/>
              </a:rPr>
              <a:t>r</a:t>
            </a:r>
            <a:r>
              <a:rPr sz="2800" spc="-15" dirty="0">
                <a:latin typeface="Arial"/>
                <a:cs typeface="Arial"/>
              </a:rPr>
              <a:t>ing</a:t>
            </a:r>
            <a:r>
              <a:rPr sz="2800" spc="5" dirty="0">
                <a:latin typeface="Arial"/>
                <a:cs typeface="Arial"/>
              </a:rPr>
              <a:t> </a:t>
            </a:r>
            <a:r>
              <a:rPr sz="2800" spc="-15" dirty="0">
                <a:latin typeface="Arial"/>
                <a:cs typeface="Arial"/>
              </a:rPr>
              <a:t>is</a:t>
            </a:r>
            <a:r>
              <a:rPr sz="2800" spc="-10" dirty="0">
                <a:latin typeface="Arial"/>
                <a:cs typeface="Arial"/>
              </a:rPr>
              <a:t> </a:t>
            </a:r>
            <a:r>
              <a:rPr sz="2800" spc="-20" dirty="0">
                <a:latin typeface="Arial"/>
                <a:cs typeface="Arial"/>
              </a:rPr>
              <a:t>do</a:t>
            </a:r>
            <a:r>
              <a:rPr sz="2800" spc="-15" dirty="0">
                <a:latin typeface="Arial"/>
                <a:cs typeface="Arial"/>
              </a:rPr>
              <a:t>ne,</a:t>
            </a:r>
            <a:r>
              <a:rPr sz="2800" spc="-5" dirty="0">
                <a:latin typeface="Arial"/>
                <a:cs typeface="Arial"/>
              </a:rPr>
              <a:t> i</a:t>
            </a:r>
            <a:r>
              <a:rPr sz="2800" spc="-10" dirty="0">
                <a:latin typeface="Arial"/>
                <a:cs typeface="Arial"/>
              </a:rPr>
              <a:t>t</a:t>
            </a:r>
            <a:r>
              <a:rPr sz="2800" spc="-5" dirty="0">
                <a:latin typeface="Arial"/>
                <a:cs typeface="Arial"/>
              </a:rPr>
              <a:t> </a:t>
            </a:r>
            <a:r>
              <a:rPr sz="2800" spc="-15" dirty="0">
                <a:latin typeface="Arial"/>
                <a:cs typeface="Arial"/>
              </a:rPr>
              <a:t>is</a:t>
            </a:r>
            <a:r>
              <a:rPr sz="2800" spc="-5" dirty="0">
                <a:latin typeface="Arial"/>
                <a:cs typeface="Arial"/>
              </a:rPr>
              <a:t> </a:t>
            </a:r>
            <a:r>
              <a:rPr sz="2800" spc="-15" dirty="0">
                <a:latin typeface="Arial"/>
                <a:cs typeface="Arial"/>
              </a:rPr>
              <a:t>ofte</a:t>
            </a:r>
            <a:r>
              <a:rPr sz="2800" spc="-20" dirty="0">
                <a:latin typeface="Arial"/>
                <a:cs typeface="Arial"/>
              </a:rPr>
              <a:t>n</a:t>
            </a:r>
            <a:r>
              <a:rPr sz="2800" spc="-5" dirty="0">
                <a:latin typeface="Arial"/>
                <a:cs typeface="Arial"/>
              </a:rPr>
              <a:t> </a:t>
            </a:r>
            <a:r>
              <a:rPr sz="2800" spc="-15" dirty="0">
                <a:latin typeface="Arial"/>
                <a:cs typeface="Arial"/>
              </a:rPr>
              <a:t>of</a:t>
            </a:r>
            <a:r>
              <a:rPr sz="2800" spc="-5" dirty="0">
                <a:latin typeface="Arial"/>
                <a:cs typeface="Arial"/>
              </a:rPr>
              <a:t> </a:t>
            </a:r>
            <a:r>
              <a:rPr sz="2800" spc="-10" dirty="0">
                <a:latin typeface="Arial"/>
                <a:cs typeface="Arial"/>
              </a:rPr>
              <a:t>i</a:t>
            </a:r>
            <a:r>
              <a:rPr sz="2800" spc="-15" dirty="0">
                <a:latin typeface="Arial"/>
                <a:cs typeface="Arial"/>
              </a:rPr>
              <a:t>nte</a:t>
            </a:r>
            <a:r>
              <a:rPr sz="2800" spc="-5" dirty="0">
                <a:latin typeface="Arial"/>
                <a:cs typeface="Arial"/>
              </a:rPr>
              <a:t>r</a:t>
            </a:r>
            <a:r>
              <a:rPr sz="2800" spc="-20" dirty="0">
                <a:latin typeface="Arial"/>
                <a:cs typeface="Arial"/>
              </a:rPr>
              <a:t>e</a:t>
            </a:r>
            <a:r>
              <a:rPr sz="2800" spc="-10" dirty="0">
                <a:latin typeface="Arial"/>
                <a:cs typeface="Arial"/>
              </a:rPr>
              <a:t>st</a:t>
            </a:r>
            <a:r>
              <a:rPr sz="2800" spc="-5" dirty="0">
                <a:latin typeface="Arial"/>
                <a:cs typeface="Arial"/>
              </a:rPr>
              <a:t> </a:t>
            </a:r>
            <a:r>
              <a:rPr sz="2800" spc="-15" dirty="0">
                <a:latin typeface="Arial"/>
                <a:cs typeface="Arial"/>
              </a:rPr>
              <a:t>to co</a:t>
            </a:r>
            <a:r>
              <a:rPr sz="2800" spc="-20" dirty="0">
                <a:latin typeface="Arial"/>
                <a:cs typeface="Arial"/>
              </a:rPr>
              <a:t>mp</a:t>
            </a:r>
            <a:r>
              <a:rPr sz="2800" spc="-15" dirty="0">
                <a:latin typeface="Arial"/>
                <a:cs typeface="Arial"/>
              </a:rPr>
              <a:t>are</a:t>
            </a:r>
            <a:r>
              <a:rPr sz="2800" spc="15" dirty="0">
                <a:latin typeface="Arial"/>
                <a:cs typeface="Arial"/>
              </a:rPr>
              <a:t> </a:t>
            </a:r>
            <a:r>
              <a:rPr sz="2800" spc="-15" dirty="0">
                <a:latin typeface="Arial"/>
                <a:cs typeface="Arial"/>
              </a:rPr>
              <a:t>va</a:t>
            </a:r>
            <a:r>
              <a:rPr sz="2800" spc="-10" dirty="0">
                <a:latin typeface="Arial"/>
                <a:cs typeface="Arial"/>
              </a:rPr>
              <a:t>ria</a:t>
            </a:r>
            <a:r>
              <a:rPr sz="2800" spc="-20" dirty="0">
                <a:latin typeface="Arial"/>
                <a:cs typeface="Arial"/>
              </a:rPr>
              <a:t>b</a:t>
            </a:r>
            <a:r>
              <a:rPr sz="2800" spc="-5" dirty="0">
                <a:latin typeface="Arial"/>
                <a:cs typeface="Arial"/>
              </a:rPr>
              <a:t>l</a:t>
            </a:r>
            <a:r>
              <a:rPr sz="2800" spc="-15" dirty="0">
                <a:latin typeface="Arial"/>
                <a:cs typeface="Arial"/>
              </a:rPr>
              <a:t>es</a:t>
            </a:r>
            <a:r>
              <a:rPr sz="2800" spc="5" dirty="0">
                <a:latin typeface="Arial"/>
                <a:cs typeface="Arial"/>
              </a:rPr>
              <a:t> </a:t>
            </a:r>
            <a:r>
              <a:rPr sz="2800" spc="-10" dirty="0">
                <a:latin typeface="Arial"/>
                <a:cs typeface="Arial"/>
              </a:rPr>
              <a:t>t</a:t>
            </a:r>
            <a:r>
              <a:rPr sz="2800" spc="-15" dirty="0">
                <a:latin typeface="Arial"/>
                <a:cs typeface="Arial"/>
              </a:rPr>
              <a:t>hat</a:t>
            </a:r>
            <a:r>
              <a:rPr sz="2800" spc="-5" dirty="0">
                <a:latin typeface="Arial"/>
                <a:cs typeface="Arial"/>
              </a:rPr>
              <a:t> </a:t>
            </a:r>
            <a:r>
              <a:rPr sz="2800" spc="-20" dirty="0">
                <a:latin typeface="Arial"/>
                <a:cs typeface="Arial"/>
              </a:rPr>
              <a:t>were</a:t>
            </a:r>
            <a:r>
              <a:rPr sz="2800" spc="15" dirty="0">
                <a:latin typeface="Arial"/>
                <a:cs typeface="Arial"/>
              </a:rPr>
              <a:t> </a:t>
            </a:r>
            <a:r>
              <a:rPr sz="2800" spc="-20" dirty="0">
                <a:latin typeface="Arial"/>
                <a:cs typeface="Arial"/>
              </a:rPr>
              <a:t>n</a:t>
            </a:r>
            <a:r>
              <a:rPr sz="2800" spc="-15" dirty="0">
                <a:latin typeface="Arial"/>
                <a:cs typeface="Arial"/>
              </a:rPr>
              <a:t>o</a:t>
            </a:r>
            <a:r>
              <a:rPr sz="2800" spc="-10" dirty="0">
                <a:latin typeface="Arial"/>
                <a:cs typeface="Arial"/>
              </a:rPr>
              <a:t>t</a:t>
            </a:r>
            <a:r>
              <a:rPr sz="2800" spc="-5" dirty="0">
                <a:latin typeface="Arial"/>
                <a:cs typeface="Arial"/>
              </a:rPr>
              <a:t> </a:t>
            </a:r>
            <a:r>
              <a:rPr sz="2800" spc="-15" dirty="0">
                <a:latin typeface="Arial"/>
                <a:cs typeface="Arial"/>
              </a:rPr>
              <a:t>use</a:t>
            </a:r>
            <a:r>
              <a:rPr sz="2800" spc="-20" dirty="0">
                <a:latin typeface="Arial"/>
                <a:cs typeface="Arial"/>
              </a:rPr>
              <a:t>d</a:t>
            </a:r>
            <a:r>
              <a:rPr sz="2800" spc="-5" dirty="0">
                <a:latin typeface="Arial"/>
                <a:cs typeface="Arial"/>
              </a:rPr>
              <a:t> i</a:t>
            </a:r>
            <a:r>
              <a:rPr sz="2800" spc="-20" dirty="0">
                <a:latin typeface="Arial"/>
                <a:cs typeface="Arial"/>
              </a:rPr>
              <a:t>n</a:t>
            </a:r>
            <a:r>
              <a:rPr sz="2800" spc="-5" dirty="0">
                <a:latin typeface="Arial"/>
                <a:cs typeface="Arial"/>
              </a:rPr>
              <a:t> </a:t>
            </a:r>
            <a:r>
              <a:rPr sz="2800" spc="-15" dirty="0">
                <a:latin typeface="Arial"/>
                <a:cs typeface="Arial"/>
              </a:rPr>
              <a:t>the c</a:t>
            </a:r>
            <a:r>
              <a:rPr sz="2800" spc="-5" dirty="0">
                <a:latin typeface="Arial"/>
                <a:cs typeface="Arial"/>
              </a:rPr>
              <a:t>l</a:t>
            </a:r>
            <a:r>
              <a:rPr sz="2800" spc="-20" dirty="0">
                <a:latin typeface="Arial"/>
                <a:cs typeface="Arial"/>
              </a:rPr>
              <a:t>u</a:t>
            </a:r>
            <a:r>
              <a:rPr sz="2800" spc="-10" dirty="0">
                <a:latin typeface="Arial"/>
                <a:cs typeface="Arial"/>
              </a:rPr>
              <a:t>s</a:t>
            </a:r>
            <a:r>
              <a:rPr sz="2800" spc="-15" dirty="0">
                <a:latin typeface="Arial"/>
                <a:cs typeface="Arial"/>
              </a:rPr>
              <a:t>te</a:t>
            </a:r>
            <a:r>
              <a:rPr sz="2800" dirty="0">
                <a:latin typeface="Arial"/>
                <a:cs typeface="Arial"/>
              </a:rPr>
              <a:t>r</a:t>
            </a:r>
            <a:r>
              <a:rPr sz="2800" spc="-10" dirty="0">
                <a:latin typeface="Arial"/>
                <a:cs typeface="Arial"/>
              </a:rPr>
              <a:t>i</a:t>
            </a:r>
            <a:r>
              <a:rPr sz="2800" spc="-15" dirty="0">
                <a:latin typeface="Arial"/>
                <a:cs typeface="Arial"/>
              </a:rPr>
              <a:t>n</a:t>
            </a:r>
            <a:r>
              <a:rPr sz="2800" spc="-20" dirty="0">
                <a:latin typeface="Arial"/>
                <a:cs typeface="Arial"/>
              </a:rPr>
              <a:t>g</a:t>
            </a:r>
            <a:endParaRPr lang="en-US" sz="2800" spc="-20" dirty="0">
              <a:latin typeface="Arial"/>
              <a:cs typeface="Arial"/>
            </a:endParaRPr>
          </a:p>
          <a:p>
            <a:pPr marL="12700" marR="264160" algn="just">
              <a:lnSpc>
                <a:spcPct val="100000"/>
              </a:lnSpc>
              <a:tabLst>
                <a:tab pos="355600" algn="l"/>
              </a:tabLst>
            </a:pPr>
            <a:endParaRPr sz="2800" dirty="0">
              <a:latin typeface="Arial"/>
              <a:cs typeface="Arial"/>
            </a:endParaRPr>
          </a:p>
          <a:p>
            <a:pPr marL="355600" marR="614680" indent="-342900" algn="just">
              <a:lnSpc>
                <a:spcPct val="100000"/>
              </a:lnSpc>
              <a:spcBef>
                <a:spcPts val="670"/>
              </a:spcBef>
              <a:buFont typeface="Arial"/>
              <a:buChar char="•"/>
              <a:tabLst>
                <a:tab pos="355600" algn="l"/>
              </a:tabLst>
            </a:pPr>
            <a:r>
              <a:rPr sz="2800" spc="-20" dirty="0">
                <a:latin typeface="Arial"/>
                <a:cs typeface="Arial"/>
              </a:rPr>
              <a:t>Exampl</a:t>
            </a:r>
            <a:r>
              <a:rPr sz="2800" spc="-15" dirty="0">
                <a:latin typeface="Arial"/>
                <a:cs typeface="Arial"/>
              </a:rPr>
              <a:t>e</a:t>
            </a:r>
            <a:r>
              <a:rPr sz="2800" spc="-10" dirty="0">
                <a:latin typeface="Arial"/>
                <a:cs typeface="Arial"/>
              </a:rPr>
              <a:t>:</a:t>
            </a:r>
            <a:r>
              <a:rPr sz="2800" spc="10" dirty="0">
                <a:latin typeface="Arial"/>
                <a:cs typeface="Arial"/>
              </a:rPr>
              <a:t> </a:t>
            </a:r>
            <a:r>
              <a:rPr sz="2800" spc="-15" dirty="0">
                <a:latin typeface="Arial"/>
                <a:cs typeface="Arial"/>
              </a:rPr>
              <a:t>cluste</a:t>
            </a:r>
            <a:r>
              <a:rPr sz="2800" spc="-10" dirty="0">
                <a:latin typeface="Arial"/>
                <a:cs typeface="Arial"/>
              </a:rPr>
              <a:t>r</a:t>
            </a:r>
            <a:r>
              <a:rPr sz="2800" spc="-5" dirty="0">
                <a:latin typeface="Arial"/>
                <a:cs typeface="Arial"/>
              </a:rPr>
              <a:t> </a:t>
            </a:r>
            <a:r>
              <a:rPr sz="2800" spc="-20" dirty="0">
                <a:latin typeface="Arial"/>
                <a:cs typeface="Arial"/>
              </a:rPr>
              <a:t>on</a:t>
            </a:r>
            <a:r>
              <a:rPr sz="2800" spc="-5" dirty="0">
                <a:latin typeface="Arial"/>
                <a:cs typeface="Arial"/>
              </a:rPr>
              <a:t> </a:t>
            </a:r>
            <a:r>
              <a:rPr sz="2800" spc="-15" dirty="0">
                <a:latin typeface="Arial"/>
                <a:cs typeface="Arial"/>
              </a:rPr>
              <a:t>d</a:t>
            </a:r>
            <a:r>
              <a:rPr sz="2800" spc="-20" dirty="0">
                <a:latin typeface="Arial"/>
                <a:cs typeface="Arial"/>
              </a:rPr>
              <a:t>emo</a:t>
            </a:r>
            <a:r>
              <a:rPr sz="2800" spc="-15" dirty="0">
                <a:latin typeface="Arial"/>
                <a:cs typeface="Arial"/>
              </a:rPr>
              <a:t>graphi</a:t>
            </a:r>
            <a:r>
              <a:rPr sz="2800" spc="-10" dirty="0">
                <a:latin typeface="Arial"/>
                <a:cs typeface="Arial"/>
              </a:rPr>
              <a:t>c</a:t>
            </a:r>
            <a:r>
              <a:rPr sz="2800" spc="-15" dirty="0">
                <a:latin typeface="Arial"/>
                <a:cs typeface="Arial"/>
              </a:rPr>
              <a:t>s</a:t>
            </a:r>
            <a:r>
              <a:rPr sz="2800" spc="15" dirty="0">
                <a:latin typeface="Arial"/>
                <a:cs typeface="Arial"/>
              </a:rPr>
              <a:t> </a:t>
            </a:r>
            <a:r>
              <a:rPr sz="2800" spc="-20" dirty="0">
                <a:latin typeface="Arial"/>
                <a:cs typeface="Arial"/>
              </a:rPr>
              <a:t>and</a:t>
            </a:r>
            <a:r>
              <a:rPr sz="2800" spc="5" dirty="0">
                <a:latin typeface="Arial"/>
                <a:cs typeface="Arial"/>
              </a:rPr>
              <a:t> </a:t>
            </a:r>
            <a:r>
              <a:rPr sz="2800" spc="-15" dirty="0">
                <a:latin typeface="Arial"/>
                <a:cs typeface="Arial"/>
              </a:rPr>
              <a:t>the</a:t>
            </a:r>
            <a:r>
              <a:rPr sz="2800" spc="-20" dirty="0">
                <a:latin typeface="Arial"/>
                <a:cs typeface="Arial"/>
              </a:rPr>
              <a:t>n</a:t>
            </a:r>
            <a:r>
              <a:rPr lang="en-US" sz="2800" spc="-20" dirty="0">
                <a:latin typeface="Arial"/>
                <a:cs typeface="Arial"/>
              </a:rPr>
              <a:t> </a:t>
            </a:r>
            <a:r>
              <a:rPr sz="2800" spc="-15" dirty="0">
                <a:latin typeface="Arial"/>
                <a:cs typeface="Arial"/>
              </a:rPr>
              <a:t>e</a:t>
            </a:r>
            <a:r>
              <a:rPr sz="2800" spc="-10" dirty="0">
                <a:latin typeface="Arial"/>
                <a:cs typeface="Arial"/>
              </a:rPr>
              <a:t>v</a:t>
            </a:r>
            <a:r>
              <a:rPr sz="2800" spc="-20" dirty="0">
                <a:latin typeface="Arial"/>
                <a:cs typeface="Arial"/>
              </a:rPr>
              <a:t>a</a:t>
            </a:r>
            <a:r>
              <a:rPr sz="2800" spc="-5" dirty="0">
                <a:latin typeface="Arial"/>
                <a:cs typeface="Arial"/>
              </a:rPr>
              <a:t>l</a:t>
            </a:r>
            <a:r>
              <a:rPr sz="2800" spc="-20" dirty="0">
                <a:latin typeface="Arial"/>
                <a:cs typeface="Arial"/>
              </a:rPr>
              <a:t>u</a:t>
            </a:r>
            <a:r>
              <a:rPr sz="2800" spc="-15" dirty="0">
                <a:latin typeface="Arial"/>
                <a:cs typeface="Arial"/>
              </a:rPr>
              <a:t>ate</a:t>
            </a:r>
            <a:r>
              <a:rPr sz="2800" spc="5" dirty="0">
                <a:latin typeface="Arial"/>
                <a:cs typeface="Arial"/>
              </a:rPr>
              <a:t> </a:t>
            </a:r>
            <a:r>
              <a:rPr sz="2800" spc="-10" dirty="0">
                <a:latin typeface="Arial"/>
                <a:cs typeface="Arial"/>
              </a:rPr>
              <a:t>if</a:t>
            </a:r>
            <a:r>
              <a:rPr sz="2800" spc="-5" dirty="0">
                <a:latin typeface="Arial"/>
                <a:cs typeface="Arial"/>
              </a:rPr>
              <a:t> </a:t>
            </a:r>
            <a:r>
              <a:rPr sz="2800" spc="-15" dirty="0">
                <a:latin typeface="Arial"/>
                <a:cs typeface="Arial"/>
              </a:rPr>
              <a:t>di</a:t>
            </a:r>
            <a:r>
              <a:rPr sz="2800" spc="-50" dirty="0">
                <a:latin typeface="Arial"/>
                <a:cs typeface="Arial"/>
              </a:rPr>
              <a:t>f</a:t>
            </a:r>
            <a:r>
              <a:rPr sz="2800" spc="-15" dirty="0">
                <a:latin typeface="Arial"/>
                <a:cs typeface="Arial"/>
              </a:rPr>
              <a:t>fe</a:t>
            </a:r>
            <a:r>
              <a:rPr sz="2800" dirty="0">
                <a:latin typeface="Arial"/>
                <a:cs typeface="Arial"/>
              </a:rPr>
              <a:t>r</a:t>
            </a:r>
            <a:r>
              <a:rPr sz="2800" spc="-20" dirty="0">
                <a:latin typeface="Arial"/>
                <a:cs typeface="Arial"/>
              </a:rPr>
              <a:t>e</a:t>
            </a:r>
            <a:r>
              <a:rPr sz="2800" spc="-15" dirty="0">
                <a:latin typeface="Arial"/>
                <a:cs typeface="Arial"/>
              </a:rPr>
              <a:t>n</a:t>
            </a:r>
            <a:r>
              <a:rPr sz="2800" spc="-10" dirty="0">
                <a:latin typeface="Arial"/>
                <a:cs typeface="Arial"/>
              </a:rPr>
              <a:t>t</a:t>
            </a:r>
            <a:r>
              <a:rPr sz="2800" spc="-5" dirty="0">
                <a:latin typeface="Arial"/>
                <a:cs typeface="Arial"/>
              </a:rPr>
              <a:t> </a:t>
            </a:r>
            <a:r>
              <a:rPr sz="2800" spc="-15" dirty="0">
                <a:latin typeface="Arial"/>
                <a:cs typeface="Arial"/>
              </a:rPr>
              <a:t>seg</a:t>
            </a:r>
            <a:r>
              <a:rPr sz="2800" spc="-20" dirty="0">
                <a:latin typeface="Arial"/>
                <a:cs typeface="Arial"/>
              </a:rPr>
              <a:t>me</a:t>
            </a:r>
            <a:r>
              <a:rPr sz="2800" spc="-15" dirty="0">
                <a:latin typeface="Arial"/>
                <a:cs typeface="Arial"/>
              </a:rPr>
              <a:t>nts</a:t>
            </a:r>
            <a:r>
              <a:rPr sz="2800" spc="15" dirty="0">
                <a:latin typeface="Arial"/>
                <a:cs typeface="Arial"/>
              </a:rPr>
              <a:t> </a:t>
            </a:r>
            <a:r>
              <a:rPr sz="2800" spc="-20" dirty="0">
                <a:latin typeface="Arial"/>
                <a:cs typeface="Arial"/>
              </a:rPr>
              <a:t>h</a:t>
            </a:r>
            <a:r>
              <a:rPr sz="2800" spc="-15" dirty="0">
                <a:latin typeface="Arial"/>
                <a:cs typeface="Arial"/>
              </a:rPr>
              <a:t>ave</a:t>
            </a:r>
            <a:r>
              <a:rPr sz="2800" spc="-5" dirty="0">
                <a:latin typeface="Arial"/>
                <a:cs typeface="Arial"/>
              </a:rPr>
              <a:t> </a:t>
            </a:r>
            <a:r>
              <a:rPr sz="2800" spc="-20" dirty="0">
                <a:latin typeface="Arial"/>
                <a:cs typeface="Arial"/>
              </a:rPr>
              <a:t>d</a:t>
            </a:r>
            <a:r>
              <a:rPr sz="2800" spc="-5" dirty="0">
                <a:latin typeface="Arial"/>
                <a:cs typeface="Arial"/>
              </a:rPr>
              <a:t>i</a:t>
            </a:r>
            <a:r>
              <a:rPr sz="2800" spc="-55" dirty="0">
                <a:latin typeface="Arial"/>
                <a:cs typeface="Arial"/>
              </a:rPr>
              <a:t>f</a:t>
            </a:r>
            <a:r>
              <a:rPr sz="2800" spc="-15" dirty="0">
                <a:latin typeface="Arial"/>
                <a:cs typeface="Arial"/>
              </a:rPr>
              <a:t>fe</a:t>
            </a:r>
            <a:r>
              <a:rPr sz="2800" dirty="0">
                <a:latin typeface="Arial"/>
                <a:cs typeface="Arial"/>
              </a:rPr>
              <a:t>r</a:t>
            </a:r>
            <a:r>
              <a:rPr sz="2800" spc="-20" dirty="0">
                <a:latin typeface="Arial"/>
                <a:cs typeface="Arial"/>
              </a:rPr>
              <a:t>e</a:t>
            </a:r>
            <a:r>
              <a:rPr sz="2800" spc="-15" dirty="0">
                <a:latin typeface="Arial"/>
                <a:cs typeface="Arial"/>
              </a:rPr>
              <a:t>n</a:t>
            </a:r>
            <a:r>
              <a:rPr sz="2800" spc="-10" dirty="0">
                <a:latin typeface="Arial"/>
                <a:cs typeface="Arial"/>
              </a:rPr>
              <a:t>t propensit</a:t>
            </a:r>
            <a:r>
              <a:rPr sz="2800" spc="-15" dirty="0">
                <a:latin typeface="Arial"/>
                <a:cs typeface="Arial"/>
              </a:rPr>
              <a:t>y</a:t>
            </a:r>
            <a:r>
              <a:rPr sz="2800" spc="5" dirty="0">
                <a:latin typeface="Arial"/>
                <a:cs typeface="Arial"/>
              </a:rPr>
              <a:t> </a:t>
            </a:r>
            <a:r>
              <a:rPr sz="2800" spc="-15" dirty="0">
                <a:latin typeface="Arial"/>
                <a:cs typeface="Arial"/>
              </a:rPr>
              <a:t>t</a:t>
            </a:r>
            <a:r>
              <a:rPr sz="2800" spc="-20" dirty="0">
                <a:latin typeface="Arial"/>
                <a:cs typeface="Arial"/>
              </a:rPr>
              <a:t>o</a:t>
            </a:r>
            <a:r>
              <a:rPr sz="2800" spc="-5" dirty="0">
                <a:latin typeface="Arial"/>
                <a:cs typeface="Arial"/>
              </a:rPr>
              <a:t> </a:t>
            </a:r>
            <a:r>
              <a:rPr sz="2800" spc="-15" dirty="0">
                <a:latin typeface="Arial"/>
                <a:cs typeface="Arial"/>
              </a:rPr>
              <a:t>bu</a:t>
            </a:r>
            <a:r>
              <a:rPr sz="2800" spc="-215" dirty="0">
                <a:latin typeface="Arial"/>
                <a:cs typeface="Arial"/>
              </a:rPr>
              <a:t>y</a:t>
            </a:r>
            <a:r>
              <a:rPr sz="2800" spc="-10" dirty="0">
                <a:latin typeface="Arial"/>
                <a:cs typeface="Arial"/>
              </a:rPr>
              <a:t>, spendin</a:t>
            </a:r>
            <a:r>
              <a:rPr sz="2800" spc="-20" dirty="0">
                <a:latin typeface="Arial"/>
                <a:cs typeface="Arial"/>
              </a:rPr>
              <a:t>g</a:t>
            </a:r>
            <a:r>
              <a:rPr sz="2800" spc="5" dirty="0">
                <a:latin typeface="Arial"/>
                <a:cs typeface="Arial"/>
              </a:rPr>
              <a:t> </a:t>
            </a:r>
            <a:r>
              <a:rPr sz="2800" spc="-10" dirty="0">
                <a:latin typeface="Arial"/>
                <a:cs typeface="Arial"/>
              </a:rPr>
              <a:t>habits,</a:t>
            </a:r>
            <a:r>
              <a:rPr sz="2800" spc="-5" dirty="0">
                <a:latin typeface="Arial"/>
                <a:cs typeface="Arial"/>
              </a:rPr>
              <a:t> </a:t>
            </a:r>
            <a:r>
              <a:rPr sz="2800" spc="-10" dirty="0">
                <a:latin typeface="Arial"/>
                <a:cs typeface="Arial"/>
              </a:rPr>
              <a:t>etc.</a:t>
            </a:r>
            <a:endParaRPr lang="en-US" sz="2800" spc="-10" dirty="0">
              <a:latin typeface="Arial"/>
              <a:cs typeface="Arial"/>
            </a:endParaRPr>
          </a:p>
          <a:p>
            <a:pPr marL="355600" marR="614680" indent="-342900" algn="just">
              <a:lnSpc>
                <a:spcPct val="100000"/>
              </a:lnSpc>
              <a:spcBef>
                <a:spcPts val="670"/>
              </a:spcBef>
              <a:buFont typeface="Arial"/>
              <a:buChar char="•"/>
              <a:tabLst>
                <a:tab pos="355600" algn="l"/>
              </a:tabLst>
            </a:pPr>
            <a:endParaRPr sz="2800" dirty="0">
              <a:latin typeface="Arial"/>
              <a:cs typeface="Arial"/>
            </a:endParaRPr>
          </a:p>
          <a:p>
            <a:pPr marL="355600" indent="-342900">
              <a:lnSpc>
                <a:spcPct val="100000"/>
              </a:lnSpc>
              <a:spcBef>
                <a:spcPts val="675"/>
              </a:spcBef>
              <a:buFont typeface="Arial"/>
              <a:buChar char="•"/>
              <a:tabLst>
                <a:tab pos="355600" algn="l"/>
              </a:tabLst>
            </a:pPr>
            <a:r>
              <a:rPr sz="2800" spc="-20" dirty="0">
                <a:latin typeface="Arial"/>
                <a:cs typeface="Arial"/>
              </a:rPr>
              <a:t>Use</a:t>
            </a:r>
            <a:r>
              <a:rPr sz="2800" spc="-5" dirty="0">
                <a:latin typeface="Arial"/>
                <a:cs typeface="Arial"/>
              </a:rPr>
              <a:t> </a:t>
            </a:r>
            <a:r>
              <a:rPr sz="2800" spc="-15" dirty="0">
                <a:latin typeface="Arial"/>
                <a:cs typeface="Arial"/>
              </a:rPr>
              <a:t>o</a:t>
            </a:r>
            <a:r>
              <a:rPr sz="2800" spc="-10" dirty="0">
                <a:latin typeface="Arial"/>
                <a:cs typeface="Arial"/>
              </a:rPr>
              <a:t>f</a:t>
            </a:r>
            <a:r>
              <a:rPr sz="2800" spc="-5" dirty="0">
                <a:latin typeface="Arial"/>
                <a:cs typeface="Arial"/>
              </a:rPr>
              <a:t> </a:t>
            </a:r>
            <a:r>
              <a:rPr sz="2800" spc="-20" dirty="0">
                <a:latin typeface="Arial"/>
                <a:cs typeface="Arial"/>
              </a:rPr>
              <a:t>h</a:t>
            </a:r>
            <a:r>
              <a:rPr sz="2800" spc="-5" dirty="0">
                <a:latin typeface="Arial"/>
                <a:cs typeface="Arial"/>
              </a:rPr>
              <a:t>y</a:t>
            </a:r>
            <a:r>
              <a:rPr sz="2800" spc="-20" dirty="0">
                <a:latin typeface="Arial"/>
                <a:cs typeface="Arial"/>
              </a:rPr>
              <a:t>po</a:t>
            </a:r>
            <a:r>
              <a:rPr sz="2800" spc="-5" dirty="0">
                <a:latin typeface="Arial"/>
                <a:cs typeface="Arial"/>
              </a:rPr>
              <a:t>t</a:t>
            </a:r>
            <a:r>
              <a:rPr sz="2800" spc="-20" dirty="0">
                <a:latin typeface="Arial"/>
                <a:cs typeface="Arial"/>
              </a:rPr>
              <a:t>he</a:t>
            </a:r>
            <a:r>
              <a:rPr sz="2800" spc="-5" dirty="0">
                <a:latin typeface="Arial"/>
                <a:cs typeface="Arial"/>
              </a:rPr>
              <a:t>s</a:t>
            </a:r>
            <a:r>
              <a:rPr sz="2800" spc="-15" dirty="0">
                <a:latin typeface="Arial"/>
                <a:cs typeface="Arial"/>
              </a:rPr>
              <a:t>is</a:t>
            </a:r>
            <a:r>
              <a:rPr sz="2800" spc="-5" dirty="0">
                <a:latin typeface="Arial"/>
                <a:cs typeface="Arial"/>
              </a:rPr>
              <a:t> </a:t>
            </a:r>
            <a:r>
              <a:rPr sz="2800" spc="-15" dirty="0">
                <a:latin typeface="Arial"/>
                <a:cs typeface="Arial"/>
              </a:rPr>
              <a:t>te</a:t>
            </a:r>
            <a:r>
              <a:rPr sz="2800" spc="-10" dirty="0">
                <a:latin typeface="Arial"/>
                <a:cs typeface="Arial"/>
              </a:rPr>
              <a:t>st</a:t>
            </a:r>
            <a:r>
              <a:rPr sz="2800" spc="-5" dirty="0">
                <a:latin typeface="Arial"/>
                <a:cs typeface="Arial"/>
              </a:rPr>
              <a:t> </a:t>
            </a:r>
            <a:r>
              <a:rPr sz="2800" spc="-15" dirty="0">
                <a:latin typeface="Arial"/>
                <a:cs typeface="Arial"/>
              </a:rPr>
              <a:t>to co</a:t>
            </a:r>
            <a:r>
              <a:rPr sz="2800" spc="-20" dirty="0">
                <a:latin typeface="Arial"/>
                <a:cs typeface="Arial"/>
              </a:rPr>
              <a:t>mpa</a:t>
            </a:r>
            <a:r>
              <a:rPr sz="2800" spc="-5" dirty="0">
                <a:latin typeface="Arial"/>
                <a:cs typeface="Arial"/>
              </a:rPr>
              <a:t>r</a:t>
            </a:r>
            <a:r>
              <a:rPr sz="2800" spc="-20" dirty="0">
                <a:latin typeface="Arial"/>
                <a:cs typeface="Arial"/>
              </a:rPr>
              <a:t>e</a:t>
            </a:r>
            <a:r>
              <a:rPr sz="2800" spc="10" dirty="0">
                <a:latin typeface="Arial"/>
                <a:cs typeface="Arial"/>
              </a:rPr>
              <a:t> </a:t>
            </a:r>
            <a:r>
              <a:rPr sz="2800" spc="-15" dirty="0">
                <a:latin typeface="Arial"/>
                <a:cs typeface="Arial"/>
              </a:rPr>
              <a:t>gro</a:t>
            </a:r>
            <a:r>
              <a:rPr sz="2800" spc="-20" dirty="0">
                <a:latin typeface="Arial"/>
                <a:cs typeface="Arial"/>
              </a:rPr>
              <a:t>up</a:t>
            </a:r>
            <a:r>
              <a:rPr sz="2800" spc="5" dirty="0">
                <a:latin typeface="Arial"/>
                <a:cs typeface="Arial"/>
              </a:rPr>
              <a:t> </a:t>
            </a:r>
            <a:r>
              <a:rPr sz="2800" spc="-20" dirty="0">
                <a:latin typeface="Arial"/>
                <a:cs typeface="Arial"/>
              </a:rPr>
              <a:t>mea</a:t>
            </a:r>
            <a:r>
              <a:rPr sz="2800" spc="-15" dirty="0">
                <a:latin typeface="Arial"/>
                <a:cs typeface="Arial"/>
              </a:rPr>
              <a:t>ns</a:t>
            </a:r>
            <a:endParaRPr sz="2800" dirty="0">
              <a:latin typeface="Arial"/>
              <a:cs typeface="Arial"/>
            </a:endParaRPr>
          </a:p>
          <a:p>
            <a:pPr marL="756285" lvl="1" indent="-286385">
              <a:lnSpc>
                <a:spcPct val="100000"/>
              </a:lnSpc>
              <a:spcBef>
                <a:spcPts val="590"/>
              </a:spcBef>
              <a:buFont typeface="Arial"/>
              <a:buChar char="–"/>
              <a:tabLst>
                <a:tab pos="756920" algn="l"/>
              </a:tabLst>
            </a:pPr>
            <a:r>
              <a:rPr sz="2400" spc="-135" dirty="0">
                <a:latin typeface="Arial"/>
                <a:cs typeface="Arial"/>
              </a:rPr>
              <a:t>T</a:t>
            </a:r>
            <a:r>
              <a:rPr sz="2400" dirty="0">
                <a:latin typeface="Arial"/>
                <a:cs typeface="Arial"/>
              </a:rPr>
              <a:t>-test</a:t>
            </a:r>
          </a:p>
          <a:p>
            <a:pPr marL="756285" lvl="1" indent="-286385">
              <a:lnSpc>
                <a:spcPct val="100000"/>
              </a:lnSpc>
              <a:spcBef>
                <a:spcPts val="575"/>
              </a:spcBef>
              <a:buFont typeface="Arial"/>
              <a:buChar char="–"/>
              <a:tabLst>
                <a:tab pos="756920" algn="l"/>
              </a:tabLst>
            </a:pPr>
            <a:r>
              <a:rPr sz="2400" dirty="0">
                <a:latin typeface="Arial"/>
                <a:cs typeface="Arial"/>
              </a:rPr>
              <a:t>A</a:t>
            </a:r>
            <a:r>
              <a:rPr sz="2400" spc="-10" dirty="0">
                <a:latin typeface="Arial"/>
                <a:cs typeface="Arial"/>
              </a:rPr>
              <a:t>N</a:t>
            </a:r>
            <a:r>
              <a:rPr sz="2400" dirty="0">
                <a:latin typeface="Arial"/>
                <a:cs typeface="Arial"/>
              </a:rPr>
              <a:t>O</a:t>
            </a:r>
            <a:r>
              <a:rPr sz="2400" spc="-180" dirty="0">
                <a:latin typeface="Arial"/>
                <a:cs typeface="Arial"/>
              </a:rPr>
              <a:t>V</a:t>
            </a:r>
            <a:r>
              <a:rPr sz="2400" dirty="0">
                <a:latin typeface="Arial"/>
                <a:cs typeface="Arial"/>
              </a:rPr>
              <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43200" y="0"/>
            <a:ext cx="3697225" cy="1719378"/>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3</a:t>
            </a:fld>
            <a:endParaRPr dirty="0"/>
          </a:p>
        </p:txBody>
      </p:sp>
      <p:sp>
        <p:nvSpPr>
          <p:cNvPr id="3" name="object 3"/>
          <p:cNvSpPr txBox="1"/>
          <p:nvPr/>
        </p:nvSpPr>
        <p:spPr>
          <a:xfrm>
            <a:off x="152400" y="1698600"/>
            <a:ext cx="8686800" cy="434990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endParaRPr lang="en-US" sz="3200" dirty="0">
              <a:latin typeface="Arial"/>
              <a:cs typeface="Arial"/>
            </a:endParaRPr>
          </a:p>
          <a:p>
            <a:pPr marL="355600" indent="-342900">
              <a:buFont typeface="Arial"/>
              <a:buChar char="•"/>
              <a:tabLst>
                <a:tab pos="355600" algn="l"/>
              </a:tabLst>
            </a:pPr>
            <a:r>
              <a:rPr lang="en-US" sz="3200" dirty="0">
                <a:latin typeface="Arial"/>
                <a:cs typeface="Arial"/>
              </a:rPr>
              <a:t>The</a:t>
            </a:r>
            <a:r>
              <a:rPr lang="en-US" sz="3200" spc="-30" dirty="0">
                <a:latin typeface="Arial"/>
                <a:cs typeface="Arial"/>
              </a:rPr>
              <a:t> </a:t>
            </a:r>
            <a:r>
              <a:rPr lang="en-US" sz="3200" dirty="0">
                <a:latin typeface="Arial"/>
                <a:cs typeface="Arial"/>
              </a:rPr>
              <a:t>pr</a:t>
            </a:r>
            <a:r>
              <a:rPr lang="en-US" sz="3200" spc="-10" dirty="0">
                <a:latin typeface="Arial"/>
                <a:cs typeface="Arial"/>
              </a:rPr>
              <a:t>o</a:t>
            </a:r>
            <a:r>
              <a:rPr lang="en-US" sz="3200" dirty="0">
                <a:latin typeface="Arial"/>
                <a:cs typeface="Arial"/>
              </a:rPr>
              <a:t>bl</a:t>
            </a:r>
            <a:r>
              <a:rPr lang="en-US" sz="3200" spc="-15" dirty="0">
                <a:latin typeface="Arial"/>
                <a:cs typeface="Arial"/>
              </a:rPr>
              <a:t>e</a:t>
            </a:r>
            <a:r>
              <a:rPr lang="en-US" sz="3200" dirty="0">
                <a:latin typeface="Arial"/>
                <a:cs typeface="Arial"/>
              </a:rPr>
              <a:t>ms</a:t>
            </a:r>
            <a:r>
              <a:rPr lang="en-US" sz="3200" spc="-15" dirty="0">
                <a:latin typeface="Arial"/>
                <a:cs typeface="Arial"/>
              </a:rPr>
              <a:t> </a:t>
            </a:r>
            <a:r>
              <a:rPr lang="en-US" sz="3200" dirty="0">
                <a:latin typeface="Arial"/>
                <a:cs typeface="Arial"/>
              </a:rPr>
              <a:t>with</a:t>
            </a:r>
            <a:r>
              <a:rPr lang="en-US" sz="3200" spc="-15" dirty="0">
                <a:latin typeface="Arial"/>
                <a:cs typeface="Arial"/>
              </a:rPr>
              <a:t> </a:t>
            </a:r>
            <a:r>
              <a:rPr lang="en-US" sz="3200" dirty="0">
                <a:latin typeface="Arial"/>
                <a:cs typeface="Arial"/>
              </a:rPr>
              <a:t>K-</a:t>
            </a:r>
            <a:r>
              <a:rPr lang="en-US" sz="3200" spc="-5" dirty="0">
                <a:latin typeface="Arial"/>
                <a:cs typeface="Arial"/>
              </a:rPr>
              <a:t>means</a:t>
            </a:r>
          </a:p>
          <a:p>
            <a:pPr marL="355600" indent="-342900">
              <a:lnSpc>
                <a:spcPct val="100000"/>
              </a:lnSpc>
              <a:buFont typeface="Arial"/>
              <a:buChar char="•"/>
              <a:tabLst>
                <a:tab pos="355600" algn="l"/>
              </a:tabLst>
            </a:pPr>
            <a:r>
              <a:rPr sz="3200" dirty="0">
                <a:latin typeface="Arial"/>
                <a:cs typeface="Arial"/>
              </a:rPr>
              <a:t>Adv</a:t>
            </a:r>
            <a:r>
              <a:rPr sz="3200" spc="-15" dirty="0">
                <a:latin typeface="Arial"/>
                <a:cs typeface="Arial"/>
              </a:rPr>
              <a:t>a</a:t>
            </a:r>
            <a:r>
              <a:rPr sz="3200" dirty="0">
                <a:latin typeface="Arial"/>
                <a:cs typeface="Arial"/>
              </a:rPr>
              <a:t>nced</a:t>
            </a:r>
            <a:r>
              <a:rPr sz="3200" spc="-45" dirty="0">
                <a:latin typeface="Arial"/>
                <a:cs typeface="Arial"/>
              </a:rPr>
              <a:t> </a:t>
            </a:r>
            <a:r>
              <a:rPr sz="3200" dirty="0">
                <a:latin typeface="Arial"/>
                <a:cs typeface="Arial"/>
              </a:rPr>
              <a:t>issues</a:t>
            </a:r>
            <a:r>
              <a:rPr sz="3200" spc="-20" dirty="0">
                <a:latin typeface="Arial"/>
                <a:cs typeface="Arial"/>
              </a:rPr>
              <a:t> </a:t>
            </a:r>
            <a:r>
              <a:rPr sz="3200" dirty="0">
                <a:latin typeface="Arial"/>
                <a:cs typeface="Arial"/>
              </a:rPr>
              <a:t>of</a:t>
            </a:r>
            <a:r>
              <a:rPr sz="3200" spc="-25" dirty="0">
                <a:latin typeface="Arial"/>
                <a:cs typeface="Arial"/>
              </a:rPr>
              <a:t> </a:t>
            </a:r>
            <a:r>
              <a:rPr sz="3200" spc="5" dirty="0">
                <a:latin typeface="Arial"/>
                <a:cs typeface="Arial"/>
              </a:rPr>
              <a:t>K</a:t>
            </a:r>
            <a:r>
              <a:rPr sz="3200" dirty="0">
                <a:latin typeface="Arial"/>
                <a:cs typeface="Arial"/>
              </a:rPr>
              <a:t>-</a:t>
            </a:r>
            <a:r>
              <a:rPr sz="3200" spc="-10" dirty="0">
                <a:latin typeface="Arial"/>
                <a:cs typeface="Arial"/>
              </a:rPr>
              <a:t>means</a:t>
            </a:r>
            <a:endParaRPr sz="3200" dirty="0">
              <a:latin typeface="Arial"/>
              <a:cs typeface="Arial"/>
            </a:endParaRPr>
          </a:p>
          <a:p>
            <a:pPr marL="355600" indent="-342900">
              <a:lnSpc>
                <a:spcPct val="100000"/>
              </a:lnSpc>
              <a:spcBef>
                <a:spcPts val="770"/>
              </a:spcBef>
              <a:buFont typeface="Arial"/>
              <a:buChar char="•"/>
              <a:tabLst>
                <a:tab pos="355600" algn="l"/>
              </a:tabLst>
            </a:pPr>
            <a:r>
              <a:rPr sz="3200" dirty="0">
                <a:latin typeface="Arial"/>
                <a:cs typeface="Arial"/>
              </a:rPr>
              <a:t>Basic</a:t>
            </a:r>
            <a:r>
              <a:rPr sz="3200" spc="-20" dirty="0">
                <a:latin typeface="Arial"/>
                <a:cs typeface="Arial"/>
              </a:rPr>
              <a:t> </a:t>
            </a:r>
            <a:r>
              <a:rPr sz="3200" dirty="0">
                <a:latin typeface="Arial"/>
                <a:cs typeface="Arial"/>
              </a:rPr>
              <a:t>conc</a:t>
            </a:r>
            <a:r>
              <a:rPr sz="3200" spc="-10" dirty="0">
                <a:latin typeface="Arial"/>
                <a:cs typeface="Arial"/>
              </a:rPr>
              <a:t>e</a:t>
            </a:r>
            <a:r>
              <a:rPr sz="3200" dirty="0">
                <a:latin typeface="Arial"/>
                <a:cs typeface="Arial"/>
              </a:rPr>
              <a:t>p</a:t>
            </a:r>
            <a:r>
              <a:rPr sz="3200" spc="-10" dirty="0">
                <a:latin typeface="Arial"/>
                <a:cs typeface="Arial"/>
              </a:rPr>
              <a:t>t</a:t>
            </a:r>
            <a:r>
              <a:rPr sz="3200" dirty="0">
                <a:latin typeface="Arial"/>
                <a:cs typeface="Arial"/>
              </a:rPr>
              <a:t>s</a:t>
            </a:r>
            <a:r>
              <a:rPr sz="3200" spc="-25" dirty="0">
                <a:latin typeface="Arial"/>
                <a:cs typeface="Arial"/>
              </a:rPr>
              <a:t> </a:t>
            </a:r>
            <a:r>
              <a:rPr sz="3200" dirty="0">
                <a:latin typeface="Arial"/>
                <a:cs typeface="Arial"/>
              </a:rPr>
              <a:t>of</a:t>
            </a:r>
            <a:r>
              <a:rPr sz="3200" spc="-25" dirty="0">
                <a:latin typeface="Arial"/>
                <a:cs typeface="Arial"/>
              </a:rPr>
              <a:t> </a:t>
            </a:r>
            <a:r>
              <a:rPr sz="3200" dirty="0">
                <a:latin typeface="Arial"/>
                <a:cs typeface="Arial"/>
              </a:rPr>
              <a:t>Hier</a:t>
            </a:r>
            <a:r>
              <a:rPr sz="3200" spc="-20" dirty="0">
                <a:latin typeface="Arial"/>
                <a:cs typeface="Arial"/>
              </a:rPr>
              <a:t>a</a:t>
            </a:r>
            <a:r>
              <a:rPr sz="3200" dirty="0">
                <a:latin typeface="Arial"/>
                <a:cs typeface="Arial"/>
              </a:rPr>
              <a:t>rchical</a:t>
            </a:r>
            <a:r>
              <a:rPr sz="3200" spc="-30" dirty="0">
                <a:latin typeface="Arial"/>
                <a:cs typeface="Arial"/>
              </a:rPr>
              <a:t> </a:t>
            </a:r>
            <a:r>
              <a:rPr sz="3200" dirty="0">
                <a:latin typeface="Arial"/>
                <a:cs typeface="Arial"/>
              </a:rPr>
              <a:t>Clust</a:t>
            </a:r>
            <a:r>
              <a:rPr sz="3200" spc="-20" dirty="0">
                <a:latin typeface="Arial"/>
                <a:cs typeface="Arial"/>
              </a:rPr>
              <a:t>e</a:t>
            </a:r>
            <a:r>
              <a:rPr sz="3200" dirty="0">
                <a:latin typeface="Arial"/>
                <a:cs typeface="Arial"/>
              </a:rPr>
              <a:t>ri</a:t>
            </a:r>
            <a:r>
              <a:rPr sz="3200" spc="-10" dirty="0">
                <a:latin typeface="Arial"/>
                <a:cs typeface="Arial"/>
              </a:rPr>
              <a:t>n</a:t>
            </a:r>
            <a:r>
              <a:rPr sz="3200" dirty="0">
                <a:latin typeface="Arial"/>
                <a:cs typeface="Arial"/>
              </a:rPr>
              <a:t>g</a:t>
            </a:r>
          </a:p>
          <a:p>
            <a:pPr marL="355600">
              <a:lnSpc>
                <a:spcPct val="100000"/>
              </a:lnSpc>
            </a:pPr>
            <a:r>
              <a:rPr sz="3200" dirty="0">
                <a:latin typeface="Arial"/>
                <a:cs typeface="Arial"/>
              </a:rPr>
              <a:t>(HC)</a:t>
            </a:r>
          </a:p>
          <a:p>
            <a:pPr marL="355600" indent="-342900">
              <a:lnSpc>
                <a:spcPct val="100000"/>
              </a:lnSpc>
              <a:spcBef>
                <a:spcPts val="765"/>
              </a:spcBef>
              <a:buFont typeface="Arial"/>
              <a:buChar char="•"/>
              <a:tabLst>
                <a:tab pos="355600" algn="l"/>
              </a:tabLst>
            </a:pPr>
            <a:r>
              <a:rPr sz="3200" dirty="0">
                <a:latin typeface="Arial"/>
                <a:cs typeface="Arial"/>
              </a:rPr>
              <a:t>M</a:t>
            </a:r>
            <a:r>
              <a:rPr sz="3200" spc="-10" dirty="0">
                <a:latin typeface="Arial"/>
                <a:cs typeface="Arial"/>
              </a:rPr>
              <a:t>e</a:t>
            </a:r>
            <a:r>
              <a:rPr sz="3200" dirty="0">
                <a:latin typeface="Arial"/>
                <a:cs typeface="Arial"/>
              </a:rPr>
              <a:t>asure</a:t>
            </a:r>
            <a:r>
              <a:rPr sz="3200" spc="-15" dirty="0">
                <a:latin typeface="Arial"/>
                <a:cs typeface="Arial"/>
              </a:rPr>
              <a:t>m</a:t>
            </a:r>
            <a:r>
              <a:rPr sz="3200" dirty="0">
                <a:latin typeface="Arial"/>
                <a:cs typeface="Arial"/>
              </a:rPr>
              <a:t>e</a:t>
            </a:r>
            <a:r>
              <a:rPr sz="3200" spc="-10" dirty="0">
                <a:latin typeface="Arial"/>
                <a:cs typeface="Arial"/>
              </a:rPr>
              <a:t>n</a:t>
            </a:r>
            <a:r>
              <a:rPr sz="3200" dirty="0">
                <a:latin typeface="Arial"/>
                <a:cs typeface="Arial"/>
              </a:rPr>
              <a:t>ts</a:t>
            </a:r>
            <a:r>
              <a:rPr sz="3200" spc="-35" dirty="0">
                <a:latin typeface="Arial"/>
                <a:cs typeface="Arial"/>
              </a:rPr>
              <a:t> </a:t>
            </a:r>
            <a:r>
              <a:rPr sz="3200" dirty="0">
                <a:latin typeface="Arial"/>
                <a:cs typeface="Arial"/>
              </a:rPr>
              <a:t>of</a:t>
            </a:r>
            <a:r>
              <a:rPr sz="3200" spc="-10" dirty="0">
                <a:latin typeface="Arial"/>
                <a:cs typeface="Arial"/>
              </a:rPr>
              <a:t> </a:t>
            </a:r>
            <a:r>
              <a:rPr sz="3200" dirty="0">
                <a:latin typeface="Arial"/>
                <a:cs typeface="Arial"/>
              </a:rPr>
              <a:t>dist</a:t>
            </a:r>
            <a:r>
              <a:rPr sz="3200" spc="-10" dirty="0">
                <a:latin typeface="Arial"/>
                <a:cs typeface="Arial"/>
              </a:rPr>
              <a:t>a</a:t>
            </a:r>
            <a:r>
              <a:rPr sz="3200" dirty="0">
                <a:latin typeface="Arial"/>
                <a:cs typeface="Arial"/>
              </a:rPr>
              <a:t>nce</a:t>
            </a:r>
            <a:r>
              <a:rPr sz="3200" spc="-20" dirty="0">
                <a:latin typeface="Arial"/>
                <a:cs typeface="Arial"/>
              </a:rPr>
              <a:t> </a:t>
            </a:r>
            <a:r>
              <a:rPr sz="3200" dirty="0">
                <a:latin typeface="Arial"/>
                <a:cs typeface="Arial"/>
              </a:rPr>
              <a:t>in</a:t>
            </a:r>
            <a:r>
              <a:rPr sz="3200" spc="-15" dirty="0">
                <a:latin typeface="Arial"/>
                <a:cs typeface="Arial"/>
              </a:rPr>
              <a:t> </a:t>
            </a:r>
            <a:r>
              <a:rPr sz="3200" dirty="0">
                <a:latin typeface="Arial"/>
                <a:cs typeface="Arial"/>
              </a:rPr>
              <a:t>HC</a:t>
            </a:r>
          </a:p>
          <a:p>
            <a:pPr marL="355600" indent="-342900">
              <a:lnSpc>
                <a:spcPct val="100000"/>
              </a:lnSpc>
              <a:spcBef>
                <a:spcPts val="770"/>
              </a:spcBef>
              <a:buFont typeface="Arial"/>
              <a:buChar char="•"/>
              <a:tabLst>
                <a:tab pos="355600" algn="l"/>
              </a:tabLst>
            </a:pPr>
            <a:r>
              <a:rPr sz="3200" dirty="0">
                <a:latin typeface="Arial"/>
                <a:cs typeface="Arial"/>
              </a:rPr>
              <a:t>Adva</a:t>
            </a:r>
            <a:r>
              <a:rPr sz="3200" spc="-15" dirty="0">
                <a:latin typeface="Arial"/>
                <a:cs typeface="Arial"/>
              </a:rPr>
              <a:t>n</a:t>
            </a:r>
            <a:r>
              <a:rPr sz="3200" dirty="0">
                <a:latin typeface="Arial"/>
                <a:cs typeface="Arial"/>
              </a:rPr>
              <a:t>ta</a:t>
            </a:r>
            <a:r>
              <a:rPr sz="3200" spc="-15" dirty="0">
                <a:latin typeface="Arial"/>
                <a:cs typeface="Arial"/>
              </a:rPr>
              <a:t>g</a:t>
            </a:r>
            <a:r>
              <a:rPr sz="3200" dirty="0">
                <a:latin typeface="Arial"/>
                <a:cs typeface="Arial"/>
              </a:rPr>
              <a:t>es</a:t>
            </a:r>
            <a:r>
              <a:rPr sz="3200" spc="-25" dirty="0">
                <a:latin typeface="Arial"/>
                <a:cs typeface="Arial"/>
              </a:rPr>
              <a:t> </a:t>
            </a:r>
            <a:r>
              <a:rPr sz="3200" dirty="0">
                <a:latin typeface="Arial"/>
                <a:cs typeface="Arial"/>
              </a:rPr>
              <a:t>a</a:t>
            </a:r>
            <a:r>
              <a:rPr sz="3200" spc="-10" dirty="0">
                <a:latin typeface="Arial"/>
                <a:cs typeface="Arial"/>
              </a:rPr>
              <a:t>n</a:t>
            </a:r>
            <a:r>
              <a:rPr sz="3200" dirty="0">
                <a:latin typeface="Arial"/>
                <a:cs typeface="Arial"/>
              </a:rPr>
              <a:t>d </a:t>
            </a:r>
            <a:r>
              <a:rPr sz="3200" spc="-15" dirty="0">
                <a:latin typeface="Arial"/>
                <a:cs typeface="Arial"/>
              </a:rPr>
              <a:t>d</a:t>
            </a:r>
            <a:r>
              <a:rPr sz="3200" dirty="0">
                <a:latin typeface="Arial"/>
                <a:cs typeface="Arial"/>
              </a:rPr>
              <a:t>isadva</a:t>
            </a:r>
            <a:r>
              <a:rPr sz="3200" spc="-15" dirty="0">
                <a:latin typeface="Arial"/>
                <a:cs typeface="Arial"/>
              </a:rPr>
              <a:t>n</a:t>
            </a:r>
            <a:r>
              <a:rPr sz="3200" dirty="0">
                <a:latin typeface="Arial"/>
                <a:cs typeface="Arial"/>
              </a:rPr>
              <a:t>ta</a:t>
            </a:r>
            <a:r>
              <a:rPr sz="3200" spc="-15" dirty="0">
                <a:latin typeface="Arial"/>
                <a:cs typeface="Arial"/>
              </a:rPr>
              <a:t>g</a:t>
            </a:r>
            <a:r>
              <a:rPr sz="3200" dirty="0">
                <a:latin typeface="Arial"/>
                <a:cs typeface="Arial"/>
              </a:rPr>
              <a:t>es</a:t>
            </a:r>
            <a:r>
              <a:rPr sz="3200" spc="-25" dirty="0">
                <a:latin typeface="Arial"/>
                <a:cs typeface="Arial"/>
              </a:rPr>
              <a:t> </a:t>
            </a:r>
            <a:r>
              <a:rPr sz="3200" dirty="0">
                <a:latin typeface="Arial"/>
                <a:cs typeface="Arial"/>
              </a:rPr>
              <a:t>of</a:t>
            </a:r>
            <a:r>
              <a:rPr sz="3200" spc="-25" dirty="0">
                <a:latin typeface="Arial"/>
                <a:cs typeface="Arial"/>
              </a:rPr>
              <a:t> </a:t>
            </a:r>
            <a:r>
              <a:rPr sz="3200" dirty="0">
                <a:latin typeface="Arial"/>
                <a:cs typeface="Arial"/>
              </a:rPr>
              <a:t>HC</a:t>
            </a:r>
            <a:endParaRPr lang="en-US" sz="3200" dirty="0">
              <a:latin typeface="Arial"/>
              <a:cs typeface="Arial"/>
            </a:endParaRPr>
          </a:p>
          <a:p>
            <a:pPr marL="355600" indent="-342900">
              <a:lnSpc>
                <a:spcPct val="100000"/>
              </a:lnSpc>
              <a:spcBef>
                <a:spcPts val="770"/>
              </a:spcBef>
              <a:buFont typeface="Arial"/>
              <a:buChar char="•"/>
              <a:tabLst>
                <a:tab pos="355600" algn="l"/>
              </a:tabLst>
            </a:pPr>
            <a:r>
              <a:rPr lang="en-US" sz="3200" dirty="0">
                <a:latin typeface="Arial"/>
                <a:cs typeface="Arial"/>
              </a:rPr>
              <a:t>Post-clustering Analysis</a:t>
            </a:r>
            <a:endParaRPr sz="3200" dirty="0">
              <a:latin typeface="Arial"/>
              <a:cs typeface="Arial"/>
            </a:endParaRPr>
          </a:p>
        </p:txBody>
      </p:sp>
      <p:pic>
        <p:nvPicPr>
          <p:cNvPr id="1028" name="Picture 4" descr="Image result for Hierarchical Clus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981" y="4906747"/>
            <a:ext cx="1828800" cy="15038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k-mea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9218" y="1396316"/>
            <a:ext cx="2546349" cy="19063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Euclidean Di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573331"/>
            <a:ext cx="3395847" cy="2263898"/>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574954" y="589080"/>
            <a:ext cx="7994091" cy="677108"/>
          </a:xfrm>
          <a:prstGeom prst="rect">
            <a:avLst/>
          </a:prstGeom>
        </p:spPr>
        <p:txBody>
          <a:bodyPr vert="horz" wrap="square" lIns="0" tIns="0" rIns="0" bIns="0" rtlCol="0">
            <a:spAutoFit/>
          </a:bodyPr>
          <a:lstStyle/>
          <a:p>
            <a:pPr marL="1649095">
              <a:lnSpc>
                <a:spcPct val="100000"/>
              </a:lnSpc>
            </a:pPr>
            <a:r>
              <a:rPr dirty="0"/>
              <a:t>Di</a:t>
            </a:r>
            <a:r>
              <a:rPr spc="10" dirty="0"/>
              <a:t>s</a:t>
            </a:r>
            <a:r>
              <a:rPr dirty="0"/>
              <a:t>tance Problem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4</a:t>
            </a:fld>
            <a:endParaRPr dirty="0"/>
          </a:p>
        </p:txBody>
      </p:sp>
      <p:sp>
        <p:nvSpPr>
          <p:cNvPr id="3" name="object 3"/>
          <p:cNvSpPr txBox="1"/>
          <p:nvPr/>
        </p:nvSpPr>
        <p:spPr>
          <a:xfrm>
            <a:off x="304800" y="1768019"/>
            <a:ext cx="8610600" cy="309315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Arial"/>
                <a:cs typeface="Arial"/>
              </a:rPr>
              <a:t>Some</a:t>
            </a:r>
            <a:r>
              <a:rPr sz="2800" spc="10" dirty="0">
                <a:latin typeface="Arial"/>
                <a:cs typeface="Arial"/>
              </a:rPr>
              <a:t> </a:t>
            </a:r>
            <a:r>
              <a:rPr sz="2800" spc="-20" dirty="0">
                <a:latin typeface="Arial"/>
                <a:cs typeface="Arial"/>
              </a:rPr>
              <a:t>ob</a:t>
            </a:r>
            <a:r>
              <a:rPr sz="2800" spc="-5" dirty="0">
                <a:latin typeface="Arial"/>
                <a:cs typeface="Arial"/>
              </a:rPr>
              <a:t>s</a:t>
            </a:r>
            <a:r>
              <a:rPr sz="2800" spc="-15" dirty="0">
                <a:latin typeface="Arial"/>
                <a:cs typeface="Arial"/>
              </a:rPr>
              <a:t>er</a:t>
            </a:r>
            <a:r>
              <a:rPr sz="2800" spc="-5" dirty="0">
                <a:latin typeface="Arial"/>
                <a:cs typeface="Arial"/>
              </a:rPr>
              <a:t>v</a:t>
            </a:r>
            <a:r>
              <a:rPr sz="2800" spc="-15" dirty="0">
                <a:latin typeface="Arial"/>
                <a:cs typeface="Arial"/>
              </a:rPr>
              <a:t>at</a:t>
            </a:r>
            <a:r>
              <a:rPr sz="2800" spc="-5" dirty="0">
                <a:latin typeface="Arial"/>
                <a:cs typeface="Arial"/>
              </a:rPr>
              <a:t>i</a:t>
            </a:r>
            <a:r>
              <a:rPr sz="2800" spc="-15" dirty="0">
                <a:latin typeface="Arial"/>
                <a:cs typeface="Arial"/>
              </a:rPr>
              <a:t>ons</a:t>
            </a:r>
            <a:r>
              <a:rPr sz="2800" spc="10" dirty="0">
                <a:latin typeface="Arial"/>
                <a:cs typeface="Arial"/>
              </a:rPr>
              <a:t> </a:t>
            </a:r>
            <a:r>
              <a:rPr sz="2800" spc="-20" dirty="0">
                <a:latin typeface="Arial"/>
                <a:cs typeface="Arial"/>
              </a:rPr>
              <a:t>a</a:t>
            </a:r>
            <a:r>
              <a:rPr sz="2800" spc="-5" dirty="0">
                <a:latin typeface="Arial"/>
                <a:cs typeface="Arial"/>
              </a:rPr>
              <a:t>r</a:t>
            </a:r>
            <a:r>
              <a:rPr sz="2800" spc="-20" dirty="0">
                <a:latin typeface="Arial"/>
                <a:cs typeface="Arial"/>
              </a:rPr>
              <a:t>e</a:t>
            </a:r>
            <a:r>
              <a:rPr sz="2800" spc="-5" dirty="0">
                <a:latin typeface="Arial"/>
                <a:cs typeface="Arial"/>
              </a:rPr>
              <a:t> </a:t>
            </a:r>
            <a:r>
              <a:rPr sz="2800" spc="-15" dirty="0">
                <a:latin typeface="Arial"/>
                <a:cs typeface="Arial"/>
              </a:rPr>
              <a:t>not</a:t>
            </a:r>
            <a:r>
              <a:rPr sz="2800" spc="-5" dirty="0">
                <a:latin typeface="Arial"/>
                <a:cs typeface="Arial"/>
              </a:rPr>
              <a:t> </a:t>
            </a:r>
            <a:r>
              <a:rPr sz="2800" spc="-20" dirty="0">
                <a:latin typeface="Arial"/>
                <a:cs typeface="Arial"/>
              </a:rPr>
              <a:t>ap</a:t>
            </a:r>
            <a:r>
              <a:rPr sz="2800" spc="-15" dirty="0">
                <a:latin typeface="Arial"/>
                <a:cs typeface="Arial"/>
              </a:rPr>
              <a:t>prop</a:t>
            </a:r>
            <a:r>
              <a:rPr sz="2800" spc="-10" dirty="0">
                <a:latin typeface="Arial"/>
                <a:cs typeface="Arial"/>
              </a:rPr>
              <a:t>ri</a:t>
            </a:r>
            <a:r>
              <a:rPr sz="2800" spc="-15" dirty="0">
                <a:latin typeface="Arial"/>
                <a:cs typeface="Arial"/>
              </a:rPr>
              <a:t>ate</a:t>
            </a:r>
            <a:r>
              <a:rPr sz="2800" spc="15" dirty="0">
                <a:latin typeface="Arial"/>
                <a:cs typeface="Arial"/>
              </a:rPr>
              <a:t> </a:t>
            </a:r>
            <a:r>
              <a:rPr sz="2800" spc="-15" dirty="0">
                <a:latin typeface="Arial"/>
                <a:cs typeface="Arial"/>
              </a:rPr>
              <a:t>for</a:t>
            </a:r>
            <a:endParaRPr sz="2800" dirty="0">
              <a:latin typeface="Arial"/>
              <a:cs typeface="Arial"/>
            </a:endParaRPr>
          </a:p>
          <a:p>
            <a:pPr marL="355600">
              <a:lnSpc>
                <a:spcPct val="100000"/>
              </a:lnSpc>
            </a:pPr>
            <a:r>
              <a:rPr sz="2800" spc="-20" dirty="0">
                <a:latin typeface="Arial"/>
                <a:cs typeface="Arial"/>
              </a:rPr>
              <a:t>Euc</a:t>
            </a:r>
            <a:r>
              <a:rPr sz="2800" spc="-5" dirty="0">
                <a:latin typeface="Arial"/>
                <a:cs typeface="Arial"/>
              </a:rPr>
              <a:t>l</a:t>
            </a:r>
            <a:r>
              <a:rPr sz="2800" spc="-10" dirty="0">
                <a:latin typeface="Arial"/>
                <a:cs typeface="Arial"/>
              </a:rPr>
              <a:t>i</a:t>
            </a:r>
            <a:r>
              <a:rPr sz="2800" spc="-15" dirty="0">
                <a:latin typeface="Arial"/>
                <a:cs typeface="Arial"/>
              </a:rPr>
              <a:t>d</a:t>
            </a:r>
            <a:r>
              <a:rPr sz="2800" spc="-10" dirty="0">
                <a:latin typeface="Arial"/>
                <a:cs typeface="Arial"/>
              </a:rPr>
              <a:t>i</a:t>
            </a:r>
            <a:r>
              <a:rPr sz="2800" spc="-15" dirty="0">
                <a:latin typeface="Arial"/>
                <a:cs typeface="Arial"/>
              </a:rPr>
              <a:t>a</a:t>
            </a:r>
            <a:r>
              <a:rPr sz="2800" spc="-20" dirty="0">
                <a:latin typeface="Arial"/>
                <a:cs typeface="Arial"/>
              </a:rPr>
              <a:t>n</a:t>
            </a:r>
            <a:r>
              <a:rPr sz="2800" spc="15" dirty="0">
                <a:latin typeface="Arial"/>
                <a:cs typeface="Arial"/>
              </a:rPr>
              <a:t> </a:t>
            </a:r>
            <a:r>
              <a:rPr sz="2800" spc="-15" dirty="0">
                <a:latin typeface="Arial"/>
                <a:cs typeface="Arial"/>
              </a:rPr>
              <a:t>Dis</a:t>
            </a:r>
            <a:r>
              <a:rPr sz="2800" spc="-5" dirty="0">
                <a:latin typeface="Arial"/>
                <a:cs typeface="Arial"/>
              </a:rPr>
              <a:t>t</a:t>
            </a:r>
            <a:r>
              <a:rPr sz="2800" spc="-20" dirty="0">
                <a:latin typeface="Arial"/>
                <a:cs typeface="Arial"/>
              </a:rPr>
              <a:t>a</a:t>
            </a:r>
            <a:r>
              <a:rPr sz="2800" spc="-15" dirty="0">
                <a:latin typeface="Arial"/>
                <a:cs typeface="Arial"/>
              </a:rPr>
              <a:t>nce</a:t>
            </a:r>
            <a:endParaRPr sz="2800" dirty="0">
              <a:latin typeface="Arial"/>
              <a:cs typeface="Arial"/>
            </a:endParaRPr>
          </a:p>
          <a:p>
            <a:pPr marL="756285" lvl="1" indent="-286385">
              <a:lnSpc>
                <a:spcPct val="100000"/>
              </a:lnSpc>
              <a:spcBef>
                <a:spcPts val="590"/>
              </a:spcBef>
              <a:buFont typeface="Arial"/>
              <a:buChar char="–"/>
              <a:tabLst>
                <a:tab pos="756920" algn="l"/>
                <a:tab pos="2974340" algn="l"/>
              </a:tabLst>
            </a:pPr>
            <a:r>
              <a:rPr sz="2400" dirty="0">
                <a:latin typeface="Arial"/>
                <a:cs typeface="Arial"/>
              </a:rPr>
              <a:t>B</a:t>
            </a:r>
            <a:r>
              <a:rPr sz="2400" spc="-10" dirty="0">
                <a:latin typeface="Arial"/>
                <a:cs typeface="Arial"/>
              </a:rPr>
              <a:t>i</a:t>
            </a:r>
            <a:r>
              <a:rPr sz="2400" dirty="0">
                <a:latin typeface="Arial"/>
                <a:cs typeface="Arial"/>
              </a:rPr>
              <a:t>nary</a:t>
            </a:r>
            <a:r>
              <a:rPr sz="2400" spc="10" dirty="0">
                <a:latin typeface="Arial"/>
                <a:cs typeface="Arial"/>
              </a:rPr>
              <a:t> </a:t>
            </a:r>
            <a:r>
              <a:rPr sz="2400" spc="-140" dirty="0">
                <a:latin typeface="Arial"/>
                <a:cs typeface="Arial"/>
              </a:rPr>
              <a:t>V</a:t>
            </a:r>
            <a:r>
              <a:rPr sz="2400" dirty="0">
                <a:latin typeface="Arial"/>
                <a:cs typeface="Arial"/>
              </a:rPr>
              <a:t>ectors:	100</a:t>
            </a:r>
            <a:r>
              <a:rPr sz="2400" spc="-185" dirty="0">
                <a:latin typeface="Arial"/>
                <a:cs typeface="Arial"/>
              </a:rPr>
              <a:t>1</a:t>
            </a:r>
            <a:r>
              <a:rPr sz="2400" dirty="0">
                <a:latin typeface="Arial"/>
                <a:cs typeface="Arial"/>
              </a:rPr>
              <a:t>1</a:t>
            </a:r>
            <a:r>
              <a:rPr sz="2400" spc="10" dirty="0">
                <a:latin typeface="Arial"/>
                <a:cs typeface="Arial"/>
              </a:rPr>
              <a:t> </a:t>
            </a:r>
            <a:r>
              <a:rPr sz="2400" dirty="0">
                <a:latin typeface="Arial"/>
                <a:cs typeface="Arial"/>
              </a:rPr>
              <a:t>vs. </a:t>
            </a:r>
            <a:r>
              <a:rPr sz="2400" spc="-185" dirty="0">
                <a:latin typeface="Arial"/>
                <a:cs typeface="Arial"/>
              </a:rPr>
              <a:t>1</a:t>
            </a:r>
            <a:r>
              <a:rPr sz="2400" dirty="0">
                <a:latin typeface="Arial"/>
                <a:cs typeface="Arial"/>
              </a:rPr>
              <a:t>10</a:t>
            </a:r>
            <a:r>
              <a:rPr sz="2400" spc="-10" dirty="0">
                <a:latin typeface="Arial"/>
                <a:cs typeface="Arial"/>
              </a:rPr>
              <a:t>0</a:t>
            </a:r>
            <a:r>
              <a:rPr sz="2400" dirty="0">
                <a:latin typeface="Arial"/>
                <a:cs typeface="Arial"/>
              </a:rPr>
              <a:t>0</a:t>
            </a:r>
          </a:p>
          <a:p>
            <a:pPr marL="756285" lvl="1" indent="-286385">
              <a:lnSpc>
                <a:spcPct val="100000"/>
              </a:lnSpc>
              <a:spcBef>
                <a:spcPts val="575"/>
              </a:spcBef>
              <a:buFont typeface="Arial"/>
              <a:buChar char="–"/>
              <a:tabLst>
                <a:tab pos="756920" algn="l"/>
                <a:tab pos="1958339" algn="l"/>
              </a:tabLst>
            </a:pPr>
            <a:r>
              <a:rPr sz="2400" dirty="0">
                <a:latin typeface="Arial"/>
                <a:cs typeface="Arial"/>
              </a:rPr>
              <a:t>Stri</a:t>
            </a:r>
            <a:r>
              <a:rPr sz="2400" spc="-10" dirty="0">
                <a:latin typeface="Arial"/>
                <a:cs typeface="Arial"/>
              </a:rPr>
              <a:t>n</a:t>
            </a:r>
            <a:r>
              <a:rPr sz="2400" dirty="0">
                <a:latin typeface="Arial"/>
                <a:cs typeface="Arial"/>
              </a:rPr>
              <a:t>gs:	“Stati</a:t>
            </a:r>
            <a:r>
              <a:rPr sz="2400" spc="-10" dirty="0">
                <a:latin typeface="Arial"/>
                <a:cs typeface="Arial"/>
              </a:rPr>
              <a:t>s</a:t>
            </a:r>
            <a:r>
              <a:rPr sz="2400" dirty="0">
                <a:latin typeface="Arial"/>
                <a:cs typeface="Arial"/>
              </a:rPr>
              <a:t>tics”</a:t>
            </a:r>
            <a:r>
              <a:rPr sz="2400" spc="-20" dirty="0">
                <a:latin typeface="Arial"/>
                <a:cs typeface="Arial"/>
              </a:rPr>
              <a:t> </a:t>
            </a:r>
            <a:r>
              <a:rPr sz="2400" dirty="0">
                <a:latin typeface="Arial"/>
                <a:cs typeface="Arial"/>
              </a:rPr>
              <a:t>vs. “sa</a:t>
            </a:r>
            <a:r>
              <a:rPr sz="2400" spc="-10" dirty="0">
                <a:latin typeface="Arial"/>
                <a:cs typeface="Arial"/>
              </a:rPr>
              <a:t>d</a:t>
            </a:r>
            <a:r>
              <a:rPr sz="2400" dirty="0">
                <a:latin typeface="Arial"/>
                <a:cs typeface="Arial"/>
              </a:rPr>
              <a:t>ist</a:t>
            </a:r>
            <a:r>
              <a:rPr sz="2400" spc="-10" dirty="0">
                <a:latin typeface="Arial"/>
                <a:cs typeface="Arial"/>
              </a:rPr>
              <a:t>i</a:t>
            </a:r>
            <a:r>
              <a:rPr sz="2400" dirty="0">
                <a:latin typeface="Arial"/>
                <a:cs typeface="Arial"/>
              </a:rPr>
              <a:t>cs”</a:t>
            </a:r>
          </a:p>
          <a:p>
            <a:pPr marL="756285" lvl="1" indent="-286385">
              <a:lnSpc>
                <a:spcPct val="100000"/>
              </a:lnSpc>
              <a:spcBef>
                <a:spcPts val="575"/>
              </a:spcBef>
              <a:buFont typeface="Arial"/>
              <a:buChar char="–"/>
              <a:tabLst>
                <a:tab pos="756920" algn="l"/>
              </a:tabLst>
            </a:pPr>
            <a:r>
              <a:rPr sz="2400" dirty="0">
                <a:latin typeface="Arial"/>
                <a:cs typeface="Arial"/>
              </a:rPr>
              <a:t>O</a:t>
            </a:r>
            <a:r>
              <a:rPr sz="2400" spc="5" dirty="0">
                <a:latin typeface="Arial"/>
                <a:cs typeface="Arial"/>
              </a:rPr>
              <a:t>r</a:t>
            </a:r>
            <a:r>
              <a:rPr sz="2400" dirty="0">
                <a:latin typeface="Arial"/>
                <a:cs typeface="Arial"/>
              </a:rPr>
              <a:t>di</a:t>
            </a:r>
            <a:r>
              <a:rPr sz="2400" spc="-10" dirty="0">
                <a:latin typeface="Arial"/>
                <a:cs typeface="Arial"/>
              </a:rPr>
              <a:t>n</a:t>
            </a:r>
            <a:r>
              <a:rPr sz="2400" dirty="0">
                <a:latin typeface="Arial"/>
                <a:cs typeface="Arial"/>
              </a:rPr>
              <a:t>al</a:t>
            </a:r>
            <a:r>
              <a:rPr sz="2400" spc="5" dirty="0">
                <a:latin typeface="Arial"/>
                <a:cs typeface="Arial"/>
              </a:rPr>
              <a:t> </a:t>
            </a:r>
            <a:r>
              <a:rPr sz="2400" dirty="0">
                <a:latin typeface="Arial"/>
                <a:cs typeface="Arial"/>
              </a:rPr>
              <a:t>variab</a:t>
            </a:r>
            <a:r>
              <a:rPr sz="2400" spc="-15" dirty="0">
                <a:latin typeface="Arial"/>
                <a:cs typeface="Arial"/>
              </a:rPr>
              <a:t>l</a:t>
            </a:r>
            <a:r>
              <a:rPr sz="2400" dirty="0">
                <a:latin typeface="Arial"/>
                <a:cs typeface="Arial"/>
              </a:rPr>
              <a:t>es:</a:t>
            </a:r>
            <a:r>
              <a:rPr sz="2400" spc="25" dirty="0">
                <a:latin typeface="Arial"/>
                <a:cs typeface="Arial"/>
              </a:rPr>
              <a:t> </a:t>
            </a:r>
            <a:r>
              <a:rPr sz="2400" dirty="0">
                <a:latin typeface="Arial"/>
                <a:cs typeface="Arial"/>
              </a:rPr>
              <a:t>“</a:t>
            </a:r>
            <a:r>
              <a:rPr sz="2400" spc="5" dirty="0">
                <a:latin typeface="Arial"/>
                <a:cs typeface="Arial"/>
              </a:rPr>
              <a:t>M</a:t>
            </a:r>
            <a:r>
              <a:rPr sz="2400" dirty="0">
                <a:latin typeface="Arial"/>
                <a:cs typeface="Arial"/>
              </a:rPr>
              <a:t>.S”</a:t>
            </a:r>
            <a:r>
              <a:rPr sz="2400" spc="-30" dirty="0">
                <a:latin typeface="Arial"/>
                <a:cs typeface="Arial"/>
              </a:rPr>
              <a:t> </a:t>
            </a:r>
            <a:r>
              <a:rPr sz="2400" dirty="0">
                <a:latin typeface="Arial"/>
                <a:cs typeface="Arial"/>
              </a:rPr>
              <a:t>vs. “B.A.”</a:t>
            </a:r>
          </a:p>
          <a:p>
            <a:pPr marL="756285" lvl="1" indent="-286385">
              <a:lnSpc>
                <a:spcPct val="100000"/>
              </a:lnSpc>
              <a:spcBef>
                <a:spcPts val="575"/>
              </a:spcBef>
              <a:buFont typeface="Arial"/>
              <a:buChar char="–"/>
              <a:tabLst>
                <a:tab pos="756920" algn="l"/>
              </a:tabLst>
            </a:pPr>
            <a:r>
              <a:rPr sz="2400" dirty="0">
                <a:latin typeface="Arial"/>
                <a:cs typeface="Arial"/>
              </a:rPr>
              <a:t>C</a:t>
            </a:r>
            <a:r>
              <a:rPr sz="2400" spc="-10" dirty="0">
                <a:latin typeface="Arial"/>
                <a:cs typeface="Arial"/>
              </a:rPr>
              <a:t>a</a:t>
            </a:r>
            <a:r>
              <a:rPr sz="2400" dirty="0">
                <a:latin typeface="Arial"/>
                <a:cs typeface="Arial"/>
              </a:rPr>
              <a:t>tegorica</a:t>
            </a:r>
            <a:r>
              <a:rPr sz="2400" spc="-10" dirty="0">
                <a:latin typeface="Arial"/>
                <a:cs typeface="Arial"/>
              </a:rPr>
              <a:t>l</a:t>
            </a:r>
            <a:r>
              <a:rPr sz="2400" dirty="0">
                <a:latin typeface="Arial"/>
                <a:cs typeface="Arial"/>
              </a:rPr>
              <a:t>:</a:t>
            </a:r>
            <a:r>
              <a:rPr sz="2400" spc="30" dirty="0">
                <a:latin typeface="Arial"/>
                <a:cs typeface="Arial"/>
              </a:rPr>
              <a:t> </a:t>
            </a:r>
            <a:r>
              <a:rPr sz="2400" dirty="0">
                <a:latin typeface="Arial"/>
                <a:cs typeface="Arial"/>
              </a:rPr>
              <a:t>bl</a:t>
            </a:r>
            <a:r>
              <a:rPr sz="2400" spc="-10" dirty="0">
                <a:latin typeface="Arial"/>
                <a:cs typeface="Arial"/>
              </a:rPr>
              <a:t>u</a:t>
            </a:r>
            <a:r>
              <a:rPr sz="2400" dirty="0">
                <a:latin typeface="Arial"/>
                <a:cs typeface="Arial"/>
              </a:rPr>
              <a:t>e</a:t>
            </a:r>
            <a:r>
              <a:rPr sz="2400" spc="10" dirty="0">
                <a:latin typeface="Arial"/>
                <a:cs typeface="Arial"/>
              </a:rPr>
              <a:t> </a:t>
            </a:r>
            <a:r>
              <a:rPr sz="2400" dirty="0">
                <a:latin typeface="Arial"/>
                <a:cs typeface="Arial"/>
              </a:rPr>
              <a:t>vs. green</a:t>
            </a:r>
          </a:p>
          <a:p>
            <a:pPr marL="756285" lvl="1" indent="-286385">
              <a:lnSpc>
                <a:spcPct val="100000"/>
              </a:lnSpc>
              <a:spcBef>
                <a:spcPts val="575"/>
              </a:spcBef>
              <a:buFont typeface="Arial"/>
              <a:buChar char="–"/>
              <a:tabLst>
                <a:tab pos="756920" algn="l"/>
              </a:tabLst>
            </a:pPr>
            <a:r>
              <a:rPr sz="2400" dirty="0">
                <a:latin typeface="Arial"/>
                <a:cs typeface="Arial"/>
              </a:rPr>
              <a:t>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amming dista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 y="3886200"/>
            <a:ext cx="4239955"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574954" y="457200"/>
            <a:ext cx="7994091" cy="677108"/>
          </a:xfrm>
          <a:prstGeom prst="rect">
            <a:avLst/>
          </a:prstGeom>
        </p:spPr>
        <p:txBody>
          <a:bodyPr vert="horz" wrap="square" lIns="0" tIns="0" rIns="0" bIns="0" rtlCol="0">
            <a:spAutoFit/>
          </a:bodyPr>
          <a:lstStyle/>
          <a:p>
            <a:pPr marL="485140" algn="ctr">
              <a:lnSpc>
                <a:spcPct val="100000"/>
              </a:lnSpc>
            </a:pPr>
            <a:r>
              <a:rPr lang="en-US" dirty="0"/>
              <a:t>H</a:t>
            </a:r>
            <a:r>
              <a:rPr lang="en-US" spc="-10" dirty="0"/>
              <a:t>a</a:t>
            </a:r>
            <a:r>
              <a:rPr lang="en-US" dirty="0"/>
              <a:t>m</a:t>
            </a:r>
            <a:r>
              <a:rPr lang="en-US" spc="5" dirty="0"/>
              <a:t>m</a:t>
            </a:r>
            <a:r>
              <a:rPr lang="en-US" dirty="0"/>
              <a:t>i</a:t>
            </a:r>
            <a:r>
              <a:rPr lang="en-US" spc="-10" dirty="0"/>
              <a:t>n</a:t>
            </a:r>
            <a:r>
              <a:rPr lang="en-US" dirty="0"/>
              <a:t>g</a:t>
            </a:r>
            <a:r>
              <a:rPr lang="en-US" spc="10" dirty="0"/>
              <a:t> </a:t>
            </a:r>
            <a:r>
              <a:rPr lang="en-US" dirty="0"/>
              <a:t>distanc</a:t>
            </a:r>
            <a:r>
              <a:rPr lang="en-US" spc="-10" dirty="0"/>
              <a:t>e</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5</a:t>
            </a:fld>
            <a:endParaRPr dirty="0"/>
          </a:p>
        </p:txBody>
      </p:sp>
      <p:sp>
        <p:nvSpPr>
          <p:cNvPr id="3" name="object 3"/>
          <p:cNvSpPr txBox="1"/>
          <p:nvPr/>
        </p:nvSpPr>
        <p:spPr>
          <a:xfrm>
            <a:off x="152400" y="1691819"/>
            <a:ext cx="8839200" cy="1523494"/>
          </a:xfrm>
          <a:prstGeom prst="rect">
            <a:avLst/>
          </a:prstGeom>
        </p:spPr>
        <p:txBody>
          <a:bodyPr vert="horz" wrap="square" lIns="0" tIns="0" rIns="0" bIns="0" rtlCol="0">
            <a:spAutoFit/>
          </a:bodyPr>
          <a:lstStyle/>
          <a:p>
            <a:pPr marL="12700">
              <a:lnSpc>
                <a:spcPct val="100000"/>
              </a:lnSpc>
              <a:tabLst>
                <a:tab pos="354965" algn="l"/>
              </a:tabLst>
            </a:pPr>
            <a:r>
              <a:rPr sz="2400" spc="-10" dirty="0">
                <a:latin typeface="Arial"/>
                <a:cs typeface="Arial"/>
              </a:rPr>
              <a:t>•	</a:t>
            </a:r>
            <a:r>
              <a:rPr sz="2400" spc="-20" dirty="0">
                <a:latin typeface="Arial"/>
                <a:cs typeface="Arial"/>
              </a:rPr>
              <a:t>A</a:t>
            </a:r>
            <a:r>
              <a:rPr sz="2400" spc="-30" dirty="0">
                <a:latin typeface="Arial"/>
                <a:cs typeface="Arial"/>
              </a:rPr>
              <a:t>=</a:t>
            </a:r>
            <a:r>
              <a:rPr sz="2400" spc="-20" dirty="0">
                <a:latin typeface="Arial"/>
                <a:cs typeface="Arial"/>
              </a:rPr>
              <a:t>10</a:t>
            </a:r>
            <a:r>
              <a:rPr sz="2400" spc="-215" dirty="0">
                <a:latin typeface="Arial"/>
                <a:cs typeface="Arial"/>
              </a:rPr>
              <a:t>1</a:t>
            </a:r>
            <a:r>
              <a:rPr sz="2400" spc="-220" dirty="0">
                <a:latin typeface="Arial"/>
                <a:cs typeface="Arial"/>
              </a:rPr>
              <a:t>1</a:t>
            </a:r>
            <a:r>
              <a:rPr lang="en-US" sz="2400" spc="-220" dirty="0">
                <a:latin typeface="Arial"/>
                <a:cs typeface="Arial"/>
              </a:rPr>
              <a:t>00</a:t>
            </a:r>
            <a:r>
              <a:rPr sz="2400" spc="-15" dirty="0">
                <a:latin typeface="Arial"/>
                <a:cs typeface="Arial"/>
              </a:rPr>
              <a:t>1</a:t>
            </a:r>
            <a:r>
              <a:rPr lang="en-US" sz="2400" spc="-15" dirty="0">
                <a:latin typeface="Arial"/>
                <a:cs typeface="Arial"/>
              </a:rPr>
              <a:t>001</a:t>
            </a:r>
            <a:r>
              <a:rPr sz="2400" spc="-15" dirty="0">
                <a:latin typeface="Arial"/>
                <a:cs typeface="Arial"/>
              </a:rPr>
              <a:t>;</a:t>
            </a:r>
            <a:r>
              <a:rPr sz="2400" spc="-5" dirty="0">
                <a:latin typeface="Arial"/>
                <a:cs typeface="Arial"/>
              </a:rPr>
              <a:t> </a:t>
            </a:r>
            <a:r>
              <a:rPr sz="2400" spc="-20" dirty="0">
                <a:latin typeface="Arial"/>
                <a:cs typeface="Arial"/>
              </a:rPr>
              <a:t>B=10</a:t>
            </a:r>
            <a:r>
              <a:rPr sz="2400" spc="-15" dirty="0">
                <a:latin typeface="Arial"/>
                <a:cs typeface="Arial"/>
              </a:rPr>
              <a:t>0</a:t>
            </a:r>
            <a:r>
              <a:rPr sz="2400" spc="-220" dirty="0">
                <a:latin typeface="Arial"/>
                <a:cs typeface="Arial"/>
              </a:rPr>
              <a:t>1</a:t>
            </a:r>
            <a:r>
              <a:rPr lang="en-US" sz="2400" spc="-220" dirty="0">
                <a:latin typeface="Arial"/>
                <a:cs typeface="Arial"/>
              </a:rPr>
              <a:t>00001</a:t>
            </a:r>
            <a:r>
              <a:rPr sz="2400" spc="-20" dirty="0">
                <a:latin typeface="Arial"/>
                <a:cs typeface="Arial"/>
              </a:rPr>
              <a:t>1</a:t>
            </a:r>
            <a:endParaRPr sz="2400" dirty="0">
              <a:latin typeface="Arial"/>
              <a:cs typeface="Arial"/>
            </a:endParaRPr>
          </a:p>
          <a:p>
            <a:pPr marL="756285" indent="-286385">
              <a:lnSpc>
                <a:spcPct val="100000"/>
              </a:lnSpc>
              <a:spcBef>
                <a:spcPts val="590"/>
              </a:spcBef>
              <a:buFont typeface="Arial"/>
              <a:buChar char="–"/>
              <a:tabLst>
                <a:tab pos="756920" algn="l"/>
              </a:tabLst>
            </a:pPr>
            <a:r>
              <a:rPr sz="2000" dirty="0">
                <a:latin typeface="Arial"/>
                <a:cs typeface="Arial"/>
              </a:rPr>
              <a:t>H</a:t>
            </a:r>
            <a:r>
              <a:rPr sz="2000" spc="-10" dirty="0">
                <a:latin typeface="Arial"/>
                <a:cs typeface="Arial"/>
              </a:rPr>
              <a:t>a</a:t>
            </a:r>
            <a:r>
              <a:rPr sz="2000" dirty="0">
                <a:latin typeface="Arial"/>
                <a:cs typeface="Arial"/>
              </a:rPr>
              <a:t>m</a:t>
            </a:r>
            <a:r>
              <a:rPr sz="2000" spc="5" dirty="0">
                <a:latin typeface="Arial"/>
                <a:cs typeface="Arial"/>
              </a:rPr>
              <a:t>m</a:t>
            </a:r>
            <a:r>
              <a:rPr sz="2000" dirty="0">
                <a:latin typeface="Arial"/>
                <a:cs typeface="Arial"/>
              </a:rPr>
              <a:t>i</a:t>
            </a:r>
            <a:r>
              <a:rPr sz="2000" spc="-10" dirty="0">
                <a:latin typeface="Arial"/>
                <a:cs typeface="Arial"/>
              </a:rPr>
              <a:t>n</a:t>
            </a:r>
            <a:r>
              <a:rPr sz="2000" dirty="0">
                <a:latin typeface="Arial"/>
                <a:cs typeface="Arial"/>
              </a:rPr>
              <a:t>g</a:t>
            </a:r>
            <a:r>
              <a:rPr sz="2000" spc="10" dirty="0">
                <a:latin typeface="Arial"/>
                <a:cs typeface="Arial"/>
              </a:rPr>
              <a:t> </a:t>
            </a:r>
            <a:r>
              <a:rPr sz="2000" dirty="0">
                <a:latin typeface="Arial"/>
                <a:cs typeface="Arial"/>
              </a:rPr>
              <a:t>distanc</a:t>
            </a:r>
            <a:r>
              <a:rPr sz="2000" spc="-10" dirty="0">
                <a:latin typeface="Arial"/>
                <a:cs typeface="Arial"/>
              </a:rPr>
              <a:t>e</a:t>
            </a:r>
            <a:r>
              <a:rPr sz="2000" dirty="0">
                <a:latin typeface="Arial"/>
                <a:cs typeface="Arial"/>
              </a:rPr>
              <a:t>:</a:t>
            </a:r>
            <a:r>
              <a:rPr sz="2000" spc="15"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of c</a:t>
            </a:r>
            <a:r>
              <a:rPr sz="2000" spc="-10" dirty="0">
                <a:latin typeface="Arial"/>
                <a:cs typeface="Arial"/>
              </a:rPr>
              <a:t>h</a:t>
            </a:r>
            <a:r>
              <a:rPr sz="2000" dirty="0">
                <a:latin typeface="Arial"/>
                <a:cs typeface="Arial"/>
              </a:rPr>
              <a:t>an</a:t>
            </a:r>
            <a:r>
              <a:rPr sz="2000" spc="-10" dirty="0">
                <a:latin typeface="Arial"/>
                <a:cs typeface="Arial"/>
              </a:rPr>
              <a:t>g</a:t>
            </a:r>
            <a:r>
              <a:rPr sz="2000" dirty="0">
                <a:latin typeface="Arial"/>
                <a:cs typeface="Arial"/>
              </a:rPr>
              <a:t>es</a:t>
            </a:r>
            <a:r>
              <a:rPr sz="2000" spc="20" dirty="0">
                <a:latin typeface="Arial"/>
                <a:cs typeface="Arial"/>
              </a:rPr>
              <a:t> </a:t>
            </a:r>
            <a:r>
              <a:rPr sz="2000" dirty="0">
                <a:latin typeface="Arial"/>
                <a:cs typeface="Arial"/>
              </a:rPr>
              <a:t>to </a:t>
            </a:r>
            <a:r>
              <a:rPr sz="2000" spc="-10" dirty="0">
                <a:latin typeface="Arial"/>
                <a:cs typeface="Arial"/>
              </a:rPr>
              <a:t>g</a:t>
            </a:r>
            <a:r>
              <a:rPr sz="2000" dirty="0">
                <a:latin typeface="Arial"/>
                <a:cs typeface="Arial"/>
              </a:rPr>
              <a:t>et from</a:t>
            </a:r>
            <a:r>
              <a:rPr sz="2000" spc="-150" dirty="0">
                <a:latin typeface="Arial"/>
                <a:cs typeface="Arial"/>
              </a:rPr>
              <a:t> </a:t>
            </a:r>
            <a:r>
              <a:rPr sz="2000" dirty="0">
                <a:latin typeface="Arial"/>
                <a:cs typeface="Arial"/>
              </a:rPr>
              <a:t>A</a:t>
            </a:r>
            <a:r>
              <a:rPr sz="2000" spc="-140" dirty="0">
                <a:latin typeface="Arial"/>
                <a:cs typeface="Arial"/>
              </a:rPr>
              <a:t> </a:t>
            </a:r>
            <a:r>
              <a:rPr sz="2000" spc="5" dirty="0">
                <a:latin typeface="Arial"/>
                <a:cs typeface="Arial"/>
              </a:rPr>
              <a:t>t</a:t>
            </a:r>
            <a:r>
              <a:rPr sz="2000" dirty="0">
                <a:latin typeface="Arial"/>
                <a:cs typeface="Arial"/>
              </a:rPr>
              <a:t>o</a:t>
            </a:r>
            <a:r>
              <a:rPr sz="2000" spc="-10" dirty="0">
                <a:latin typeface="Arial"/>
                <a:cs typeface="Arial"/>
              </a:rPr>
              <a:t> </a:t>
            </a:r>
            <a:r>
              <a:rPr sz="2000" dirty="0">
                <a:latin typeface="Arial"/>
                <a:cs typeface="Arial"/>
              </a:rPr>
              <a:t>B</a:t>
            </a:r>
          </a:p>
          <a:p>
            <a:pPr marL="1155700" lvl="1" indent="-228600">
              <a:lnSpc>
                <a:spcPct val="100000"/>
              </a:lnSpc>
              <a:spcBef>
                <a:spcPts val="575"/>
              </a:spcBef>
              <a:buFont typeface="Arial"/>
              <a:buChar char="•"/>
              <a:tabLst>
                <a:tab pos="1156335" algn="l"/>
              </a:tabLst>
            </a:pPr>
            <a:r>
              <a:rPr sz="2000" dirty="0">
                <a:latin typeface="Arial"/>
                <a:cs typeface="Arial"/>
              </a:rPr>
              <a:t>H</a:t>
            </a:r>
            <a:r>
              <a:rPr sz="2000" spc="-10" dirty="0">
                <a:latin typeface="Arial"/>
                <a:cs typeface="Arial"/>
              </a:rPr>
              <a:t>a</a:t>
            </a:r>
            <a:r>
              <a:rPr sz="2000" dirty="0">
                <a:latin typeface="Arial"/>
                <a:cs typeface="Arial"/>
              </a:rPr>
              <a:t>m</a:t>
            </a:r>
            <a:r>
              <a:rPr sz="2000" spc="5" dirty="0">
                <a:latin typeface="Arial"/>
                <a:cs typeface="Arial"/>
              </a:rPr>
              <a:t>m</a:t>
            </a:r>
            <a:r>
              <a:rPr sz="2000" dirty="0">
                <a:latin typeface="Arial"/>
                <a:cs typeface="Arial"/>
              </a:rPr>
              <a:t>i</a:t>
            </a:r>
            <a:r>
              <a:rPr sz="2000" spc="-10" dirty="0">
                <a:latin typeface="Arial"/>
                <a:cs typeface="Arial"/>
              </a:rPr>
              <a:t>n</a:t>
            </a:r>
            <a:r>
              <a:rPr sz="2000" dirty="0">
                <a:latin typeface="Arial"/>
                <a:cs typeface="Arial"/>
              </a:rPr>
              <a:t>g(A,B)</a:t>
            </a:r>
            <a:r>
              <a:rPr sz="2000" spc="15" dirty="0">
                <a:latin typeface="Arial"/>
                <a:cs typeface="Arial"/>
              </a:rPr>
              <a:t> </a:t>
            </a:r>
            <a:r>
              <a:rPr sz="2000" dirty="0">
                <a:latin typeface="Arial"/>
                <a:cs typeface="Arial"/>
              </a:rPr>
              <a:t>= </a:t>
            </a:r>
            <a:r>
              <a:rPr lang="en-US" sz="2000" dirty="0">
                <a:latin typeface="Arial"/>
                <a:cs typeface="Arial"/>
              </a:rPr>
              <a:t>3</a:t>
            </a:r>
            <a:endParaRPr sz="2000" dirty="0">
              <a:latin typeface="Arial"/>
              <a:cs typeface="Arial"/>
            </a:endParaRPr>
          </a:p>
          <a:p>
            <a:pPr marL="1155700" lvl="1" indent="-228600">
              <a:lnSpc>
                <a:spcPct val="100000"/>
              </a:lnSpc>
              <a:spcBef>
                <a:spcPts val="575"/>
              </a:spcBef>
              <a:buFont typeface="Arial"/>
              <a:buChar char="•"/>
              <a:tabLst>
                <a:tab pos="1156335" algn="l"/>
              </a:tabLst>
            </a:pPr>
            <a:r>
              <a:rPr sz="2000" dirty="0">
                <a:latin typeface="Arial"/>
                <a:cs typeface="Arial"/>
              </a:rPr>
              <a:t>C</a:t>
            </a:r>
            <a:r>
              <a:rPr sz="2000" spc="-10" dirty="0">
                <a:latin typeface="Arial"/>
                <a:cs typeface="Arial"/>
              </a:rPr>
              <a:t>a</a:t>
            </a:r>
            <a:r>
              <a:rPr sz="2000" dirty="0">
                <a:latin typeface="Arial"/>
                <a:cs typeface="Arial"/>
              </a:rPr>
              <a:t>n</a:t>
            </a:r>
            <a:r>
              <a:rPr sz="2000" spc="10" dirty="0">
                <a:latin typeface="Arial"/>
                <a:cs typeface="Arial"/>
              </a:rPr>
              <a:t> </a:t>
            </a:r>
            <a:r>
              <a:rPr sz="2000" dirty="0">
                <a:latin typeface="Arial"/>
                <a:cs typeface="Arial"/>
              </a:rPr>
              <a:t>be</a:t>
            </a:r>
            <a:r>
              <a:rPr sz="2000" spc="-10" dirty="0">
                <a:latin typeface="Arial"/>
                <a:cs typeface="Arial"/>
              </a:rPr>
              <a:t> </a:t>
            </a:r>
            <a:r>
              <a:rPr sz="2000" dirty="0">
                <a:latin typeface="Arial"/>
                <a:cs typeface="Arial"/>
              </a:rPr>
              <a:t>normal</a:t>
            </a:r>
            <a:r>
              <a:rPr sz="2000" spc="-15" dirty="0">
                <a:latin typeface="Arial"/>
                <a:cs typeface="Arial"/>
              </a:rPr>
              <a:t>i</a:t>
            </a:r>
            <a:r>
              <a:rPr sz="2000" dirty="0">
                <a:latin typeface="Arial"/>
                <a:cs typeface="Arial"/>
              </a:rPr>
              <a:t>zed</a:t>
            </a:r>
            <a:r>
              <a:rPr sz="2000" spc="15" dirty="0">
                <a:latin typeface="Arial"/>
                <a:cs typeface="Arial"/>
              </a:rPr>
              <a:t> </a:t>
            </a:r>
            <a:r>
              <a:rPr sz="2000" dirty="0">
                <a:latin typeface="Arial"/>
                <a:cs typeface="Arial"/>
              </a:rPr>
              <a:t>by </a:t>
            </a:r>
            <a:r>
              <a:rPr lang="en-US" sz="2000" dirty="0">
                <a:latin typeface="Arial"/>
                <a:cs typeface="Arial"/>
              </a:rPr>
              <a:t>the </a:t>
            </a:r>
            <a:r>
              <a:rPr sz="2000" dirty="0">
                <a:latin typeface="Arial"/>
                <a:cs typeface="Arial"/>
              </a:rPr>
              <a:t>l</a:t>
            </a:r>
            <a:r>
              <a:rPr sz="2000" spc="-10" dirty="0">
                <a:latin typeface="Arial"/>
                <a:cs typeface="Arial"/>
              </a:rPr>
              <a:t>e</a:t>
            </a:r>
            <a:r>
              <a:rPr sz="2000" dirty="0">
                <a:latin typeface="Arial"/>
                <a:cs typeface="Arial"/>
              </a:rPr>
              <a:t>n</a:t>
            </a:r>
            <a:r>
              <a:rPr sz="2000" spc="-10" dirty="0">
                <a:latin typeface="Arial"/>
                <a:cs typeface="Arial"/>
              </a:rPr>
              <a:t>g</a:t>
            </a:r>
            <a:r>
              <a:rPr sz="2000" dirty="0">
                <a:latin typeface="Arial"/>
                <a:cs typeface="Arial"/>
              </a:rPr>
              <a:t>th</a:t>
            </a:r>
            <a:r>
              <a:rPr sz="2000" spc="15" dirty="0">
                <a:latin typeface="Arial"/>
                <a:cs typeface="Arial"/>
              </a:rPr>
              <a:t> </a:t>
            </a:r>
            <a:r>
              <a:rPr sz="2000" dirty="0">
                <a:latin typeface="Arial"/>
                <a:cs typeface="Arial"/>
              </a:rPr>
              <a:t>of</a:t>
            </a:r>
            <a:r>
              <a:rPr sz="2000" spc="-10" dirty="0">
                <a:latin typeface="Arial"/>
                <a:cs typeface="Arial"/>
              </a:rPr>
              <a:t> </a:t>
            </a:r>
            <a:r>
              <a:rPr sz="2000" dirty="0">
                <a:latin typeface="Arial"/>
                <a:cs typeface="Arial"/>
              </a:rPr>
              <a:t>string:</a:t>
            </a:r>
            <a:r>
              <a:rPr sz="2000" spc="-10" dirty="0">
                <a:latin typeface="Arial"/>
                <a:cs typeface="Arial"/>
              </a:rPr>
              <a:t> </a:t>
            </a:r>
            <a:r>
              <a:rPr lang="en-US" sz="2000" dirty="0">
                <a:latin typeface="Arial"/>
                <a:cs typeface="Arial"/>
              </a:rPr>
              <a:t>3</a:t>
            </a:r>
            <a:r>
              <a:rPr sz="2000" dirty="0">
                <a:latin typeface="Arial"/>
                <a:cs typeface="Arial"/>
              </a:rPr>
              <a:t>/</a:t>
            </a:r>
            <a:r>
              <a:rPr lang="en-US" sz="2000" dirty="0">
                <a:latin typeface="Arial"/>
                <a:cs typeface="Arial"/>
              </a:rPr>
              <a:t>10</a:t>
            </a:r>
            <a:endParaRPr sz="2000" dirty="0">
              <a:latin typeface="Arial"/>
              <a:cs typeface="Arial"/>
            </a:endParaRPr>
          </a:p>
        </p:txBody>
      </p:sp>
      <p:pic>
        <p:nvPicPr>
          <p:cNvPr id="3082" name="Picture 10" descr="Image result for Hamming dist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039" y="3874532"/>
            <a:ext cx="4284961" cy="27309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48201" y="3566755"/>
            <a:ext cx="4430012" cy="307777"/>
          </a:xfrm>
          <a:prstGeom prst="rect">
            <a:avLst/>
          </a:prstGeom>
        </p:spPr>
        <p:txBody>
          <a:bodyPr wrap="square">
            <a:spAutoFit/>
          </a:bodyPr>
          <a:lstStyle/>
          <a:p>
            <a:r>
              <a:rPr lang="en-US" sz="1400" dirty="0">
                <a:latin typeface="Arial"/>
                <a:cs typeface="Arial"/>
              </a:rPr>
              <a:t>H</a:t>
            </a:r>
            <a:r>
              <a:rPr lang="en-US" sz="1400" spc="-10" dirty="0">
                <a:latin typeface="Arial"/>
                <a:cs typeface="Arial"/>
              </a:rPr>
              <a:t>a</a:t>
            </a:r>
            <a:r>
              <a:rPr lang="en-US" sz="1400" dirty="0">
                <a:latin typeface="Arial"/>
                <a:cs typeface="Arial"/>
              </a:rPr>
              <a:t>m</a:t>
            </a:r>
            <a:r>
              <a:rPr lang="en-US" sz="1400" spc="5" dirty="0">
                <a:latin typeface="Arial"/>
                <a:cs typeface="Arial"/>
              </a:rPr>
              <a:t>m</a:t>
            </a:r>
            <a:r>
              <a:rPr lang="en-US" sz="1400" dirty="0">
                <a:latin typeface="Arial"/>
                <a:cs typeface="Arial"/>
              </a:rPr>
              <a:t>i</a:t>
            </a:r>
            <a:r>
              <a:rPr lang="en-US" sz="1400" spc="-10" dirty="0">
                <a:latin typeface="Arial"/>
                <a:cs typeface="Arial"/>
              </a:rPr>
              <a:t>n</a:t>
            </a:r>
            <a:r>
              <a:rPr lang="en-US" sz="1400" dirty="0">
                <a:latin typeface="Arial"/>
                <a:cs typeface="Arial"/>
              </a:rPr>
              <a:t>g distance=1 (to light red) or 2 (to the blue)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1000"/>
                                        <p:tgtEl>
                                          <p:spTgt spid="3082"/>
                                        </p:tgtEl>
                                      </p:cBhvr>
                                    </p:animEffect>
                                    <p:anim calcmode="lin" valueType="num">
                                      <p:cBhvr>
                                        <p:cTn id="8" dur="1000" fill="hold"/>
                                        <p:tgtEl>
                                          <p:spTgt spid="3082"/>
                                        </p:tgtEl>
                                        <p:attrNameLst>
                                          <p:attrName>ppt_x</p:attrName>
                                        </p:attrNameLst>
                                      </p:cBhvr>
                                      <p:tavLst>
                                        <p:tav tm="0">
                                          <p:val>
                                            <p:strVal val="#ppt_x"/>
                                          </p:val>
                                        </p:tav>
                                        <p:tav tm="100000">
                                          <p:val>
                                            <p:strVal val="#ppt_x"/>
                                          </p:val>
                                        </p:tav>
                                      </p:tavLst>
                                    </p:anim>
                                    <p:anim calcmode="lin" valueType="num">
                                      <p:cBhvr>
                                        <p:cTn id="9" dur="1000" fill="hold"/>
                                        <p:tgtEl>
                                          <p:spTgt spid="30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Jaccard Similarity"/>
          <p:cNvPicPr>
            <a:picLocks noChangeAspect="1" noChangeArrowheads="1"/>
          </p:cNvPicPr>
          <p:nvPr/>
        </p:nvPicPr>
        <p:blipFill rotWithShape="1">
          <a:blip r:embed="rId3">
            <a:extLst>
              <a:ext uri="{28A0092B-C50C-407E-A947-70E740481C1C}">
                <a14:useLocalDpi xmlns:a14="http://schemas.microsoft.com/office/drawing/2010/main" val="0"/>
              </a:ext>
            </a:extLst>
          </a:blip>
          <a:srcRect r="64654"/>
          <a:stretch/>
        </p:blipFill>
        <p:spPr bwMode="auto">
          <a:xfrm>
            <a:off x="5798687" y="443661"/>
            <a:ext cx="3236219" cy="3389985"/>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6</a:t>
            </a:fld>
            <a:endParaRPr dirty="0"/>
          </a:p>
        </p:txBody>
      </p:sp>
      <p:sp>
        <p:nvSpPr>
          <p:cNvPr id="3" name="object 3"/>
          <p:cNvSpPr txBox="1"/>
          <p:nvPr/>
        </p:nvSpPr>
        <p:spPr>
          <a:xfrm>
            <a:off x="152400" y="1691819"/>
            <a:ext cx="8839200" cy="2215991"/>
          </a:xfrm>
          <a:prstGeom prst="rect">
            <a:avLst/>
          </a:prstGeom>
        </p:spPr>
        <p:txBody>
          <a:bodyPr vert="horz" wrap="square" lIns="0" tIns="0" rIns="0" bIns="0" rtlCol="0">
            <a:spAutoFit/>
          </a:bodyPr>
          <a:lstStyle/>
          <a:p>
            <a:pPr marL="12700">
              <a:lnSpc>
                <a:spcPct val="100000"/>
              </a:lnSpc>
              <a:tabLst>
                <a:tab pos="354965" algn="l"/>
              </a:tabLst>
            </a:pPr>
            <a:r>
              <a:rPr lang="en-US" sz="2400" spc="-10" dirty="0">
                <a:latin typeface="Arial"/>
                <a:cs typeface="Arial"/>
              </a:rPr>
              <a:t>•	</a:t>
            </a:r>
            <a:r>
              <a:rPr lang="en-US" sz="2400" spc="-20" dirty="0">
                <a:latin typeface="Arial"/>
                <a:cs typeface="Arial"/>
              </a:rPr>
              <a:t>A</a:t>
            </a:r>
            <a:r>
              <a:rPr lang="en-US" sz="2400" spc="-30" dirty="0">
                <a:latin typeface="Arial"/>
                <a:cs typeface="Arial"/>
              </a:rPr>
              <a:t>=</a:t>
            </a:r>
            <a:r>
              <a:rPr lang="en-US" sz="2400" spc="-20" dirty="0">
                <a:latin typeface="Arial"/>
                <a:cs typeface="Arial"/>
              </a:rPr>
              <a:t>10</a:t>
            </a:r>
            <a:r>
              <a:rPr lang="en-US" sz="2400" spc="-215" dirty="0">
                <a:latin typeface="Arial"/>
                <a:cs typeface="Arial"/>
              </a:rPr>
              <a:t>1</a:t>
            </a:r>
            <a:r>
              <a:rPr lang="en-US" sz="2400" spc="-220" dirty="0">
                <a:latin typeface="Arial"/>
                <a:cs typeface="Arial"/>
              </a:rPr>
              <a:t>100</a:t>
            </a:r>
            <a:r>
              <a:rPr lang="en-US" sz="2400" spc="-15" dirty="0">
                <a:latin typeface="Arial"/>
                <a:cs typeface="Arial"/>
              </a:rPr>
              <a:t>1001;</a:t>
            </a:r>
            <a:r>
              <a:rPr lang="en-US" sz="2400" spc="-5" dirty="0">
                <a:latin typeface="Arial"/>
                <a:cs typeface="Arial"/>
              </a:rPr>
              <a:t> </a:t>
            </a:r>
            <a:r>
              <a:rPr lang="en-US" sz="2400" spc="-20" dirty="0">
                <a:latin typeface="Arial"/>
                <a:cs typeface="Arial"/>
              </a:rPr>
              <a:t>B=10</a:t>
            </a:r>
            <a:r>
              <a:rPr lang="en-US" sz="2400" spc="-15" dirty="0">
                <a:latin typeface="Arial"/>
                <a:cs typeface="Arial"/>
              </a:rPr>
              <a:t>0</a:t>
            </a:r>
            <a:r>
              <a:rPr lang="en-US" sz="2400" spc="-220" dirty="0">
                <a:latin typeface="Arial"/>
                <a:cs typeface="Arial"/>
              </a:rPr>
              <a:t>100001</a:t>
            </a:r>
            <a:r>
              <a:rPr lang="en-US" sz="2400" spc="-20" dirty="0">
                <a:latin typeface="Arial"/>
                <a:cs typeface="Arial"/>
              </a:rPr>
              <a:t>1</a:t>
            </a:r>
            <a:endParaRPr lang="en-US" sz="2400" dirty="0">
              <a:latin typeface="Arial"/>
              <a:cs typeface="Arial"/>
            </a:endParaRPr>
          </a:p>
          <a:p>
            <a:pPr marL="756285" indent="-286385">
              <a:lnSpc>
                <a:spcPct val="100000"/>
              </a:lnSpc>
              <a:buFont typeface="Arial"/>
              <a:buChar char="–"/>
              <a:tabLst>
                <a:tab pos="756920" algn="l"/>
              </a:tabLst>
            </a:pPr>
            <a:r>
              <a:rPr sz="2000" dirty="0" err="1">
                <a:latin typeface="Arial"/>
                <a:cs typeface="Arial"/>
              </a:rPr>
              <a:t>Jaccard</a:t>
            </a:r>
            <a:r>
              <a:rPr sz="2000" dirty="0">
                <a:latin typeface="Arial"/>
                <a:cs typeface="Arial"/>
              </a:rPr>
              <a:t> Sim</a:t>
            </a:r>
            <a:r>
              <a:rPr sz="2000" spc="-10" dirty="0">
                <a:latin typeface="Arial"/>
                <a:cs typeface="Arial"/>
              </a:rPr>
              <a:t>i</a:t>
            </a:r>
            <a:r>
              <a:rPr sz="2000" dirty="0">
                <a:latin typeface="Arial"/>
                <a:cs typeface="Arial"/>
              </a:rPr>
              <a:t>l</a:t>
            </a:r>
            <a:r>
              <a:rPr sz="2000" spc="-10" dirty="0">
                <a:latin typeface="Arial"/>
                <a:cs typeface="Arial"/>
              </a:rPr>
              <a:t>a</a:t>
            </a:r>
            <a:r>
              <a:rPr sz="2000" dirty="0">
                <a:latin typeface="Arial"/>
                <a:cs typeface="Arial"/>
              </a:rPr>
              <a:t>rity:</a:t>
            </a:r>
            <a:r>
              <a:rPr sz="2000" spc="20" dirty="0">
                <a:latin typeface="Arial"/>
                <a:cs typeface="Arial"/>
              </a:rPr>
              <a:t> </a:t>
            </a:r>
            <a:r>
              <a:rPr sz="2000" dirty="0">
                <a:latin typeface="Arial"/>
                <a:cs typeface="Arial"/>
              </a:rPr>
              <a:t>i</a:t>
            </a:r>
            <a:r>
              <a:rPr sz="2000" spc="-10" dirty="0">
                <a:latin typeface="Arial"/>
                <a:cs typeface="Arial"/>
              </a:rPr>
              <a:t>n</a:t>
            </a:r>
            <a:r>
              <a:rPr sz="2000" dirty="0">
                <a:latin typeface="Arial"/>
                <a:cs typeface="Arial"/>
              </a:rPr>
              <a:t>tersec</a:t>
            </a:r>
            <a:r>
              <a:rPr sz="2000" spc="5" dirty="0">
                <a:latin typeface="Arial"/>
                <a:cs typeface="Arial"/>
              </a:rPr>
              <a:t>t</a:t>
            </a:r>
            <a:r>
              <a:rPr sz="2000" dirty="0">
                <a:latin typeface="Arial"/>
                <a:cs typeface="Arial"/>
              </a:rPr>
              <a:t>i</a:t>
            </a:r>
            <a:r>
              <a:rPr sz="2000" spc="-10" dirty="0">
                <a:latin typeface="Arial"/>
                <a:cs typeface="Arial"/>
              </a:rPr>
              <a:t>o</a:t>
            </a:r>
            <a:r>
              <a:rPr sz="2000" dirty="0">
                <a:latin typeface="Arial"/>
                <a:cs typeface="Arial"/>
              </a:rPr>
              <a:t>n</a:t>
            </a:r>
            <a:r>
              <a:rPr sz="2000" spc="10" dirty="0">
                <a:latin typeface="Arial"/>
                <a:cs typeface="Arial"/>
              </a:rPr>
              <a:t> </a:t>
            </a:r>
            <a:r>
              <a:rPr sz="2000" dirty="0">
                <a:latin typeface="Arial"/>
                <a:cs typeface="Arial"/>
              </a:rPr>
              <a:t>over union</a:t>
            </a:r>
          </a:p>
          <a:p>
            <a:pPr marL="1155700" lvl="1" indent="-228600">
              <a:lnSpc>
                <a:spcPct val="100000"/>
              </a:lnSpc>
              <a:spcBef>
                <a:spcPts val="575"/>
              </a:spcBef>
              <a:buFont typeface="Arial"/>
              <a:buChar char="•"/>
              <a:tabLst>
                <a:tab pos="1156335" algn="l"/>
              </a:tabLst>
            </a:pPr>
            <a:r>
              <a:rPr sz="2000" dirty="0">
                <a:latin typeface="Arial"/>
                <a:cs typeface="Arial"/>
              </a:rPr>
              <a:t>Intersectio</a:t>
            </a:r>
            <a:r>
              <a:rPr sz="2000" spc="-10" dirty="0">
                <a:latin typeface="Arial"/>
                <a:cs typeface="Arial"/>
              </a:rPr>
              <a:t>n</a:t>
            </a:r>
            <a:r>
              <a:rPr sz="2000" dirty="0">
                <a:latin typeface="Arial"/>
                <a:cs typeface="Arial"/>
              </a:rPr>
              <a:t>: #</a:t>
            </a:r>
            <a:r>
              <a:rPr sz="2000" spc="-15" dirty="0">
                <a:latin typeface="Arial"/>
                <a:cs typeface="Arial"/>
              </a:rPr>
              <a:t> </a:t>
            </a:r>
            <a:r>
              <a:rPr sz="2000" dirty="0">
                <a:latin typeface="Arial"/>
                <a:cs typeface="Arial"/>
              </a:rPr>
              <a:t>of</a:t>
            </a:r>
            <a:r>
              <a:rPr sz="2000" spc="-10" dirty="0">
                <a:latin typeface="Arial"/>
                <a:cs typeface="Arial"/>
              </a:rPr>
              <a:t> </a:t>
            </a:r>
            <a:r>
              <a:rPr sz="2000" dirty="0">
                <a:latin typeface="Arial"/>
                <a:cs typeface="Arial"/>
              </a:rPr>
              <a:t>1s in</a:t>
            </a:r>
            <a:r>
              <a:rPr sz="2000" spc="-10" dirty="0">
                <a:latin typeface="Arial"/>
                <a:cs typeface="Arial"/>
              </a:rPr>
              <a:t> </a:t>
            </a:r>
            <a:r>
              <a:rPr sz="2000" dirty="0">
                <a:latin typeface="Arial"/>
                <a:cs typeface="Arial"/>
              </a:rPr>
              <a:t>common =3</a:t>
            </a:r>
          </a:p>
          <a:p>
            <a:pPr marL="1155700" lvl="1" indent="-228600">
              <a:lnSpc>
                <a:spcPct val="100000"/>
              </a:lnSpc>
              <a:spcBef>
                <a:spcPts val="575"/>
              </a:spcBef>
              <a:buFont typeface="Arial"/>
              <a:buChar char="•"/>
              <a:tabLst>
                <a:tab pos="1156335" algn="l"/>
              </a:tabLst>
            </a:pPr>
            <a:r>
              <a:rPr sz="2000" dirty="0">
                <a:latin typeface="Arial"/>
                <a:cs typeface="Arial"/>
              </a:rPr>
              <a:t>U</a:t>
            </a:r>
            <a:r>
              <a:rPr sz="2000" spc="-10" dirty="0">
                <a:latin typeface="Arial"/>
                <a:cs typeface="Arial"/>
              </a:rPr>
              <a:t>n</a:t>
            </a:r>
            <a:r>
              <a:rPr sz="2000" dirty="0">
                <a:latin typeface="Arial"/>
                <a:cs typeface="Arial"/>
              </a:rPr>
              <a:t>i</a:t>
            </a:r>
            <a:r>
              <a:rPr sz="2000" spc="-10" dirty="0">
                <a:latin typeface="Arial"/>
                <a:cs typeface="Arial"/>
              </a:rPr>
              <a:t>o</a:t>
            </a:r>
            <a:r>
              <a:rPr sz="2000" dirty="0">
                <a:latin typeface="Arial"/>
                <a:cs typeface="Arial"/>
              </a:rPr>
              <a:t>n:</a:t>
            </a:r>
            <a:r>
              <a:rPr sz="2000" spc="15" dirty="0">
                <a:latin typeface="Arial"/>
                <a:cs typeface="Arial"/>
              </a:rPr>
              <a:t> </a:t>
            </a:r>
            <a:r>
              <a:rPr sz="2000" dirty="0">
                <a:latin typeface="Arial"/>
                <a:cs typeface="Arial"/>
              </a:rPr>
              <a:t># of sp</a:t>
            </a:r>
            <a:r>
              <a:rPr sz="2000" spc="-10" dirty="0">
                <a:latin typeface="Arial"/>
                <a:cs typeface="Arial"/>
              </a:rPr>
              <a:t>a</a:t>
            </a:r>
            <a:r>
              <a:rPr sz="2000" dirty="0">
                <a:latin typeface="Arial"/>
                <a:cs typeface="Arial"/>
              </a:rPr>
              <a:t>ces</a:t>
            </a:r>
            <a:r>
              <a:rPr sz="2000" spc="10" dirty="0">
                <a:latin typeface="Arial"/>
                <a:cs typeface="Arial"/>
              </a:rPr>
              <a:t> </a:t>
            </a:r>
            <a:r>
              <a:rPr sz="2000" dirty="0">
                <a:latin typeface="Arial"/>
                <a:cs typeface="Arial"/>
              </a:rPr>
              <a:t>w</a:t>
            </a:r>
            <a:r>
              <a:rPr sz="2000" spc="-10" dirty="0">
                <a:latin typeface="Arial"/>
                <a:cs typeface="Arial"/>
              </a:rPr>
              <a:t>i</a:t>
            </a:r>
            <a:r>
              <a:rPr sz="2000" dirty="0">
                <a:latin typeface="Arial"/>
                <a:cs typeface="Arial"/>
              </a:rPr>
              <a:t>th at </a:t>
            </a:r>
            <a:r>
              <a:rPr sz="2000" spc="-10" dirty="0">
                <a:latin typeface="Arial"/>
                <a:cs typeface="Arial"/>
              </a:rPr>
              <a:t>l</a:t>
            </a:r>
            <a:r>
              <a:rPr sz="2000" dirty="0">
                <a:latin typeface="Arial"/>
                <a:cs typeface="Arial"/>
              </a:rPr>
              <a:t>east one</a:t>
            </a:r>
            <a:r>
              <a:rPr sz="2000" spc="10" dirty="0">
                <a:latin typeface="Arial"/>
                <a:cs typeface="Arial"/>
              </a:rPr>
              <a:t> </a:t>
            </a:r>
            <a:r>
              <a:rPr sz="2000" dirty="0">
                <a:latin typeface="Arial"/>
                <a:cs typeface="Arial"/>
              </a:rPr>
              <a:t>1</a:t>
            </a:r>
            <a:r>
              <a:rPr sz="2000" spc="-10" dirty="0">
                <a:latin typeface="Arial"/>
                <a:cs typeface="Arial"/>
              </a:rPr>
              <a:t> </a:t>
            </a:r>
            <a:r>
              <a:rPr sz="2000" dirty="0">
                <a:latin typeface="Arial"/>
                <a:cs typeface="Arial"/>
              </a:rPr>
              <a:t>= </a:t>
            </a:r>
            <a:r>
              <a:rPr lang="en-US" sz="2000" dirty="0">
                <a:latin typeface="Arial"/>
                <a:cs typeface="Arial"/>
              </a:rPr>
              <a:t>6</a:t>
            </a:r>
            <a:endParaRPr sz="2000" dirty="0">
              <a:latin typeface="Arial"/>
              <a:cs typeface="Arial"/>
            </a:endParaRPr>
          </a:p>
          <a:p>
            <a:pPr marL="1155700" lvl="1" indent="-228600">
              <a:lnSpc>
                <a:spcPct val="100000"/>
              </a:lnSpc>
              <a:spcBef>
                <a:spcPts val="575"/>
              </a:spcBef>
              <a:buFont typeface="Arial"/>
              <a:buChar char="•"/>
              <a:tabLst>
                <a:tab pos="1156335" algn="l"/>
              </a:tabLst>
            </a:pPr>
            <a:r>
              <a:rPr sz="2000" dirty="0">
                <a:latin typeface="Arial"/>
                <a:cs typeface="Arial"/>
              </a:rPr>
              <a:t>Jaccard simi</a:t>
            </a:r>
            <a:r>
              <a:rPr sz="2000" spc="-10" dirty="0">
                <a:latin typeface="Arial"/>
                <a:cs typeface="Arial"/>
              </a:rPr>
              <a:t>l</a:t>
            </a:r>
            <a:r>
              <a:rPr sz="2000" dirty="0">
                <a:latin typeface="Arial"/>
                <a:cs typeface="Arial"/>
              </a:rPr>
              <a:t>arity</a:t>
            </a:r>
            <a:r>
              <a:rPr sz="2000" spc="25" dirty="0">
                <a:latin typeface="Arial"/>
                <a:cs typeface="Arial"/>
              </a:rPr>
              <a:t> </a:t>
            </a:r>
            <a:r>
              <a:rPr sz="2000" dirty="0">
                <a:latin typeface="Arial"/>
                <a:cs typeface="Arial"/>
              </a:rPr>
              <a:t>= </a:t>
            </a:r>
            <a:r>
              <a:rPr sz="2000" spc="-10" dirty="0">
                <a:latin typeface="Arial"/>
                <a:cs typeface="Arial"/>
              </a:rPr>
              <a:t>3</a:t>
            </a:r>
            <a:r>
              <a:rPr sz="2000" dirty="0">
                <a:latin typeface="Arial"/>
                <a:cs typeface="Arial"/>
              </a:rPr>
              <a:t>/</a:t>
            </a:r>
            <a:r>
              <a:rPr lang="en-US" sz="2000" dirty="0">
                <a:latin typeface="Arial"/>
                <a:cs typeface="Arial"/>
              </a:rPr>
              <a:t>6</a:t>
            </a:r>
            <a:r>
              <a:rPr sz="2000" dirty="0">
                <a:latin typeface="Arial"/>
                <a:cs typeface="Arial"/>
              </a:rPr>
              <a:t>.</a:t>
            </a:r>
          </a:p>
          <a:p>
            <a:pPr marL="1155700" lvl="1" indent="-228600">
              <a:lnSpc>
                <a:spcPct val="100000"/>
              </a:lnSpc>
              <a:spcBef>
                <a:spcPts val="575"/>
              </a:spcBef>
              <a:buFont typeface="Arial"/>
              <a:buChar char="•"/>
              <a:tabLst>
                <a:tab pos="1156335" algn="l"/>
              </a:tabLst>
            </a:pPr>
            <a:r>
              <a:rPr sz="2000" dirty="0">
                <a:latin typeface="Arial"/>
                <a:cs typeface="Arial"/>
              </a:rPr>
              <a:t>Jaccard distance</a:t>
            </a:r>
            <a:r>
              <a:rPr sz="2000" spc="5" dirty="0">
                <a:latin typeface="Arial"/>
                <a:cs typeface="Arial"/>
              </a:rPr>
              <a:t> </a:t>
            </a:r>
            <a:r>
              <a:rPr sz="2000" dirty="0">
                <a:latin typeface="Arial"/>
                <a:cs typeface="Arial"/>
              </a:rPr>
              <a:t>= </a:t>
            </a:r>
            <a:r>
              <a:rPr sz="2000" spc="-5" dirty="0">
                <a:latin typeface="Arial"/>
                <a:cs typeface="Arial"/>
              </a:rPr>
              <a:t>1</a:t>
            </a:r>
            <a:r>
              <a:rPr sz="2000" dirty="0">
                <a:latin typeface="Arial"/>
                <a:cs typeface="Arial"/>
              </a:rPr>
              <a:t>-</a:t>
            </a:r>
            <a:r>
              <a:rPr lang="en-US" sz="2000" dirty="0">
                <a:latin typeface="Arial"/>
                <a:cs typeface="Arial"/>
              </a:rPr>
              <a:t>3</a:t>
            </a:r>
            <a:r>
              <a:rPr sz="2000" dirty="0">
                <a:latin typeface="Arial"/>
                <a:cs typeface="Arial"/>
              </a:rPr>
              <a:t>/</a:t>
            </a:r>
            <a:r>
              <a:rPr lang="en-US" sz="2000" dirty="0">
                <a:latin typeface="Arial"/>
                <a:cs typeface="Arial"/>
              </a:rPr>
              <a:t>6</a:t>
            </a:r>
            <a:r>
              <a:rPr sz="2000" dirty="0">
                <a:latin typeface="Arial"/>
                <a:cs typeface="Arial"/>
              </a:rPr>
              <a:t> = </a:t>
            </a:r>
            <a:r>
              <a:rPr lang="en-US" sz="2000" dirty="0">
                <a:latin typeface="Arial"/>
                <a:cs typeface="Arial"/>
              </a:rPr>
              <a:t>0.5</a:t>
            </a:r>
            <a:endParaRPr sz="2000" dirty="0">
              <a:latin typeface="Arial"/>
              <a:cs typeface="Arial"/>
            </a:endParaRPr>
          </a:p>
        </p:txBody>
      </p:sp>
      <p:pic>
        <p:nvPicPr>
          <p:cNvPr id="3080" name="Picture 8" descr="Image result for Jaccard Similar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6476" y="3315847"/>
            <a:ext cx="3081737" cy="12326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300901992"/>
              </p:ext>
            </p:extLst>
          </p:nvPr>
        </p:nvGraphicFramePr>
        <p:xfrm>
          <a:off x="615848" y="4053686"/>
          <a:ext cx="4648200" cy="783952"/>
        </p:xfrm>
        <a:graphic>
          <a:graphicData uri="http://schemas.openxmlformats.org/drawingml/2006/table">
            <a:tbl>
              <a:tblPr firstRow="1" bandRow="1">
                <a:tableStyleId>{5940675A-B579-460E-94D1-54222C63F5DA}</a:tableStyleId>
              </a:tblPr>
              <a:tblGrid>
                <a:gridCol w="464820">
                  <a:extLst>
                    <a:ext uri="{9D8B030D-6E8A-4147-A177-3AD203B41FA5}">
                      <a16:colId xmlns:a16="http://schemas.microsoft.com/office/drawing/2014/main" val="3550140673"/>
                    </a:ext>
                  </a:extLst>
                </a:gridCol>
                <a:gridCol w="464820">
                  <a:extLst>
                    <a:ext uri="{9D8B030D-6E8A-4147-A177-3AD203B41FA5}">
                      <a16:colId xmlns:a16="http://schemas.microsoft.com/office/drawing/2014/main" val="207500558"/>
                    </a:ext>
                  </a:extLst>
                </a:gridCol>
                <a:gridCol w="464820">
                  <a:extLst>
                    <a:ext uri="{9D8B030D-6E8A-4147-A177-3AD203B41FA5}">
                      <a16:colId xmlns:a16="http://schemas.microsoft.com/office/drawing/2014/main" val="2172018871"/>
                    </a:ext>
                  </a:extLst>
                </a:gridCol>
                <a:gridCol w="464820">
                  <a:extLst>
                    <a:ext uri="{9D8B030D-6E8A-4147-A177-3AD203B41FA5}">
                      <a16:colId xmlns:a16="http://schemas.microsoft.com/office/drawing/2014/main" val="932005277"/>
                    </a:ext>
                  </a:extLst>
                </a:gridCol>
                <a:gridCol w="464820">
                  <a:extLst>
                    <a:ext uri="{9D8B030D-6E8A-4147-A177-3AD203B41FA5}">
                      <a16:colId xmlns:a16="http://schemas.microsoft.com/office/drawing/2014/main" val="607069202"/>
                    </a:ext>
                  </a:extLst>
                </a:gridCol>
                <a:gridCol w="464820">
                  <a:extLst>
                    <a:ext uri="{9D8B030D-6E8A-4147-A177-3AD203B41FA5}">
                      <a16:colId xmlns:a16="http://schemas.microsoft.com/office/drawing/2014/main" val="1789484988"/>
                    </a:ext>
                  </a:extLst>
                </a:gridCol>
                <a:gridCol w="464820">
                  <a:extLst>
                    <a:ext uri="{9D8B030D-6E8A-4147-A177-3AD203B41FA5}">
                      <a16:colId xmlns:a16="http://schemas.microsoft.com/office/drawing/2014/main" val="2409448057"/>
                    </a:ext>
                  </a:extLst>
                </a:gridCol>
                <a:gridCol w="464820">
                  <a:extLst>
                    <a:ext uri="{9D8B030D-6E8A-4147-A177-3AD203B41FA5}">
                      <a16:colId xmlns:a16="http://schemas.microsoft.com/office/drawing/2014/main" val="925680897"/>
                    </a:ext>
                  </a:extLst>
                </a:gridCol>
                <a:gridCol w="464820">
                  <a:extLst>
                    <a:ext uri="{9D8B030D-6E8A-4147-A177-3AD203B41FA5}">
                      <a16:colId xmlns:a16="http://schemas.microsoft.com/office/drawing/2014/main" val="3816275031"/>
                    </a:ext>
                  </a:extLst>
                </a:gridCol>
                <a:gridCol w="464820">
                  <a:extLst>
                    <a:ext uri="{9D8B030D-6E8A-4147-A177-3AD203B41FA5}">
                      <a16:colId xmlns:a16="http://schemas.microsoft.com/office/drawing/2014/main" val="1904346452"/>
                    </a:ext>
                  </a:extLst>
                </a:gridCol>
              </a:tblGrid>
              <a:tr h="391976">
                <a:tc>
                  <a:txBody>
                    <a:bodyPr/>
                    <a:lstStyle/>
                    <a:p>
                      <a:pPr algn="ctr"/>
                      <a:r>
                        <a:rPr lang="en-US" dirty="0">
                          <a:solidFill>
                            <a:srgbClr val="FF0000"/>
                          </a:solidFill>
                        </a:rPr>
                        <a:t>1</a:t>
                      </a:r>
                    </a:p>
                  </a:txBody>
                  <a:tcPr>
                    <a:solidFill>
                      <a:srgbClr val="FFFF00"/>
                    </a:solidFill>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solidFill>
                      <a:srgbClr val="FFFF00"/>
                    </a:solid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FF0000"/>
                          </a:solidFill>
                        </a:rPr>
                        <a:t>1</a:t>
                      </a:r>
                    </a:p>
                  </a:txBody>
                  <a:tcPr>
                    <a:solidFill>
                      <a:srgbClr val="FFFF00"/>
                    </a:solidFill>
                  </a:tcPr>
                </a:tc>
                <a:extLst>
                  <a:ext uri="{0D108BD9-81ED-4DB2-BD59-A6C34878D82A}">
                    <a16:rowId xmlns:a16="http://schemas.microsoft.com/office/drawing/2014/main" val="169772212"/>
                  </a:ext>
                </a:extLst>
              </a:tr>
              <a:tr h="391976">
                <a:tc>
                  <a:txBody>
                    <a:bodyPr/>
                    <a:lstStyle/>
                    <a:p>
                      <a:pPr algn="ctr"/>
                      <a:r>
                        <a:rPr lang="en-US" dirty="0">
                          <a:solidFill>
                            <a:srgbClr val="FF0000"/>
                          </a:solidFill>
                        </a:rPr>
                        <a:t>1</a:t>
                      </a:r>
                    </a:p>
                  </a:txBody>
                  <a:tcPr>
                    <a:solidFill>
                      <a:srgbClr val="FFFF00"/>
                    </a:solid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FF0000"/>
                          </a:solidFill>
                        </a:rPr>
                        <a:t>1</a:t>
                      </a:r>
                    </a:p>
                  </a:txBody>
                  <a:tcPr>
                    <a:solidFill>
                      <a:srgbClr val="FFFF00"/>
                    </a:solid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solidFill>
                      <a:srgbClr val="FFFF00"/>
                    </a:solidFill>
                  </a:tcPr>
                </a:tc>
                <a:extLst>
                  <a:ext uri="{0D108BD9-81ED-4DB2-BD59-A6C34878D82A}">
                    <a16:rowId xmlns:a16="http://schemas.microsoft.com/office/drawing/2014/main" val="2594874783"/>
                  </a:ext>
                </a:extLst>
              </a:tr>
            </a:tbl>
          </a:graphicData>
        </a:graphic>
      </p:graphicFrame>
      <p:sp>
        <p:nvSpPr>
          <p:cNvPr id="12" name="object 2"/>
          <p:cNvSpPr txBox="1">
            <a:spLocks noGrp="1"/>
          </p:cNvSpPr>
          <p:nvPr>
            <p:ph type="title"/>
          </p:nvPr>
        </p:nvSpPr>
        <p:spPr>
          <a:xfrm>
            <a:off x="574954" y="443661"/>
            <a:ext cx="7994091" cy="677108"/>
          </a:xfrm>
          <a:prstGeom prst="rect">
            <a:avLst/>
          </a:prstGeom>
        </p:spPr>
        <p:txBody>
          <a:bodyPr vert="horz" wrap="square" lIns="0" tIns="0" rIns="0" bIns="0" rtlCol="0">
            <a:spAutoFit/>
          </a:bodyPr>
          <a:lstStyle/>
          <a:p>
            <a:pPr marL="485140" algn="ctr">
              <a:lnSpc>
                <a:spcPct val="100000"/>
              </a:lnSpc>
            </a:pPr>
            <a:r>
              <a:rPr lang="en-US" dirty="0" err="1"/>
              <a:t>Jaccard</a:t>
            </a:r>
            <a:r>
              <a:rPr lang="en-US" dirty="0"/>
              <a:t> Sim</a:t>
            </a:r>
            <a:r>
              <a:rPr lang="en-US" spc="-10" dirty="0"/>
              <a:t>i</a:t>
            </a:r>
            <a:r>
              <a:rPr lang="en-US" dirty="0"/>
              <a:t>l</a:t>
            </a:r>
            <a:r>
              <a:rPr lang="en-US" spc="-10" dirty="0"/>
              <a:t>a</a:t>
            </a:r>
            <a:r>
              <a:rPr lang="en-US" dirty="0"/>
              <a:t>rity</a:t>
            </a:r>
            <a:endParaRPr dirty="0"/>
          </a:p>
        </p:txBody>
      </p:sp>
      <p:pic>
        <p:nvPicPr>
          <p:cNvPr id="4098" name="Picture 2" descr="Image result for Jaccard Similar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2973" y="5017623"/>
            <a:ext cx="3844645" cy="153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26564">
              <a:lnSpc>
                <a:spcPct val="100000"/>
              </a:lnSpc>
            </a:pPr>
            <a:r>
              <a:rPr dirty="0"/>
              <a:t>Nom</a:t>
            </a:r>
            <a:r>
              <a:rPr spc="5" dirty="0"/>
              <a:t>i</a:t>
            </a:r>
            <a:r>
              <a:rPr dirty="0"/>
              <a:t>nal</a:t>
            </a:r>
            <a:r>
              <a:rPr spc="-254" dirty="0"/>
              <a:t> </a:t>
            </a:r>
            <a:r>
              <a:rPr dirty="0"/>
              <a:t>Attr</a:t>
            </a:r>
            <a:r>
              <a:rPr spc="5" dirty="0"/>
              <a:t>i</a:t>
            </a:r>
            <a:r>
              <a:rPr dirty="0"/>
              <a:t>butes</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7</a:t>
            </a:fld>
            <a:endParaRPr dirty="0"/>
          </a:p>
        </p:txBody>
      </p:sp>
      <p:sp>
        <p:nvSpPr>
          <p:cNvPr id="3" name="object 3"/>
          <p:cNvSpPr txBox="1"/>
          <p:nvPr/>
        </p:nvSpPr>
        <p:spPr>
          <a:xfrm>
            <a:off x="535940" y="1674264"/>
            <a:ext cx="7954009" cy="131574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000" dirty="0">
                <a:latin typeface="Arial"/>
                <a:cs typeface="Arial"/>
              </a:rPr>
              <a:t>A</a:t>
            </a:r>
            <a:r>
              <a:rPr sz="2000" spc="-114" dirty="0">
                <a:latin typeface="Arial"/>
                <a:cs typeface="Arial"/>
              </a:rPr>
              <a:t> </a:t>
            </a:r>
            <a:r>
              <a:rPr sz="2000" dirty="0">
                <a:latin typeface="Arial"/>
                <a:cs typeface="Arial"/>
              </a:rPr>
              <a:t>generalization</a:t>
            </a:r>
            <a:r>
              <a:rPr sz="2000" spc="-45" dirty="0">
                <a:latin typeface="Arial"/>
                <a:cs typeface="Arial"/>
              </a:rPr>
              <a:t> </a:t>
            </a:r>
            <a:r>
              <a:rPr sz="2000" dirty="0">
                <a:latin typeface="Arial"/>
                <a:cs typeface="Arial"/>
              </a:rPr>
              <a:t>of</a:t>
            </a:r>
            <a:r>
              <a:rPr sz="2000" spc="-15" dirty="0">
                <a:latin typeface="Arial"/>
                <a:cs typeface="Arial"/>
              </a:rPr>
              <a:t> </a:t>
            </a:r>
            <a:r>
              <a:rPr sz="2000" dirty="0">
                <a:latin typeface="Arial"/>
                <a:cs typeface="Arial"/>
              </a:rPr>
              <a:t>the</a:t>
            </a:r>
            <a:r>
              <a:rPr sz="2000" spc="-25" dirty="0">
                <a:latin typeface="Arial"/>
                <a:cs typeface="Arial"/>
              </a:rPr>
              <a:t> </a:t>
            </a:r>
            <a:r>
              <a:rPr sz="2000" dirty="0">
                <a:latin typeface="Arial"/>
                <a:cs typeface="Arial"/>
              </a:rPr>
              <a:t>binary</a:t>
            </a:r>
            <a:r>
              <a:rPr sz="2000" spc="-25" dirty="0">
                <a:latin typeface="Arial"/>
                <a:cs typeface="Arial"/>
              </a:rPr>
              <a:t> </a:t>
            </a:r>
            <a:r>
              <a:rPr sz="2000" dirty="0">
                <a:latin typeface="Arial"/>
                <a:cs typeface="Arial"/>
              </a:rPr>
              <a:t>at</a:t>
            </a:r>
            <a:r>
              <a:rPr sz="2000" spc="-15" dirty="0">
                <a:latin typeface="Arial"/>
                <a:cs typeface="Arial"/>
              </a:rPr>
              <a:t>t</a:t>
            </a:r>
            <a:r>
              <a:rPr sz="2000" dirty="0">
                <a:latin typeface="Arial"/>
                <a:cs typeface="Arial"/>
              </a:rPr>
              <a:t>ributes</a:t>
            </a:r>
            <a:r>
              <a:rPr sz="2000" spc="-40" dirty="0">
                <a:latin typeface="Arial"/>
                <a:cs typeface="Arial"/>
              </a:rPr>
              <a:t> </a:t>
            </a:r>
            <a:r>
              <a:rPr sz="2000" dirty="0">
                <a:latin typeface="Arial"/>
                <a:cs typeface="Arial"/>
              </a:rPr>
              <a:t>in</a:t>
            </a:r>
            <a:r>
              <a:rPr sz="2000" spc="-5" dirty="0">
                <a:latin typeface="Arial"/>
                <a:cs typeface="Arial"/>
              </a:rPr>
              <a:t> </a:t>
            </a:r>
            <a:r>
              <a:rPr lang="en-US" sz="2000" dirty="0">
                <a:latin typeface="Arial"/>
                <a:cs typeface="Arial"/>
              </a:rPr>
              <a:t>which</a:t>
            </a:r>
            <a:r>
              <a:rPr sz="2000" spc="-30" dirty="0">
                <a:latin typeface="Arial"/>
                <a:cs typeface="Arial"/>
              </a:rPr>
              <a:t> </a:t>
            </a:r>
            <a:r>
              <a:rPr sz="2000" dirty="0">
                <a:latin typeface="Arial"/>
                <a:cs typeface="Arial"/>
              </a:rPr>
              <a:t>it</a:t>
            </a:r>
            <a:r>
              <a:rPr sz="2000" spc="-10" dirty="0">
                <a:latin typeface="Arial"/>
                <a:cs typeface="Arial"/>
              </a:rPr>
              <a:t> </a:t>
            </a:r>
            <a:r>
              <a:rPr sz="2000" dirty="0">
                <a:latin typeface="Arial"/>
                <a:cs typeface="Arial"/>
              </a:rPr>
              <a:t>can</a:t>
            </a:r>
            <a:r>
              <a:rPr sz="2000" spc="-20" dirty="0">
                <a:latin typeface="Arial"/>
                <a:cs typeface="Arial"/>
              </a:rPr>
              <a:t> </a:t>
            </a:r>
            <a:r>
              <a:rPr sz="2000" dirty="0">
                <a:latin typeface="Arial"/>
                <a:cs typeface="Arial"/>
              </a:rPr>
              <a:t>take</a:t>
            </a:r>
            <a:r>
              <a:rPr sz="2000" spc="-30" dirty="0">
                <a:latin typeface="Arial"/>
                <a:cs typeface="Arial"/>
              </a:rPr>
              <a:t> </a:t>
            </a:r>
            <a:r>
              <a:rPr sz="2000" dirty="0">
                <a:latin typeface="Arial"/>
                <a:cs typeface="Arial"/>
              </a:rPr>
              <a:t>more</a:t>
            </a:r>
            <a:r>
              <a:rPr sz="2000" spc="-30" dirty="0">
                <a:latin typeface="Arial"/>
                <a:cs typeface="Arial"/>
              </a:rPr>
              <a:t> </a:t>
            </a:r>
            <a:r>
              <a:rPr sz="2000" dirty="0">
                <a:latin typeface="Arial"/>
                <a:cs typeface="Arial"/>
              </a:rPr>
              <a:t>than</a:t>
            </a:r>
            <a:r>
              <a:rPr lang="en-US" sz="2000" dirty="0">
                <a:latin typeface="Arial"/>
                <a:cs typeface="Arial"/>
              </a:rPr>
              <a:t> </a:t>
            </a:r>
            <a:r>
              <a:rPr sz="2000" dirty="0">
                <a:latin typeface="Arial"/>
                <a:cs typeface="Arial"/>
              </a:rPr>
              <a:t>2 states</a:t>
            </a:r>
          </a:p>
          <a:p>
            <a:pPr marL="355600" indent="-342900">
              <a:lnSpc>
                <a:spcPct val="100000"/>
              </a:lnSpc>
              <a:spcBef>
                <a:spcPts val="480"/>
              </a:spcBef>
              <a:buFont typeface="Arial"/>
              <a:buChar char="•"/>
              <a:tabLst>
                <a:tab pos="355600" algn="l"/>
              </a:tabLst>
            </a:pPr>
            <a:r>
              <a:rPr sz="2000" dirty="0">
                <a:latin typeface="Arial"/>
                <a:cs typeface="Arial"/>
              </a:rPr>
              <a:t>Method</a:t>
            </a:r>
            <a:r>
              <a:rPr sz="2000" spc="-30"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Si</a:t>
            </a:r>
            <a:r>
              <a:rPr sz="2000" spc="-10" dirty="0">
                <a:latin typeface="Arial"/>
                <a:cs typeface="Arial"/>
              </a:rPr>
              <a:t>m</a:t>
            </a:r>
            <a:r>
              <a:rPr sz="2000" dirty="0">
                <a:latin typeface="Arial"/>
                <a:cs typeface="Arial"/>
              </a:rPr>
              <a:t>ple ma</a:t>
            </a:r>
            <a:r>
              <a:rPr sz="2000" spc="-10" dirty="0">
                <a:latin typeface="Arial"/>
                <a:cs typeface="Arial"/>
              </a:rPr>
              <a:t>t</a:t>
            </a:r>
            <a:r>
              <a:rPr sz="2000" dirty="0">
                <a:latin typeface="Arial"/>
                <a:cs typeface="Arial"/>
              </a:rPr>
              <a:t>c</a:t>
            </a:r>
            <a:r>
              <a:rPr sz="2000" spc="5" dirty="0">
                <a:latin typeface="Arial"/>
                <a:cs typeface="Arial"/>
              </a:rPr>
              <a:t>h</a:t>
            </a:r>
            <a:r>
              <a:rPr sz="2000" dirty="0">
                <a:latin typeface="Arial"/>
                <a:cs typeface="Arial"/>
              </a:rPr>
              <a:t>ing</a:t>
            </a:r>
          </a:p>
          <a:p>
            <a:pPr marL="469900">
              <a:lnSpc>
                <a:spcPct val="100000"/>
              </a:lnSpc>
              <a:spcBef>
                <a:spcPts val="439"/>
              </a:spcBef>
              <a:tabLst>
                <a:tab pos="756285" algn="l"/>
              </a:tabLst>
            </a:pPr>
            <a:r>
              <a:rPr sz="1800" dirty="0">
                <a:latin typeface="Arial"/>
                <a:cs typeface="Arial"/>
              </a:rPr>
              <a:t>–	m is </a:t>
            </a:r>
            <a:r>
              <a:rPr sz="1800" spc="5" dirty="0">
                <a:latin typeface="Arial"/>
                <a:cs typeface="Arial"/>
              </a:rPr>
              <a:t>t</a:t>
            </a:r>
            <a:r>
              <a:rPr sz="1800" dirty="0">
                <a:latin typeface="Arial"/>
                <a:cs typeface="Arial"/>
              </a:rPr>
              <a:t>he</a:t>
            </a:r>
            <a:r>
              <a:rPr sz="1800" spc="-10" dirty="0">
                <a:latin typeface="Arial"/>
                <a:cs typeface="Arial"/>
              </a:rPr>
              <a:t> </a:t>
            </a:r>
            <a:r>
              <a:rPr sz="1800" dirty="0">
                <a:latin typeface="Arial"/>
                <a:cs typeface="Arial"/>
              </a:rPr>
              <a:t>n</a:t>
            </a:r>
            <a:r>
              <a:rPr sz="1800" spc="-10" dirty="0">
                <a:latin typeface="Arial"/>
                <a:cs typeface="Arial"/>
              </a:rPr>
              <a:t>u</a:t>
            </a:r>
            <a:r>
              <a:rPr sz="1800" dirty="0">
                <a:latin typeface="Arial"/>
                <a:cs typeface="Arial"/>
              </a:rPr>
              <a:t>mb</a:t>
            </a:r>
            <a:r>
              <a:rPr sz="1800" spc="-10" dirty="0">
                <a:latin typeface="Arial"/>
                <a:cs typeface="Arial"/>
              </a:rPr>
              <a:t>e</a:t>
            </a:r>
            <a:r>
              <a:rPr sz="1800" dirty="0">
                <a:latin typeface="Arial"/>
                <a:cs typeface="Arial"/>
              </a:rPr>
              <a:t>r</a:t>
            </a:r>
            <a:r>
              <a:rPr sz="1800" spc="10" dirty="0">
                <a:latin typeface="Arial"/>
                <a:cs typeface="Arial"/>
              </a:rPr>
              <a:t> </a:t>
            </a:r>
            <a:r>
              <a:rPr sz="1800" dirty="0">
                <a:latin typeface="Arial"/>
                <a:cs typeface="Arial"/>
              </a:rPr>
              <a:t>of</a:t>
            </a:r>
            <a:r>
              <a:rPr sz="1800" spc="-10" dirty="0">
                <a:latin typeface="Arial"/>
                <a:cs typeface="Arial"/>
              </a:rPr>
              <a:t> </a:t>
            </a:r>
            <a:r>
              <a:rPr sz="1800" dirty="0">
                <a:latin typeface="Arial"/>
                <a:cs typeface="Arial"/>
              </a:rPr>
              <a:t>matc</a:t>
            </a:r>
            <a:r>
              <a:rPr sz="1800" spc="-10" dirty="0">
                <a:latin typeface="Arial"/>
                <a:cs typeface="Arial"/>
              </a:rPr>
              <a:t>h</a:t>
            </a:r>
            <a:r>
              <a:rPr sz="1800" dirty="0">
                <a:latin typeface="Arial"/>
                <a:cs typeface="Arial"/>
              </a:rPr>
              <a:t>es, p is the total</a:t>
            </a:r>
            <a:r>
              <a:rPr sz="1800" spc="-10" dirty="0">
                <a:latin typeface="Arial"/>
                <a:cs typeface="Arial"/>
              </a:rPr>
              <a:t> </a:t>
            </a:r>
            <a:r>
              <a:rPr sz="1800" dirty="0">
                <a:latin typeface="Arial"/>
                <a:cs typeface="Arial"/>
              </a:rPr>
              <a:t>n</a:t>
            </a:r>
            <a:r>
              <a:rPr sz="1800" spc="-10" dirty="0">
                <a:latin typeface="Arial"/>
                <a:cs typeface="Arial"/>
              </a:rPr>
              <a:t>u</a:t>
            </a:r>
            <a:r>
              <a:rPr sz="1800" dirty="0">
                <a:latin typeface="Arial"/>
                <a:cs typeface="Arial"/>
              </a:rPr>
              <a:t>mb</a:t>
            </a:r>
            <a:r>
              <a:rPr sz="1800" spc="-10" dirty="0">
                <a:latin typeface="Arial"/>
                <a:cs typeface="Arial"/>
              </a:rPr>
              <a:t>e</a:t>
            </a:r>
            <a:r>
              <a:rPr sz="1800" dirty="0">
                <a:latin typeface="Arial"/>
                <a:cs typeface="Arial"/>
              </a:rPr>
              <a:t>r</a:t>
            </a:r>
            <a:r>
              <a:rPr sz="1800" spc="10" dirty="0">
                <a:latin typeface="Arial"/>
                <a:cs typeface="Arial"/>
              </a:rPr>
              <a:t> </a:t>
            </a:r>
            <a:r>
              <a:rPr sz="1800" dirty="0">
                <a:latin typeface="Arial"/>
                <a:cs typeface="Arial"/>
              </a:rPr>
              <a:t>of var</a:t>
            </a:r>
            <a:r>
              <a:rPr sz="1800" spc="-10" dirty="0">
                <a:latin typeface="Arial"/>
                <a:cs typeface="Arial"/>
              </a:rPr>
              <a:t>i</a:t>
            </a:r>
            <a:r>
              <a:rPr sz="1800" dirty="0">
                <a:latin typeface="Arial"/>
                <a:cs typeface="Arial"/>
              </a:rPr>
              <a:t>a</a:t>
            </a:r>
            <a:r>
              <a:rPr sz="1800" spc="-10" dirty="0">
                <a:latin typeface="Arial"/>
                <a:cs typeface="Arial"/>
              </a:rPr>
              <a:t>b</a:t>
            </a:r>
            <a:r>
              <a:rPr sz="1800" dirty="0">
                <a:latin typeface="Arial"/>
                <a:cs typeface="Arial"/>
              </a:rPr>
              <a:t>l</a:t>
            </a:r>
            <a:r>
              <a:rPr sz="1800" spc="-10" dirty="0">
                <a:latin typeface="Arial"/>
                <a:cs typeface="Arial"/>
              </a:rPr>
              <a:t>e</a:t>
            </a:r>
            <a:r>
              <a:rPr sz="1800" dirty="0">
                <a:latin typeface="Arial"/>
                <a:cs typeface="Arial"/>
              </a:rPr>
              <a:t>s</a:t>
            </a:r>
          </a:p>
        </p:txBody>
      </p:sp>
      <p:sp>
        <p:nvSpPr>
          <p:cNvPr id="4" name="object 4"/>
          <p:cNvSpPr txBox="1"/>
          <p:nvPr/>
        </p:nvSpPr>
        <p:spPr>
          <a:xfrm>
            <a:off x="3627892" y="2998859"/>
            <a:ext cx="956944" cy="749300"/>
          </a:xfrm>
          <a:prstGeom prst="rect">
            <a:avLst/>
          </a:prstGeom>
        </p:spPr>
        <p:txBody>
          <a:bodyPr vert="horz" wrap="square" lIns="0" tIns="0" rIns="0" bIns="0" rtlCol="0">
            <a:spAutoFit/>
          </a:bodyPr>
          <a:lstStyle/>
          <a:p>
            <a:pPr marL="12700">
              <a:lnSpc>
                <a:spcPct val="100000"/>
              </a:lnSpc>
            </a:pPr>
            <a:r>
              <a:rPr sz="3525" spc="15" baseline="-35460" dirty="0">
                <a:latin typeface="Symbol"/>
                <a:cs typeface="Symbol"/>
              </a:rPr>
              <a:t></a:t>
            </a:r>
            <a:r>
              <a:rPr sz="3525" spc="-44" baseline="-35460" dirty="0">
                <a:latin typeface="Times New Roman"/>
                <a:cs typeface="Times New Roman"/>
              </a:rPr>
              <a:t> </a:t>
            </a:r>
            <a:r>
              <a:rPr sz="2350" i="1" u="sng" spc="-140" dirty="0">
                <a:latin typeface="Times New Roman"/>
                <a:cs typeface="Times New Roman"/>
              </a:rPr>
              <a:t> </a:t>
            </a:r>
            <a:r>
              <a:rPr sz="2350" i="1" u="sng" spc="10" dirty="0">
                <a:latin typeface="Times New Roman"/>
                <a:cs typeface="Times New Roman"/>
              </a:rPr>
              <a:t>p</a:t>
            </a:r>
            <a:r>
              <a:rPr sz="2350" i="1" u="sng" spc="-165" dirty="0">
                <a:latin typeface="Times New Roman"/>
                <a:cs typeface="Times New Roman"/>
              </a:rPr>
              <a:t> </a:t>
            </a:r>
            <a:r>
              <a:rPr sz="2350" u="sng" spc="10" dirty="0">
                <a:latin typeface="Symbol"/>
                <a:cs typeface="Symbol"/>
              </a:rPr>
              <a:t></a:t>
            </a:r>
            <a:r>
              <a:rPr sz="2350" u="sng" spc="-215" dirty="0">
                <a:latin typeface="Times New Roman"/>
                <a:cs typeface="Times New Roman"/>
              </a:rPr>
              <a:t> </a:t>
            </a:r>
            <a:r>
              <a:rPr sz="2350" i="1" u="sng" spc="15" dirty="0">
                <a:latin typeface="Times New Roman"/>
                <a:cs typeface="Times New Roman"/>
              </a:rPr>
              <a:t>m</a:t>
            </a:r>
            <a:endParaRPr sz="2350">
              <a:latin typeface="Times New Roman"/>
              <a:cs typeface="Times New Roman"/>
            </a:endParaRPr>
          </a:p>
          <a:p>
            <a:pPr marL="546735">
              <a:lnSpc>
                <a:spcPct val="100000"/>
              </a:lnSpc>
              <a:spcBef>
                <a:spcPts val="495"/>
              </a:spcBef>
            </a:pPr>
            <a:r>
              <a:rPr sz="2350" i="1" spc="10" dirty="0">
                <a:latin typeface="Times New Roman"/>
                <a:cs typeface="Times New Roman"/>
              </a:rPr>
              <a:t>p</a:t>
            </a:r>
            <a:endParaRPr sz="2350">
              <a:latin typeface="Times New Roman"/>
              <a:cs typeface="Times New Roman"/>
            </a:endParaRPr>
          </a:p>
        </p:txBody>
      </p:sp>
      <p:sp>
        <p:nvSpPr>
          <p:cNvPr id="5" name="object 5"/>
          <p:cNvSpPr txBox="1"/>
          <p:nvPr/>
        </p:nvSpPr>
        <p:spPr>
          <a:xfrm>
            <a:off x="3166215" y="3191536"/>
            <a:ext cx="177165" cy="323850"/>
          </a:xfrm>
          <a:prstGeom prst="rect">
            <a:avLst/>
          </a:prstGeom>
        </p:spPr>
        <p:txBody>
          <a:bodyPr vert="horz" wrap="square" lIns="0" tIns="0" rIns="0" bIns="0" rtlCol="0">
            <a:spAutoFit/>
          </a:bodyPr>
          <a:lstStyle/>
          <a:p>
            <a:pPr marL="12700">
              <a:lnSpc>
                <a:spcPct val="100000"/>
              </a:lnSpc>
            </a:pPr>
            <a:r>
              <a:rPr sz="2350" i="1" spc="10" dirty="0">
                <a:latin typeface="Times New Roman"/>
                <a:cs typeface="Times New Roman"/>
              </a:rPr>
              <a:t>d</a:t>
            </a:r>
            <a:endParaRPr sz="2350">
              <a:latin typeface="Times New Roman"/>
              <a:cs typeface="Times New Roman"/>
            </a:endParaRPr>
          </a:p>
        </p:txBody>
      </p:sp>
      <p:sp>
        <p:nvSpPr>
          <p:cNvPr id="6" name="object 6"/>
          <p:cNvSpPr txBox="1"/>
          <p:nvPr/>
        </p:nvSpPr>
        <p:spPr>
          <a:xfrm>
            <a:off x="3327432" y="3366014"/>
            <a:ext cx="219075" cy="199390"/>
          </a:xfrm>
          <a:prstGeom prst="rect">
            <a:avLst/>
          </a:prstGeom>
        </p:spPr>
        <p:txBody>
          <a:bodyPr vert="horz" wrap="square" lIns="0" tIns="0" rIns="0" bIns="0" rtlCol="0">
            <a:spAutoFit/>
          </a:bodyPr>
          <a:lstStyle/>
          <a:p>
            <a:pPr marL="12700">
              <a:lnSpc>
                <a:spcPct val="100000"/>
              </a:lnSpc>
            </a:pPr>
            <a:r>
              <a:rPr sz="1350" i="1" spc="95" dirty="0">
                <a:latin typeface="Times New Roman"/>
                <a:cs typeface="Times New Roman"/>
              </a:rPr>
              <a:t>i</a:t>
            </a:r>
            <a:r>
              <a:rPr sz="1350" spc="5" dirty="0">
                <a:latin typeface="Times New Roman"/>
                <a:cs typeface="Times New Roman"/>
              </a:rPr>
              <a:t>,</a:t>
            </a:r>
            <a:r>
              <a:rPr sz="1350" spc="-35" dirty="0">
                <a:latin typeface="Times New Roman"/>
                <a:cs typeface="Times New Roman"/>
              </a:rPr>
              <a:t> </a:t>
            </a:r>
            <a:r>
              <a:rPr sz="1350" i="1" spc="5" dirty="0">
                <a:latin typeface="Times New Roman"/>
                <a:cs typeface="Times New Roman"/>
              </a:rPr>
              <a:t>j</a:t>
            </a:r>
            <a:endParaRPr sz="1350">
              <a:latin typeface="Times New Roman"/>
              <a:cs typeface="Times New Roman"/>
            </a:endParaRPr>
          </a:p>
        </p:txBody>
      </p:sp>
      <p:sp>
        <p:nvSpPr>
          <p:cNvPr id="8" name="object 8"/>
          <p:cNvSpPr txBox="1"/>
          <p:nvPr/>
        </p:nvSpPr>
        <p:spPr>
          <a:xfrm>
            <a:off x="1374394" y="5874325"/>
            <a:ext cx="3919854" cy="280035"/>
          </a:xfrm>
          <a:prstGeom prst="rect">
            <a:avLst/>
          </a:prstGeom>
        </p:spPr>
        <p:txBody>
          <a:bodyPr vert="horz" wrap="square" lIns="0" tIns="0" rIns="0" bIns="0" rtlCol="0">
            <a:spAutoFit/>
          </a:bodyPr>
          <a:lstStyle/>
          <a:p>
            <a:pPr marL="12700">
              <a:lnSpc>
                <a:spcPct val="100000"/>
              </a:lnSpc>
            </a:pPr>
            <a:r>
              <a:rPr sz="2000" dirty="0">
                <a:latin typeface="Arial"/>
                <a:cs typeface="Arial"/>
              </a:rPr>
              <a:t>Di</a:t>
            </a:r>
            <a:r>
              <a:rPr sz="2000" spc="5" dirty="0">
                <a:latin typeface="Arial"/>
                <a:cs typeface="Arial"/>
              </a:rPr>
              <a:t>s</a:t>
            </a:r>
            <a:r>
              <a:rPr sz="2000" dirty="0">
                <a:latin typeface="Arial"/>
                <a:cs typeface="Arial"/>
              </a:rPr>
              <a:t>tance(Alice,C</a:t>
            </a:r>
            <a:r>
              <a:rPr sz="2000" spc="5" dirty="0">
                <a:latin typeface="Arial"/>
                <a:cs typeface="Arial"/>
              </a:rPr>
              <a:t>r</a:t>
            </a:r>
            <a:r>
              <a:rPr sz="2000" spc="-10" dirty="0">
                <a:latin typeface="Arial"/>
                <a:cs typeface="Arial"/>
              </a:rPr>
              <a:t>a</a:t>
            </a:r>
            <a:r>
              <a:rPr sz="2000" dirty="0">
                <a:latin typeface="Arial"/>
                <a:cs typeface="Arial"/>
              </a:rPr>
              <a:t>ig)</a:t>
            </a:r>
            <a:r>
              <a:rPr sz="2000" spc="-35" dirty="0">
                <a:latin typeface="Arial"/>
                <a:cs typeface="Arial"/>
              </a:rPr>
              <a:t> </a:t>
            </a:r>
            <a:r>
              <a:rPr sz="2000" dirty="0">
                <a:latin typeface="Arial"/>
                <a:cs typeface="Arial"/>
              </a:rPr>
              <a:t>=</a:t>
            </a:r>
            <a:r>
              <a:rPr sz="2000" spc="-25" dirty="0">
                <a:latin typeface="Arial"/>
                <a:cs typeface="Arial"/>
              </a:rPr>
              <a:t> </a:t>
            </a:r>
            <a:r>
              <a:rPr sz="2000" spc="10" dirty="0">
                <a:latin typeface="Arial"/>
                <a:cs typeface="Arial"/>
              </a:rPr>
              <a:t>1</a:t>
            </a:r>
            <a:r>
              <a:rPr sz="2000" dirty="0">
                <a:latin typeface="Arial"/>
                <a:cs typeface="Arial"/>
              </a:rPr>
              <a:t>-3/4</a:t>
            </a:r>
            <a:r>
              <a:rPr sz="2000" spc="-30" dirty="0">
                <a:latin typeface="Arial"/>
                <a:cs typeface="Arial"/>
              </a:rPr>
              <a:t> </a:t>
            </a:r>
            <a:r>
              <a:rPr sz="2000" dirty="0">
                <a:latin typeface="Arial"/>
                <a:cs typeface="Arial"/>
              </a:rPr>
              <a:t>=</a:t>
            </a:r>
            <a:r>
              <a:rPr sz="2000" spc="-15" dirty="0">
                <a:latin typeface="Arial"/>
                <a:cs typeface="Arial"/>
              </a:rPr>
              <a:t> </a:t>
            </a:r>
            <a:r>
              <a:rPr sz="2000" dirty="0">
                <a:latin typeface="Arial"/>
                <a:cs typeface="Arial"/>
              </a:rPr>
              <a:t>1/4</a:t>
            </a:r>
            <a:endParaRPr sz="2000">
              <a:latin typeface="Arial"/>
              <a:cs typeface="Arial"/>
            </a:endParaRPr>
          </a:p>
        </p:txBody>
      </p:sp>
      <p:graphicFrame>
        <p:nvGraphicFramePr>
          <p:cNvPr id="7" name="object 7"/>
          <p:cNvGraphicFramePr>
            <a:graphicFrameLocks noGrp="1"/>
          </p:cNvGraphicFramePr>
          <p:nvPr/>
        </p:nvGraphicFramePr>
        <p:xfrm>
          <a:off x="1365250" y="3810000"/>
          <a:ext cx="6096000" cy="1854198"/>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83539">
                <a:tc>
                  <a:txBody>
                    <a:bodyPr/>
                    <a:lstStyle/>
                    <a:p>
                      <a:endParaRPr sz="135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85090">
                        <a:lnSpc>
                          <a:spcPct val="100000"/>
                        </a:lnSpc>
                      </a:pPr>
                      <a:r>
                        <a:rPr sz="1800" b="1" dirty="0">
                          <a:solidFill>
                            <a:srgbClr val="FFFFFF"/>
                          </a:solidFill>
                          <a:latin typeface="Arial"/>
                          <a:cs typeface="Arial"/>
                        </a:rPr>
                        <a:t>H</a:t>
                      </a:r>
                      <a:r>
                        <a:rPr sz="1800" b="1" spc="-10" dirty="0">
                          <a:solidFill>
                            <a:srgbClr val="FFFFFF"/>
                          </a:solidFill>
                          <a:latin typeface="Arial"/>
                          <a:cs typeface="Arial"/>
                        </a:rPr>
                        <a:t>a</a:t>
                      </a:r>
                      <a:r>
                        <a:rPr sz="1800" b="1" dirty="0">
                          <a:solidFill>
                            <a:srgbClr val="FFFFFF"/>
                          </a:solidFill>
                          <a:latin typeface="Arial"/>
                          <a:cs typeface="Arial"/>
                        </a:rPr>
                        <a:t>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85725">
                        <a:lnSpc>
                          <a:spcPct val="100000"/>
                        </a:lnSpc>
                      </a:pPr>
                      <a:r>
                        <a:rPr sz="1800" b="1" dirty="0">
                          <a:solidFill>
                            <a:srgbClr val="FFFFFF"/>
                          </a:solidFill>
                          <a:latin typeface="Arial"/>
                          <a:cs typeface="Arial"/>
                        </a:rPr>
                        <a:t>Coat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85725">
                        <a:lnSpc>
                          <a:spcPct val="100000"/>
                        </a:lnSpc>
                      </a:pPr>
                      <a:r>
                        <a:rPr sz="1800" b="1" dirty="0">
                          <a:solidFill>
                            <a:srgbClr val="FFFFFF"/>
                          </a:solidFill>
                          <a:latin typeface="Arial"/>
                          <a:cs typeface="Arial"/>
                        </a:rPr>
                        <a:t>Sh</a:t>
                      </a:r>
                      <a:r>
                        <a:rPr sz="1800" b="1" spc="5" dirty="0">
                          <a:solidFill>
                            <a:srgbClr val="FFFFFF"/>
                          </a:solidFill>
                          <a:latin typeface="Arial"/>
                          <a:cs typeface="Arial"/>
                        </a:rPr>
                        <a:t>o</a:t>
                      </a:r>
                      <a:r>
                        <a:rPr sz="1800" b="1" dirty="0">
                          <a:solidFill>
                            <a:srgbClr val="FFFFFF"/>
                          </a:solidFill>
                          <a:latin typeface="Arial"/>
                          <a:cs typeface="Arial"/>
                        </a:rPr>
                        <a:t>es</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85725">
                        <a:lnSpc>
                          <a:spcPct val="100000"/>
                        </a:lnSpc>
                      </a:pPr>
                      <a:r>
                        <a:rPr sz="1800" b="1" dirty="0">
                          <a:solidFill>
                            <a:srgbClr val="FFFFFF"/>
                          </a:solidFill>
                          <a:latin typeface="Arial"/>
                          <a:cs typeface="Arial"/>
                        </a:rPr>
                        <a:t>B</a:t>
                      </a:r>
                      <a:r>
                        <a:rPr sz="1800" b="1" spc="-10" dirty="0">
                          <a:solidFill>
                            <a:srgbClr val="FFFFFF"/>
                          </a:solidFill>
                          <a:latin typeface="Arial"/>
                          <a:cs typeface="Arial"/>
                        </a:rPr>
                        <a:t>e</a:t>
                      </a:r>
                      <a:r>
                        <a:rPr sz="1800" b="1" dirty="0">
                          <a:solidFill>
                            <a:srgbClr val="FFFFFF"/>
                          </a:solidFill>
                          <a:latin typeface="Arial"/>
                          <a:cs typeface="Arial"/>
                        </a:rPr>
                        <a:t>lt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58140">
                <a:tc>
                  <a:txBody>
                    <a:bodyPr/>
                    <a:lstStyle/>
                    <a:p>
                      <a:pPr marL="85090">
                        <a:lnSpc>
                          <a:spcPct val="100000"/>
                        </a:lnSpc>
                      </a:pPr>
                      <a:r>
                        <a:rPr sz="1800" dirty="0">
                          <a:latin typeface="Arial"/>
                          <a:cs typeface="Arial"/>
                        </a:rPr>
                        <a:t>Al</a:t>
                      </a:r>
                      <a:r>
                        <a:rPr sz="1800" spc="-10" dirty="0">
                          <a:latin typeface="Arial"/>
                          <a:cs typeface="Arial"/>
                        </a:rPr>
                        <a:t>i</a:t>
                      </a:r>
                      <a:r>
                        <a:rPr sz="1800" dirty="0">
                          <a:latin typeface="Arial"/>
                          <a:cs typeface="Arial"/>
                        </a:rPr>
                        <a:t>ce</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85090">
                        <a:lnSpc>
                          <a:spcPct val="100000"/>
                        </a:lnSpc>
                      </a:pPr>
                      <a:r>
                        <a:rPr sz="1800" dirty="0">
                          <a:latin typeface="Arial"/>
                          <a:cs typeface="Arial"/>
                        </a:rPr>
                        <a:t>Bro</a:t>
                      </a:r>
                      <a:r>
                        <a:rPr sz="1800" spc="-45" dirty="0">
                          <a:latin typeface="Arial"/>
                          <a:cs typeface="Arial"/>
                        </a:rPr>
                        <a:t>w</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Bl</a:t>
                      </a:r>
                      <a:r>
                        <a:rPr sz="1800" spc="-10" dirty="0">
                          <a:latin typeface="Arial"/>
                          <a:cs typeface="Arial"/>
                        </a:rPr>
                        <a:t>a</a:t>
                      </a:r>
                      <a:r>
                        <a:rPr sz="1800" dirty="0">
                          <a:latin typeface="Arial"/>
                          <a:cs typeface="Arial"/>
                        </a:rPr>
                        <a:t>ck</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Bl</a:t>
                      </a:r>
                      <a:r>
                        <a:rPr sz="1800" spc="-10" dirty="0">
                          <a:latin typeface="Arial"/>
                          <a:cs typeface="Arial"/>
                        </a:rPr>
                        <a:t>a</a:t>
                      </a:r>
                      <a:r>
                        <a:rPr sz="1800" dirty="0">
                          <a:latin typeface="Arial"/>
                          <a:cs typeface="Arial"/>
                        </a:rPr>
                        <a:t>ck</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br</a:t>
                      </a:r>
                      <a:r>
                        <a:rPr sz="1800" spc="-10" dirty="0">
                          <a:latin typeface="Arial"/>
                          <a:cs typeface="Arial"/>
                        </a:rPr>
                        <a:t>o</a:t>
                      </a:r>
                      <a:r>
                        <a:rPr sz="1800" spc="-40" dirty="0">
                          <a:latin typeface="Arial"/>
                          <a:cs typeface="Arial"/>
                        </a:rPr>
                        <a:t>w</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70839">
                <a:tc>
                  <a:txBody>
                    <a:bodyPr/>
                    <a:lstStyle/>
                    <a:p>
                      <a:pPr marL="85090">
                        <a:lnSpc>
                          <a:spcPct val="100000"/>
                        </a:lnSpc>
                      </a:pPr>
                      <a:r>
                        <a:rPr sz="1800" dirty="0">
                          <a:latin typeface="Arial"/>
                          <a:cs typeface="Arial"/>
                        </a:rPr>
                        <a:t>B</a:t>
                      </a:r>
                      <a:r>
                        <a:rPr sz="1800" spc="-10" dirty="0">
                          <a:latin typeface="Arial"/>
                          <a:cs typeface="Arial"/>
                        </a:rPr>
                        <a:t>o</a:t>
                      </a:r>
                      <a:r>
                        <a:rPr sz="1800" dirty="0">
                          <a:latin typeface="Arial"/>
                          <a:cs typeface="Arial"/>
                        </a:rPr>
                        <a:t>b</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090">
                        <a:lnSpc>
                          <a:spcPct val="100000"/>
                        </a:lnSpc>
                      </a:pPr>
                      <a:r>
                        <a:rPr sz="1800" dirty="0">
                          <a:latin typeface="Arial"/>
                          <a:cs typeface="Arial"/>
                        </a:rPr>
                        <a:t>Bro</a:t>
                      </a:r>
                      <a:r>
                        <a:rPr sz="1800" spc="-45" dirty="0">
                          <a:latin typeface="Arial"/>
                          <a:cs typeface="Arial"/>
                        </a:rPr>
                        <a:t>w</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Gray</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R</a:t>
                      </a:r>
                      <a:r>
                        <a:rPr sz="1800" spc="-10" dirty="0">
                          <a:latin typeface="Arial"/>
                          <a:cs typeface="Arial"/>
                        </a:rPr>
                        <a:t>e</a:t>
                      </a:r>
                      <a:r>
                        <a:rPr sz="1800" dirty="0">
                          <a:latin typeface="Arial"/>
                          <a:cs typeface="Arial"/>
                        </a:rPr>
                        <a:t>d</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R</a:t>
                      </a:r>
                      <a:r>
                        <a:rPr sz="1800" spc="-10" dirty="0">
                          <a:latin typeface="Arial"/>
                          <a:cs typeface="Arial"/>
                        </a:rPr>
                        <a:t>e</a:t>
                      </a:r>
                      <a:r>
                        <a:rPr sz="1800" dirty="0">
                          <a:latin typeface="Arial"/>
                          <a:cs typeface="Arial"/>
                        </a:rPr>
                        <a:t>d</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2"/>
                  </a:ext>
                </a:extLst>
              </a:tr>
              <a:tr h="370840">
                <a:tc>
                  <a:txBody>
                    <a:bodyPr/>
                    <a:lstStyle/>
                    <a:p>
                      <a:pPr marL="85090">
                        <a:lnSpc>
                          <a:spcPct val="100000"/>
                        </a:lnSpc>
                      </a:pPr>
                      <a:r>
                        <a:rPr sz="1800" dirty="0">
                          <a:latin typeface="Arial"/>
                          <a:cs typeface="Arial"/>
                        </a:rPr>
                        <a:t>Cr</a:t>
                      </a:r>
                      <a:r>
                        <a:rPr sz="1800" spc="-10" dirty="0">
                          <a:latin typeface="Arial"/>
                          <a:cs typeface="Arial"/>
                        </a:rPr>
                        <a:t>a</a:t>
                      </a:r>
                      <a:r>
                        <a:rPr sz="1800" dirty="0">
                          <a:latin typeface="Arial"/>
                          <a:cs typeface="Arial"/>
                        </a:rPr>
                        <a:t>ig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85090">
                        <a:lnSpc>
                          <a:spcPct val="100000"/>
                        </a:lnSpc>
                      </a:pPr>
                      <a:r>
                        <a:rPr sz="1800" dirty="0">
                          <a:latin typeface="Arial"/>
                          <a:cs typeface="Arial"/>
                        </a:rPr>
                        <a:t>N</a:t>
                      </a:r>
                      <a:r>
                        <a:rPr sz="1800" spc="-10" dirty="0">
                          <a:latin typeface="Arial"/>
                          <a:cs typeface="Arial"/>
                        </a:rPr>
                        <a:t>o</a:t>
                      </a:r>
                      <a:r>
                        <a:rPr sz="1800" dirty="0">
                          <a:latin typeface="Arial"/>
                          <a:cs typeface="Arial"/>
                        </a:rPr>
                        <a:t>ne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Bl</a:t>
                      </a:r>
                      <a:r>
                        <a:rPr sz="1800" spc="-10" dirty="0">
                          <a:latin typeface="Arial"/>
                          <a:cs typeface="Arial"/>
                        </a:rPr>
                        <a:t>a</a:t>
                      </a:r>
                      <a:r>
                        <a:rPr sz="1800" dirty="0">
                          <a:latin typeface="Arial"/>
                          <a:cs typeface="Arial"/>
                        </a:rPr>
                        <a:t>ck</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Bl</a:t>
                      </a:r>
                      <a:r>
                        <a:rPr sz="1800" spc="-10" dirty="0">
                          <a:latin typeface="Arial"/>
                          <a:cs typeface="Arial"/>
                        </a:rPr>
                        <a:t>a</a:t>
                      </a:r>
                      <a:r>
                        <a:rPr sz="1800" dirty="0">
                          <a:latin typeface="Arial"/>
                          <a:cs typeface="Arial"/>
                        </a:rPr>
                        <a:t>ck</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85725">
                        <a:lnSpc>
                          <a:spcPct val="100000"/>
                        </a:lnSpc>
                      </a:pPr>
                      <a:r>
                        <a:rPr sz="1800" dirty="0">
                          <a:latin typeface="Arial"/>
                          <a:cs typeface="Arial"/>
                        </a:rPr>
                        <a:t>br</a:t>
                      </a:r>
                      <a:r>
                        <a:rPr sz="1800" spc="-10" dirty="0">
                          <a:latin typeface="Arial"/>
                          <a:cs typeface="Arial"/>
                        </a:rPr>
                        <a:t>o</a:t>
                      </a:r>
                      <a:r>
                        <a:rPr sz="1800" spc="-40" dirty="0">
                          <a:latin typeface="Arial"/>
                          <a:cs typeface="Arial"/>
                        </a:rPr>
                        <a:t>w</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370840">
                <a:tc>
                  <a:txBody>
                    <a:bodyPr/>
                    <a:lstStyle/>
                    <a:p>
                      <a:pPr marL="85090">
                        <a:lnSpc>
                          <a:spcPct val="100000"/>
                        </a:lnSpc>
                      </a:pPr>
                      <a:r>
                        <a:rPr sz="1800" dirty="0">
                          <a:latin typeface="Arial"/>
                          <a:cs typeface="Arial"/>
                        </a:rPr>
                        <a:t>D</a:t>
                      </a:r>
                      <a:r>
                        <a:rPr sz="1800" spc="-10" dirty="0">
                          <a:latin typeface="Arial"/>
                          <a:cs typeface="Arial"/>
                        </a:rPr>
                        <a:t>a</a:t>
                      </a:r>
                      <a:r>
                        <a:rPr sz="1800" dirty="0">
                          <a:latin typeface="Arial"/>
                          <a:cs typeface="Arial"/>
                        </a:rPr>
                        <a:t>ve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090">
                        <a:lnSpc>
                          <a:spcPct val="100000"/>
                        </a:lnSpc>
                      </a:pPr>
                      <a:r>
                        <a:rPr sz="1800" dirty="0">
                          <a:latin typeface="Arial"/>
                          <a:cs typeface="Arial"/>
                        </a:rPr>
                        <a:t>N</a:t>
                      </a:r>
                      <a:r>
                        <a:rPr sz="1800" spc="-10" dirty="0">
                          <a:latin typeface="Arial"/>
                          <a:cs typeface="Arial"/>
                        </a:rPr>
                        <a:t>o</a:t>
                      </a:r>
                      <a:r>
                        <a:rPr sz="1800" dirty="0">
                          <a:latin typeface="Arial"/>
                          <a:cs typeface="Arial"/>
                        </a:rPr>
                        <a:t>ne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Bl</a:t>
                      </a:r>
                      <a:r>
                        <a:rPr sz="1800" spc="-10" dirty="0">
                          <a:latin typeface="Arial"/>
                          <a:cs typeface="Arial"/>
                        </a:rPr>
                        <a:t>a</a:t>
                      </a:r>
                      <a:r>
                        <a:rPr sz="1800" dirty="0">
                          <a:latin typeface="Arial"/>
                          <a:cs typeface="Arial"/>
                        </a:rPr>
                        <a:t>ck</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Bro</a:t>
                      </a:r>
                      <a:r>
                        <a:rPr sz="1800" spc="-45" dirty="0">
                          <a:latin typeface="Arial"/>
                          <a:cs typeface="Arial"/>
                        </a:rPr>
                        <a:t>w</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85725">
                        <a:lnSpc>
                          <a:spcPct val="100000"/>
                        </a:lnSpc>
                      </a:pPr>
                      <a:r>
                        <a:rPr sz="1800" dirty="0">
                          <a:latin typeface="Arial"/>
                          <a:cs typeface="Arial"/>
                        </a:rPr>
                        <a:t>N</a:t>
                      </a:r>
                      <a:r>
                        <a:rPr sz="1800" spc="-10" dirty="0">
                          <a:latin typeface="Arial"/>
                          <a:cs typeface="Arial"/>
                        </a:rPr>
                        <a:t>o</a:t>
                      </a:r>
                      <a:r>
                        <a:rPr sz="1800" dirty="0">
                          <a:latin typeface="Arial"/>
                          <a:cs typeface="Arial"/>
                        </a:rPr>
                        <a:t>ne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7094">
              <a:lnSpc>
                <a:spcPct val="100000"/>
              </a:lnSpc>
            </a:pPr>
            <a:r>
              <a:rPr dirty="0"/>
              <a:t>Interval</a:t>
            </a:r>
            <a:r>
              <a:rPr spc="-5" dirty="0"/>
              <a:t>-</a:t>
            </a:r>
            <a:r>
              <a:rPr dirty="0"/>
              <a:t>Sca</a:t>
            </a:r>
            <a:r>
              <a:rPr spc="10" dirty="0"/>
              <a:t>l</a:t>
            </a:r>
            <a:r>
              <a:rPr dirty="0"/>
              <a:t>ed</a:t>
            </a:r>
            <a:r>
              <a:rPr spc="-265" dirty="0"/>
              <a:t> </a:t>
            </a:r>
            <a:r>
              <a:rPr dirty="0"/>
              <a:t>Attr</a:t>
            </a:r>
            <a:r>
              <a:rPr spc="5" dirty="0"/>
              <a:t>i</a:t>
            </a:r>
            <a:r>
              <a:rPr dirty="0"/>
              <a:t>butes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8</a:t>
            </a:fld>
            <a:endParaRPr dirty="0"/>
          </a:p>
        </p:txBody>
      </p:sp>
      <p:sp>
        <p:nvSpPr>
          <p:cNvPr id="3" name="object 3"/>
          <p:cNvSpPr txBox="1"/>
          <p:nvPr/>
        </p:nvSpPr>
        <p:spPr>
          <a:xfrm>
            <a:off x="535940" y="1683804"/>
            <a:ext cx="8455660" cy="11875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dirty="0">
                <a:latin typeface="Arial"/>
                <a:cs typeface="Arial"/>
              </a:rPr>
              <a:t>E</a:t>
            </a:r>
            <a:r>
              <a:rPr sz="2400" spc="-20" dirty="0">
                <a:latin typeface="Arial"/>
                <a:cs typeface="Arial"/>
              </a:rPr>
              <a:t>x</a:t>
            </a:r>
            <a:r>
              <a:rPr sz="2400" dirty="0">
                <a:latin typeface="Arial"/>
                <a:cs typeface="Arial"/>
              </a:rPr>
              <a:t>amp</a:t>
            </a:r>
            <a:r>
              <a:rPr sz="2400" spc="-10" dirty="0">
                <a:latin typeface="Arial"/>
                <a:cs typeface="Arial"/>
              </a:rPr>
              <a:t>l</a:t>
            </a:r>
            <a:r>
              <a:rPr sz="2400" dirty="0">
                <a:latin typeface="Arial"/>
                <a:cs typeface="Arial"/>
              </a:rPr>
              <a:t>es:</a:t>
            </a:r>
            <a:r>
              <a:rPr sz="2400" spc="20" dirty="0">
                <a:latin typeface="Arial"/>
                <a:cs typeface="Arial"/>
              </a:rPr>
              <a:t> </a:t>
            </a:r>
            <a:r>
              <a:rPr sz="2400" dirty="0">
                <a:latin typeface="Arial"/>
                <a:cs typeface="Arial"/>
              </a:rPr>
              <a:t>w</a:t>
            </a:r>
            <a:r>
              <a:rPr sz="2400" spc="-10" dirty="0">
                <a:latin typeface="Arial"/>
                <a:cs typeface="Arial"/>
              </a:rPr>
              <a:t>e</a:t>
            </a:r>
            <a:r>
              <a:rPr sz="2400" dirty="0">
                <a:latin typeface="Arial"/>
                <a:cs typeface="Arial"/>
              </a:rPr>
              <a:t>i</a:t>
            </a:r>
            <a:r>
              <a:rPr sz="2400" spc="-10" dirty="0">
                <a:latin typeface="Arial"/>
                <a:cs typeface="Arial"/>
              </a:rPr>
              <a:t>g</a:t>
            </a:r>
            <a:r>
              <a:rPr sz="2400" dirty="0">
                <a:latin typeface="Arial"/>
                <a:cs typeface="Arial"/>
              </a:rPr>
              <a:t>ht,</a:t>
            </a:r>
            <a:r>
              <a:rPr sz="2400" spc="5" dirty="0">
                <a:latin typeface="Arial"/>
                <a:cs typeface="Arial"/>
              </a:rPr>
              <a:t> </a:t>
            </a:r>
            <a:r>
              <a:rPr sz="2400" dirty="0">
                <a:latin typeface="Arial"/>
                <a:cs typeface="Arial"/>
              </a:rPr>
              <a:t>h</a:t>
            </a:r>
            <a:r>
              <a:rPr sz="2400" spc="-10" dirty="0">
                <a:latin typeface="Arial"/>
                <a:cs typeface="Arial"/>
              </a:rPr>
              <a:t>e</a:t>
            </a:r>
            <a:r>
              <a:rPr sz="2400" dirty="0">
                <a:latin typeface="Arial"/>
                <a:cs typeface="Arial"/>
              </a:rPr>
              <a:t>i</a:t>
            </a:r>
            <a:r>
              <a:rPr sz="2400" spc="-10" dirty="0">
                <a:latin typeface="Arial"/>
                <a:cs typeface="Arial"/>
              </a:rPr>
              <a:t>g</a:t>
            </a:r>
            <a:r>
              <a:rPr sz="2400" dirty="0">
                <a:latin typeface="Arial"/>
                <a:cs typeface="Arial"/>
              </a:rPr>
              <a:t>ht,</a:t>
            </a:r>
            <a:r>
              <a:rPr sz="2400" spc="5" dirty="0">
                <a:latin typeface="Arial"/>
                <a:cs typeface="Arial"/>
              </a:rPr>
              <a:t> </a:t>
            </a:r>
            <a:r>
              <a:rPr sz="2400" dirty="0">
                <a:latin typeface="Arial"/>
                <a:cs typeface="Arial"/>
              </a:rPr>
              <a:t>i</a:t>
            </a:r>
            <a:r>
              <a:rPr sz="2400" spc="-10" dirty="0">
                <a:latin typeface="Arial"/>
                <a:cs typeface="Arial"/>
              </a:rPr>
              <a:t>n</a:t>
            </a:r>
            <a:r>
              <a:rPr sz="2400" dirty="0">
                <a:latin typeface="Arial"/>
                <a:cs typeface="Arial"/>
              </a:rPr>
              <a:t>come,</a:t>
            </a:r>
            <a:r>
              <a:rPr sz="2400" spc="10" dirty="0">
                <a:latin typeface="Arial"/>
                <a:cs typeface="Arial"/>
              </a:rPr>
              <a:t> </a:t>
            </a:r>
            <a:r>
              <a:rPr sz="2400" dirty="0">
                <a:latin typeface="Arial"/>
                <a:cs typeface="Arial"/>
              </a:rPr>
              <a:t>temperature,</a:t>
            </a:r>
            <a:r>
              <a:rPr sz="2400" spc="-20" dirty="0">
                <a:latin typeface="Arial"/>
                <a:cs typeface="Arial"/>
              </a:rPr>
              <a:t> </a:t>
            </a:r>
            <a:r>
              <a:rPr sz="2400" dirty="0">
                <a:latin typeface="Arial"/>
                <a:cs typeface="Arial"/>
              </a:rPr>
              <a:t>etc…</a:t>
            </a:r>
          </a:p>
          <a:p>
            <a:pPr marL="355600" indent="-342900">
              <a:lnSpc>
                <a:spcPct val="100000"/>
              </a:lnSpc>
              <a:spcBef>
                <a:spcPts val="575"/>
              </a:spcBef>
              <a:buFont typeface="Arial"/>
              <a:buChar char="•"/>
              <a:tabLst>
                <a:tab pos="355600" algn="l"/>
              </a:tabLst>
            </a:pPr>
            <a:r>
              <a:rPr sz="2400" dirty="0">
                <a:latin typeface="Arial"/>
                <a:cs typeface="Arial"/>
              </a:rPr>
              <a:t>D</a:t>
            </a:r>
            <a:r>
              <a:rPr sz="2400" spc="-10" dirty="0">
                <a:latin typeface="Arial"/>
                <a:cs typeface="Arial"/>
              </a:rPr>
              <a:t>o</a:t>
            </a:r>
            <a:r>
              <a:rPr sz="2400" dirty="0">
                <a:latin typeface="Arial"/>
                <a:cs typeface="Arial"/>
              </a:rPr>
              <a:t>es</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measurement</a:t>
            </a:r>
            <a:r>
              <a:rPr sz="2400" spc="5" dirty="0">
                <a:latin typeface="Arial"/>
                <a:cs typeface="Arial"/>
              </a:rPr>
              <a:t> </a:t>
            </a:r>
            <a:r>
              <a:rPr sz="2400" dirty="0">
                <a:latin typeface="Arial"/>
                <a:cs typeface="Arial"/>
              </a:rPr>
              <a:t>un</a:t>
            </a:r>
            <a:r>
              <a:rPr sz="2400" spc="-10" dirty="0">
                <a:latin typeface="Arial"/>
                <a:cs typeface="Arial"/>
              </a:rPr>
              <a:t>i</a:t>
            </a:r>
            <a:r>
              <a:rPr sz="2400" dirty="0">
                <a:latin typeface="Arial"/>
                <a:cs typeface="Arial"/>
              </a:rPr>
              <a:t>t</a:t>
            </a:r>
            <a:r>
              <a:rPr sz="2400" spc="15" dirty="0">
                <a:latin typeface="Arial"/>
                <a:cs typeface="Arial"/>
              </a:rPr>
              <a:t> </a:t>
            </a:r>
            <a:r>
              <a:rPr sz="2400" dirty="0">
                <a:latin typeface="Arial"/>
                <a:cs typeface="Arial"/>
              </a:rPr>
              <a:t>a</a:t>
            </a:r>
            <a:r>
              <a:rPr sz="2400" spc="-50" dirty="0">
                <a:latin typeface="Arial"/>
                <a:cs typeface="Arial"/>
              </a:rPr>
              <a:t>f</a:t>
            </a:r>
            <a:r>
              <a:rPr sz="2400" dirty="0">
                <a:latin typeface="Arial"/>
                <a:cs typeface="Arial"/>
              </a:rPr>
              <a:t>fect</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an</a:t>
            </a:r>
            <a:r>
              <a:rPr sz="2400" spc="-10" dirty="0">
                <a:latin typeface="Arial"/>
                <a:cs typeface="Arial"/>
              </a:rPr>
              <a:t>a</a:t>
            </a:r>
            <a:r>
              <a:rPr sz="2400" dirty="0">
                <a:latin typeface="Arial"/>
                <a:cs typeface="Arial"/>
              </a:rPr>
              <a:t>lys</a:t>
            </a:r>
            <a:r>
              <a:rPr sz="2400" spc="-10" dirty="0">
                <a:latin typeface="Arial"/>
                <a:cs typeface="Arial"/>
              </a:rPr>
              <a:t>i</a:t>
            </a:r>
            <a:r>
              <a:rPr sz="2400" dirty="0">
                <a:latin typeface="Arial"/>
                <a:cs typeface="Arial"/>
              </a:rPr>
              <a:t>s?</a:t>
            </a:r>
          </a:p>
          <a:p>
            <a:pPr marL="756285" lvl="1" indent="-286385">
              <a:lnSpc>
                <a:spcPct val="100000"/>
              </a:lnSpc>
              <a:spcBef>
                <a:spcPts val="484"/>
              </a:spcBef>
              <a:buFont typeface="Arial"/>
              <a:buChar char="–"/>
              <a:tabLst>
                <a:tab pos="756920" algn="l"/>
              </a:tabLst>
            </a:pPr>
            <a:r>
              <a:rPr sz="2000" dirty="0">
                <a:latin typeface="Arial"/>
                <a:cs typeface="Arial"/>
              </a:rPr>
              <a:t>E</a:t>
            </a:r>
            <a:r>
              <a:rPr sz="2000" spc="-10" dirty="0">
                <a:latin typeface="Arial"/>
                <a:cs typeface="Arial"/>
              </a:rPr>
              <a:t>x</a:t>
            </a:r>
            <a:r>
              <a:rPr sz="2000" dirty="0">
                <a:latin typeface="Arial"/>
                <a:cs typeface="Arial"/>
              </a:rPr>
              <a:t>ample:</a:t>
            </a:r>
            <a:r>
              <a:rPr sz="2000" spc="-10" dirty="0">
                <a:latin typeface="Arial"/>
                <a:cs typeface="Arial"/>
              </a:rPr>
              <a:t> </a:t>
            </a:r>
            <a:r>
              <a:rPr sz="2000" dirty="0">
                <a:latin typeface="Arial"/>
                <a:cs typeface="Arial"/>
              </a:rPr>
              <a:t>height</a:t>
            </a:r>
            <a:r>
              <a:rPr sz="2000" spc="-25" dirty="0">
                <a:latin typeface="Arial"/>
                <a:cs typeface="Arial"/>
              </a:rPr>
              <a:t> </a:t>
            </a:r>
            <a:r>
              <a:rPr sz="2000" dirty="0">
                <a:latin typeface="Arial"/>
                <a:cs typeface="Arial"/>
              </a:rPr>
              <a:t>in </a:t>
            </a:r>
            <a:r>
              <a:rPr sz="2000" spc="-10" dirty="0">
                <a:latin typeface="Arial"/>
                <a:cs typeface="Arial"/>
              </a:rPr>
              <a:t>f</a:t>
            </a:r>
            <a:r>
              <a:rPr sz="2000" dirty="0">
                <a:latin typeface="Arial"/>
                <a:cs typeface="Arial"/>
              </a:rPr>
              <a:t>eet</a:t>
            </a:r>
            <a:r>
              <a:rPr sz="2000" spc="-20" dirty="0">
                <a:latin typeface="Arial"/>
                <a:cs typeface="Arial"/>
              </a:rPr>
              <a:t> </a:t>
            </a:r>
            <a:r>
              <a:rPr lang="en-US" sz="2000" dirty="0">
                <a:latin typeface="Arial"/>
                <a:cs typeface="Arial"/>
              </a:rPr>
              <a:t>or centimeters and income (K dollars or not) </a:t>
            </a:r>
            <a:endParaRPr sz="2000" dirty="0">
              <a:latin typeface="Times New Roman"/>
              <a:cs typeface="Times New Roman"/>
            </a:endParaRPr>
          </a:p>
        </p:txBody>
      </p:sp>
      <p:pic>
        <p:nvPicPr>
          <p:cNvPr id="9" name="Picture 8"/>
          <p:cNvPicPr>
            <a:picLocks noChangeAspect="1"/>
          </p:cNvPicPr>
          <p:nvPr/>
        </p:nvPicPr>
        <p:blipFill rotWithShape="1">
          <a:blip r:embed="rId3"/>
          <a:srcRect t="17690" r="20225" b="15091"/>
          <a:stretch/>
        </p:blipFill>
        <p:spPr>
          <a:xfrm>
            <a:off x="723998" y="3069336"/>
            <a:ext cx="7658002" cy="35074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954" y="589080"/>
            <a:ext cx="7994091" cy="677108"/>
          </a:xfrm>
          <a:prstGeom prst="rect">
            <a:avLst/>
          </a:prstGeom>
        </p:spPr>
        <p:txBody>
          <a:bodyPr vert="horz" wrap="square" lIns="0" tIns="0" rIns="0" bIns="0" rtlCol="0">
            <a:spAutoFit/>
          </a:bodyPr>
          <a:lstStyle/>
          <a:p>
            <a:pPr marL="887094">
              <a:lnSpc>
                <a:spcPct val="100000"/>
              </a:lnSpc>
            </a:pPr>
            <a:r>
              <a:rPr lang="en-US" dirty="0"/>
              <a:t>How to Solve this Problem?</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ct val="100000"/>
              </a:lnSpc>
            </a:pPr>
            <a:fld id="{81D60167-4931-47E6-BA6A-407CBD079E47}" type="slidenum">
              <a:rPr dirty="0"/>
              <a:t>9</a:t>
            </a:fld>
            <a:endParaRPr dirty="0"/>
          </a:p>
        </p:txBody>
      </p:sp>
      <p:sp>
        <p:nvSpPr>
          <p:cNvPr id="3" name="object 3"/>
          <p:cNvSpPr txBox="1"/>
          <p:nvPr/>
        </p:nvSpPr>
        <p:spPr>
          <a:xfrm>
            <a:off x="228600" y="1683804"/>
            <a:ext cx="8849613" cy="1485022"/>
          </a:xfrm>
          <a:prstGeom prst="rect">
            <a:avLst/>
          </a:prstGeom>
        </p:spPr>
        <p:txBody>
          <a:bodyPr vert="horz" wrap="square" lIns="0" tIns="0" rIns="0" bIns="0" rtlCol="0">
            <a:spAutoFit/>
          </a:bodyPr>
          <a:lstStyle/>
          <a:p>
            <a:pPr marL="355600" indent="-342900">
              <a:lnSpc>
                <a:spcPct val="100000"/>
              </a:lnSpc>
              <a:spcBef>
                <a:spcPts val="1155"/>
              </a:spcBef>
              <a:buFont typeface="Arial"/>
              <a:buChar char="•"/>
              <a:tabLst>
                <a:tab pos="355600" algn="l"/>
              </a:tabLst>
            </a:pPr>
            <a:r>
              <a:rPr sz="2400" dirty="0">
                <a:latin typeface="Arial"/>
                <a:cs typeface="Arial"/>
              </a:rPr>
              <a:t>Stand</a:t>
            </a:r>
            <a:r>
              <a:rPr sz="2400" spc="-10" dirty="0">
                <a:latin typeface="Arial"/>
                <a:cs typeface="Arial"/>
              </a:rPr>
              <a:t>a</a:t>
            </a:r>
            <a:r>
              <a:rPr sz="2400" dirty="0">
                <a:latin typeface="Arial"/>
                <a:cs typeface="Arial"/>
              </a:rPr>
              <a:t>rdize</a:t>
            </a:r>
            <a:r>
              <a:rPr sz="2400" spc="2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data</a:t>
            </a:r>
          </a:p>
          <a:p>
            <a:pPr marL="756285" lvl="1" indent="-286385">
              <a:lnSpc>
                <a:spcPct val="100000"/>
              </a:lnSpc>
              <a:spcBef>
                <a:spcPts val="480"/>
              </a:spcBef>
              <a:buFont typeface="Arial"/>
              <a:buChar char="–"/>
              <a:tabLst>
                <a:tab pos="756920" algn="l"/>
              </a:tabLst>
            </a:pPr>
            <a:r>
              <a:rPr sz="2000" spc="-220" dirty="0">
                <a:latin typeface="Arial"/>
                <a:cs typeface="Arial"/>
              </a:rPr>
              <a:t>T</a:t>
            </a:r>
            <a:r>
              <a:rPr sz="2000" dirty="0">
                <a:latin typeface="Arial"/>
                <a:cs typeface="Arial"/>
              </a:rPr>
              <a:t>o</a:t>
            </a:r>
            <a:r>
              <a:rPr sz="2000" spc="-15" dirty="0">
                <a:latin typeface="Arial"/>
                <a:cs typeface="Arial"/>
              </a:rPr>
              <a:t> </a:t>
            </a:r>
            <a:r>
              <a:rPr sz="2000" dirty="0">
                <a:latin typeface="Arial"/>
                <a:cs typeface="Arial"/>
              </a:rPr>
              <a:t>give</a:t>
            </a:r>
            <a:r>
              <a:rPr sz="2000" spc="-10" dirty="0">
                <a:latin typeface="Arial"/>
                <a:cs typeface="Arial"/>
              </a:rPr>
              <a:t> </a:t>
            </a:r>
            <a:r>
              <a:rPr sz="2000" dirty="0">
                <a:latin typeface="Arial"/>
                <a:cs typeface="Arial"/>
              </a:rPr>
              <a:t>equ</a:t>
            </a:r>
            <a:r>
              <a:rPr sz="2000" spc="5" dirty="0">
                <a:latin typeface="Arial"/>
                <a:cs typeface="Arial"/>
              </a:rPr>
              <a:t>a</a:t>
            </a:r>
            <a:r>
              <a:rPr sz="2000" dirty="0">
                <a:latin typeface="Arial"/>
                <a:cs typeface="Arial"/>
              </a:rPr>
              <a:t>l</a:t>
            </a:r>
            <a:r>
              <a:rPr sz="2000" spc="-20" dirty="0">
                <a:latin typeface="Arial"/>
                <a:cs typeface="Arial"/>
              </a:rPr>
              <a:t> </a:t>
            </a:r>
            <a:r>
              <a:rPr sz="2000" dirty="0">
                <a:latin typeface="Arial"/>
                <a:cs typeface="Arial"/>
              </a:rPr>
              <a:t>weights</a:t>
            </a:r>
            <a:r>
              <a:rPr sz="2000" spc="-15" dirty="0">
                <a:latin typeface="Arial"/>
                <a:cs typeface="Arial"/>
              </a:rPr>
              <a:t> </a:t>
            </a:r>
            <a:r>
              <a:rPr sz="2000" dirty="0">
                <a:latin typeface="Arial"/>
                <a:cs typeface="Arial"/>
              </a:rPr>
              <a:t>to</a:t>
            </a:r>
            <a:r>
              <a:rPr sz="2000" spc="-20" dirty="0">
                <a:latin typeface="Arial"/>
                <a:cs typeface="Arial"/>
              </a:rPr>
              <a:t> </a:t>
            </a:r>
            <a:r>
              <a:rPr sz="2000" dirty="0">
                <a:latin typeface="Arial"/>
                <a:cs typeface="Arial"/>
              </a:rPr>
              <a:t>all</a:t>
            </a:r>
            <a:r>
              <a:rPr sz="2000" spc="5" dirty="0">
                <a:latin typeface="Arial"/>
                <a:cs typeface="Arial"/>
              </a:rPr>
              <a:t> </a:t>
            </a:r>
            <a:r>
              <a:rPr sz="2000" dirty="0">
                <a:latin typeface="Arial"/>
                <a:cs typeface="Arial"/>
              </a:rPr>
              <a:t>at</a:t>
            </a:r>
            <a:r>
              <a:rPr sz="2000" spc="-10" dirty="0">
                <a:latin typeface="Arial"/>
                <a:cs typeface="Arial"/>
              </a:rPr>
              <a:t>t</a:t>
            </a:r>
            <a:r>
              <a:rPr sz="2000" dirty="0">
                <a:latin typeface="Arial"/>
                <a:cs typeface="Arial"/>
              </a:rPr>
              <a:t>rib</a:t>
            </a:r>
            <a:r>
              <a:rPr sz="2000" spc="5" dirty="0">
                <a:latin typeface="Arial"/>
                <a:cs typeface="Arial"/>
              </a:rPr>
              <a:t>u</a:t>
            </a:r>
            <a:r>
              <a:rPr sz="2000" dirty="0">
                <a:latin typeface="Arial"/>
                <a:cs typeface="Arial"/>
              </a:rPr>
              <a:t>tes</a:t>
            </a:r>
          </a:p>
          <a:p>
            <a:pPr marL="756285" lvl="1" indent="-286385">
              <a:lnSpc>
                <a:spcPct val="100000"/>
              </a:lnSpc>
              <a:spcBef>
                <a:spcPts val="480"/>
              </a:spcBef>
              <a:buFont typeface="Arial"/>
              <a:buChar char="–"/>
              <a:tabLst>
                <a:tab pos="756920" algn="l"/>
              </a:tabLst>
            </a:pPr>
            <a:r>
              <a:rPr sz="2000" dirty="0">
                <a:latin typeface="Arial"/>
                <a:cs typeface="Arial"/>
              </a:rPr>
              <a:t>Convert</a:t>
            </a:r>
            <a:r>
              <a:rPr sz="2000" spc="-35" dirty="0">
                <a:latin typeface="Arial"/>
                <a:cs typeface="Arial"/>
              </a:rPr>
              <a:t> </a:t>
            </a:r>
            <a:r>
              <a:rPr sz="2000" dirty="0">
                <a:latin typeface="Arial"/>
                <a:cs typeface="Arial"/>
              </a:rPr>
              <a:t>to</a:t>
            </a:r>
            <a:r>
              <a:rPr sz="2000" spc="-10" dirty="0">
                <a:latin typeface="Arial"/>
                <a:cs typeface="Arial"/>
              </a:rPr>
              <a:t> </a:t>
            </a:r>
            <a:r>
              <a:rPr sz="2000" dirty="0">
                <a:latin typeface="Arial"/>
                <a:cs typeface="Arial"/>
              </a:rPr>
              <a:t>a</a:t>
            </a:r>
            <a:r>
              <a:rPr sz="2000" spc="-15" dirty="0">
                <a:latin typeface="Arial"/>
                <a:cs typeface="Arial"/>
              </a:rPr>
              <a:t> </a:t>
            </a:r>
            <a:r>
              <a:rPr sz="2000" dirty="0">
                <a:latin typeface="Arial"/>
                <a:cs typeface="Arial"/>
              </a:rPr>
              <a:t>unitless</a:t>
            </a:r>
            <a:r>
              <a:rPr sz="2000" spc="-10" dirty="0">
                <a:latin typeface="Arial"/>
                <a:cs typeface="Arial"/>
              </a:rPr>
              <a:t> </a:t>
            </a:r>
            <a:r>
              <a:rPr sz="2000" dirty="0">
                <a:latin typeface="Arial"/>
                <a:cs typeface="Arial"/>
              </a:rPr>
              <a:t>mea</a:t>
            </a:r>
            <a:r>
              <a:rPr sz="2000" spc="5" dirty="0">
                <a:latin typeface="Arial"/>
                <a:cs typeface="Arial"/>
              </a:rPr>
              <a:t>s</a:t>
            </a:r>
            <a:r>
              <a:rPr sz="2000" dirty="0">
                <a:latin typeface="Arial"/>
                <a:cs typeface="Arial"/>
              </a:rPr>
              <a:t>ure</a:t>
            </a:r>
            <a:r>
              <a:rPr sz="2000" spc="-55" dirty="0">
                <a:latin typeface="Arial"/>
                <a:cs typeface="Arial"/>
              </a:rPr>
              <a:t> </a:t>
            </a:r>
            <a:r>
              <a:rPr sz="2000" dirty="0">
                <a:latin typeface="Arial"/>
                <a:cs typeface="Arial"/>
              </a:rPr>
              <a:t>(normalize</a:t>
            </a:r>
            <a:r>
              <a:rPr sz="2000" spc="-40" dirty="0">
                <a:latin typeface="Arial"/>
                <a:cs typeface="Arial"/>
              </a:rPr>
              <a:t> </a:t>
            </a:r>
            <a:r>
              <a:rPr sz="2000" dirty="0">
                <a:latin typeface="Arial"/>
                <a:cs typeface="Arial"/>
              </a:rPr>
              <a:t>in RapidMiner)</a:t>
            </a:r>
          </a:p>
          <a:p>
            <a:pPr marL="756285" lvl="1" indent="-286385">
              <a:lnSpc>
                <a:spcPct val="100000"/>
              </a:lnSpc>
              <a:spcBef>
                <a:spcPts val="480"/>
              </a:spcBef>
              <a:buFont typeface="Arial"/>
              <a:buChar char="–"/>
              <a:tabLst>
                <a:tab pos="756920" algn="l"/>
              </a:tabLst>
            </a:pPr>
            <a:r>
              <a:rPr sz="2000" dirty="0">
                <a:latin typeface="Arial"/>
                <a:cs typeface="Arial"/>
              </a:rPr>
              <a:t>E</a:t>
            </a:r>
            <a:r>
              <a:rPr sz="2000" spc="-10" dirty="0">
                <a:latin typeface="Arial"/>
                <a:cs typeface="Arial"/>
              </a:rPr>
              <a:t>x</a:t>
            </a:r>
            <a:r>
              <a:rPr sz="2000" dirty="0">
                <a:latin typeface="Arial"/>
                <a:cs typeface="Arial"/>
              </a:rPr>
              <a:t>ample:</a:t>
            </a:r>
            <a:r>
              <a:rPr sz="2000" spc="-10" dirty="0">
                <a:latin typeface="Arial"/>
                <a:cs typeface="Arial"/>
              </a:rPr>
              <a:t> </a:t>
            </a:r>
            <a:r>
              <a:rPr sz="2000" spc="-5" dirty="0">
                <a:latin typeface="Arial"/>
                <a:cs typeface="Arial"/>
              </a:rPr>
              <a:t>Z</a:t>
            </a:r>
            <a:r>
              <a:rPr sz="2000" dirty="0">
                <a:latin typeface="Arial"/>
                <a:cs typeface="Arial"/>
              </a:rPr>
              <a:t>-Sco</a:t>
            </a:r>
            <a:r>
              <a:rPr sz="2000" spc="5" dirty="0">
                <a:latin typeface="Arial"/>
                <a:cs typeface="Arial"/>
              </a:rPr>
              <a:t>r</a:t>
            </a:r>
            <a:r>
              <a:rPr sz="2000" dirty="0">
                <a:latin typeface="Arial"/>
                <a:cs typeface="Arial"/>
              </a:rPr>
              <a:t>e</a:t>
            </a:r>
          </a:p>
        </p:txBody>
      </p:sp>
      <p:pic>
        <p:nvPicPr>
          <p:cNvPr id="8" name="Picture 7"/>
          <p:cNvPicPr>
            <a:picLocks noChangeAspect="1"/>
          </p:cNvPicPr>
          <p:nvPr/>
        </p:nvPicPr>
        <p:blipFill rotWithShape="1">
          <a:blip r:embed="rId3"/>
          <a:srcRect t="17850" r="56432" b="47799"/>
          <a:stretch/>
        </p:blipFill>
        <p:spPr>
          <a:xfrm>
            <a:off x="574954" y="3330952"/>
            <a:ext cx="8001000" cy="3429000"/>
          </a:xfrm>
          <a:prstGeom prst="rect">
            <a:avLst/>
          </a:prstGeom>
        </p:spPr>
      </p:pic>
    </p:spTree>
    <p:extLst>
      <p:ext uri="{BB962C8B-B14F-4D97-AF65-F5344CB8AC3E}">
        <p14:creationId xmlns:p14="http://schemas.microsoft.com/office/powerpoint/2010/main" val="303015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1838</Words>
  <Application>Microsoft Office PowerPoint</Application>
  <PresentationFormat>On-screen Show (4:3)</PresentationFormat>
  <Paragraphs>512</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Symbol</vt:lpstr>
      <vt:lpstr>Times New Roman</vt:lpstr>
      <vt:lpstr>Wingdings</vt:lpstr>
      <vt:lpstr>Office Theme</vt:lpstr>
      <vt:lpstr>1_Office Theme</vt:lpstr>
      <vt:lpstr>Advanced Issues of K-Means and Hierarchical Clustering</vt:lpstr>
      <vt:lpstr>Recommended Reading</vt:lpstr>
      <vt:lpstr>PowerPoint Presentation</vt:lpstr>
      <vt:lpstr>Distance Problem</vt:lpstr>
      <vt:lpstr>Hamming distance</vt:lpstr>
      <vt:lpstr>Jaccard Similarity</vt:lpstr>
      <vt:lpstr>Nominal Attributes</vt:lpstr>
      <vt:lpstr>Interval-Scaled Attributes</vt:lpstr>
      <vt:lpstr>How to Solve this Problem?</vt:lpstr>
      <vt:lpstr>Two different K-means Clustering</vt:lpstr>
      <vt:lpstr>PowerPoint Presentation</vt:lpstr>
      <vt:lpstr>PowerPoint Presentation</vt:lpstr>
      <vt:lpstr>Problems of K-Means</vt:lpstr>
      <vt:lpstr>Types of Clusterings</vt:lpstr>
      <vt:lpstr>Partitional Clustering</vt:lpstr>
      <vt:lpstr>Hierarchical Clustering</vt:lpstr>
      <vt:lpstr>What is Hierarchical Clustering?</vt:lpstr>
      <vt:lpstr>Strengths of Hierarchical Clustering</vt:lpstr>
      <vt:lpstr>Types of Hierarchical Clustering</vt:lpstr>
      <vt:lpstr>Agglomerative Clustering</vt:lpstr>
      <vt:lpstr>Cluster Distance: Single Linkage</vt:lpstr>
      <vt:lpstr>Cluster Distance: Complete Linkage</vt:lpstr>
      <vt:lpstr>Cluster Distance: Average Linkage</vt:lpstr>
      <vt:lpstr>Cluster Distance: Centroid Linkage</vt:lpstr>
      <vt:lpstr>Example</vt:lpstr>
      <vt:lpstr>Example-Cont.</vt:lpstr>
      <vt:lpstr>PowerPoint Presentation</vt:lpstr>
      <vt:lpstr>Post-clustering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Liang Chen</dc:creator>
  <cp:lastModifiedBy>Farzaneh</cp:lastModifiedBy>
  <cp:revision>40</cp:revision>
  <dcterms:created xsi:type="dcterms:W3CDTF">2016-10-25T10:51:00Z</dcterms:created>
  <dcterms:modified xsi:type="dcterms:W3CDTF">2023-10-18T15:33:21Z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2015-03-22T00:00:00Z</vt:filetime>
  </property>
  <property fmtid="{D5CDD505-2E9C-101B-9397-08002B2CF9AE}" pid="3" name="LastSaved">
    <vt:filetime>2016-10-25T00:00:00Z</vt:filetime>
  </property>
</Properties>
</file>