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26"/>
  </p:notesMasterIdLst>
  <p:sldIdLst>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9" r:id="rId20"/>
    <p:sldId id="280" r:id="rId21"/>
    <p:sldId id="276" r:id="rId22"/>
    <p:sldId id="283" r:id="rId23"/>
    <p:sldId id="281" r:id="rId24"/>
    <p:sldId id="282" r:id="rId2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77" autoAdjust="0"/>
  </p:normalViewPr>
  <p:slideViewPr>
    <p:cSldViewPr>
      <p:cViewPr varScale="1">
        <p:scale>
          <a:sx n="95" d="100"/>
          <a:sy n="95" d="100"/>
        </p:scale>
        <p:origin x="2073" y="54"/>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39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a:t>
            </a:r>
            <a:r>
              <a:rPr lang="en-US" baseline="0" dirty="0"/>
              <a:t> everyone, welcome to Week 10. In the past two weeks, we learnt clustering techniques. This week, we are going to learn another unsupervised data mining technique– Association rule mining, which is frequently used in market basket analysis. </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521F13-DB6E-41CF-8768-AD4D0EA2B3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5904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sz="1200" spc="-25" dirty="0"/>
              <a:t>This is the Process of Asso</a:t>
            </a:r>
            <a:r>
              <a:rPr lang="en-US" sz="1200" spc="-10" dirty="0"/>
              <a:t>c</a:t>
            </a:r>
            <a:r>
              <a:rPr lang="en-US" sz="1200" spc="-20" dirty="0"/>
              <a:t>iation</a:t>
            </a:r>
            <a:r>
              <a:rPr lang="en-US" sz="1200" spc="-5" dirty="0"/>
              <a:t> </a:t>
            </a:r>
            <a:r>
              <a:rPr lang="en-US" sz="1200" spc="-25" dirty="0"/>
              <a:t>Rule</a:t>
            </a:r>
            <a:r>
              <a:rPr lang="en-US" sz="1200" spc="10" dirty="0"/>
              <a:t> </a:t>
            </a:r>
            <a:r>
              <a:rPr lang="en-US" sz="1200" spc="-20" dirty="0"/>
              <a:t>Mining</a:t>
            </a:r>
            <a:r>
              <a:rPr lang="en-US" sz="1200" spc="10" dirty="0"/>
              <a:t>.</a:t>
            </a:r>
            <a:r>
              <a:rPr lang="en-US" sz="1200" spc="10" baseline="0" dirty="0"/>
              <a:t> First of all, we should choose the right set of items; this is kind of considered as data preprocessing. Suppose that you have a transactional database, which includes millions of orders and ten thousand items. You are not necessary be interested in all those items. If you are only interested in food or electronics, you can only select a subset of all items. If you are interested in the relationship among all product categories, you can replace all the product names with their category names. All the food items are replaced by food; all electronic items are replaced with electronics. This is the first step of association rule mining. </a:t>
            </a:r>
          </a:p>
          <a:p>
            <a:r>
              <a:rPr lang="en-US" sz="1200" spc="10" baseline="0" dirty="0"/>
              <a:t>Then, we will generate rules by </a:t>
            </a:r>
            <a:r>
              <a:rPr lang="en-US" sz="1200" dirty="0">
                <a:latin typeface="Arial"/>
                <a:cs typeface="Arial"/>
              </a:rPr>
              <a:t>the</a:t>
            </a:r>
            <a:r>
              <a:rPr lang="en-US" sz="1200" spc="-20" dirty="0">
                <a:latin typeface="Arial"/>
                <a:cs typeface="Arial"/>
              </a:rPr>
              <a:t> </a:t>
            </a:r>
            <a:r>
              <a:rPr lang="en-US" sz="1200" dirty="0">
                <a:latin typeface="Arial"/>
                <a:cs typeface="Arial"/>
              </a:rPr>
              <a:t>c</a:t>
            </a:r>
            <a:r>
              <a:rPr lang="en-US" sz="1200" spc="5" dirty="0">
                <a:latin typeface="Arial"/>
                <a:cs typeface="Arial"/>
              </a:rPr>
              <a:t>o</a:t>
            </a:r>
            <a:r>
              <a:rPr lang="en-US" sz="1200" dirty="0">
                <a:latin typeface="Arial"/>
                <a:cs typeface="Arial"/>
              </a:rPr>
              <a:t>unts</a:t>
            </a:r>
            <a:r>
              <a:rPr lang="en-US" sz="1200" spc="-25" dirty="0">
                <a:latin typeface="Arial"/>
                <a:cs typeface="Arial"/>
              </a:rPr>
              <a:t> </a:t>
            </a:r>
            <a:r>
              <a:rPr lang="en-US" sz="1200" dirty="0">
                <a:latin typeface="Arial"/>
                <a:cs typeface="Arial"/>
              </a:rPr>
              <a:t>in </a:t>
            </a:r>
            <a:r>
              <a:rPr lang="en-US" sz="1200" spc="-10" dirty="0">
                <a:latin typeface="Arial"/>
                <a:cs typeface="Arial"/>
              </a:rPr>
              <a:t>t</a:t>
            </a:r>
            <a:r>
              <a:rPr lang="en-US" sz="1200" dirty="0">
                <a:latin typeface="Arial"/>
                <a:cs typeface="Arial"/>
              </a:rPr>
              <a:t>he co-oc</a:t>
            </a:r>
            <a:r>
              <a:rPr lang="en-US" sz="1200" spc="5" dirty="0">
                <a:latin typeface="Arial"/>
                <a:cs typeface="Arial"/>
              </a:rPr>
              <a:t>c</a:t>
            </a:r>
            <a:r>
              <a:rPr lang="en-US" sz="1200" spc="-15" dirty="0">
                <a:latin typeface="Arial"/>
                <a:cs typeface="Arial"/>
              </a:rPr>
              <a:t>u</a:t>
            </a:r>
            <a:r>
              <a:rPr lang="en-US" sz="1200" dirty="0">
                <a:latin typeface="Arial"/>
                <a:cs typeface="Arial"/>
              </a:rPr>
              <a:t>rr</a:t>
            </a:r>
            <a:r>
              <a:rPr lang="en-US" sz="1200" spc="-20" dirty="0">
                <a:latin typeface="Arial"/>
                <a:cs typeface="Arial"/>
              </a:rPr>
              <a:t>e</a:t>
            </a:r>
            <a:r>
              <a:rPr lang="en-US" sz="1200" dirty="0">
                <a:latin typeface="Arial"/>
                <a:cs typeface="Arial"/>
              </a:rPr>
              <a:t>n</a:t>
            </a:r>
            <a:r>
              <a:rPr lang="en-US" sz="1200" spc="-10" dirty="0">
                <a:latin typeface="Arial"/>
                <a:cs typeface="Arial"/>
              </a:rPr>
              <a:t>c</a:t>
            </a:r>
            <a:r>
              <a:rPr lang="en-US" sz="1200" dirty="0">
                <a:latin typeface="Arial"/>
                <a:cs typeface="Arial"/>
              </a:rPr>
              <a:t>e</a:t>
            </a:r>
            <a:r>
              <a:rPr lang="en-US" sz="1200" spc="-45" dirty="0">
                <a:latin typeface="Arial"/>
                <a:cs typeface="Arial"/>
              </a:rPr>
              <a:t> </a:t>
            </a:r>
            <a:r>
              <a:rPr lang="en-US" sz="1200" dirty="0">
                <a:latin typeface="Arial"/>
                <a:cs typeface="Arial"/>
              </a:rPr>
              <a:t>ma</a:t>
            </a:r>
            <a:r>
              <a:rPr lang="en-US" sz="1200" spc="-10" dirty="0">
                <a:latin typeface="Arial"/>
                <a:cs typeface="Arial"/>
              </a:rPr>
              <a:t>t</a:t>
            </a:r>
            <a:r>
              <a:rPr lang="en-US" sz="1200" dirty="0">
                <a:latin typeface="Arial"/>
                <a:cs typeface="Arial"/>
              </a:rPr>
              <a:t>rix. First, we ge</a:t>
            </a:r>
            <a:r>
              <a:rPr lang="en-US" sz="1200" spc="-10" dirty="0">
                <a:latin typeface="Arial"/>
                <a:cs typeface="Arial"/>
              </a:rPr>
              <a:t>n</a:t>
            </a:r>
            <a:r>
              <a:rPr lang="en-US" sz="1200" dirty="0">
                <a:latin typeface="Arial"/>
                <a:cs typeface="Arial"/>
              </a:rPr>
              <a:t>er</a:t>
            </a:r>
            <a:r>
              <a:rPr lang="en-US" sz="1200" spc="-10" dirty="0">
                <a:latin typeface="Arial"/>
                <a:cs typeface="Arial"/>
              </a:rPr>
              <a:t>a</a:t>
            </a:r>
            <a:r>
              <a:rPr lang="en-US" sz="1200" dirty="0">
                <a:latin typeface="Arial"/>
                <a:cs typeface="Arial"/>
              </a:rPr>
              <a:t>te</a:t>
            </a:r>
            <a:r>
              <a:rPr lang="en-US" sz="1200" spc="10" dirty="0">
                <a:latin typeface="Arial"/>
                <a:cs typeface="Arial"/>
              </a:rPr>
              <a:t> </a:t>
            </a:r>
            <a:r>
              <a:rPr lang="en-US" sz="1200" dirty="0">
                <a:latin typeface="Arial"/>
                <a:cs typeface="Arial"/>
              </a:rPr>
              <a:t>fre</a:t>
            </a:r>
            <a:r>
              <a:rPr lang="en-US" sz="1200" spc="-10" dirty="0">
                <a:latin typeface="Arial"/>
                <a:cs typeface="Arial"/>
              </a:rPr>
              <a:t>q</a:t>
            </a:r>
            <a:r>
              <a:rPr lang="en-US" sz="1200" dirty="0">
                <a:latin typeface="Arial"/>
                <a:cs typeface="Arial"/>
              </a:rPr>
              <a:t>u</a:t>
            </a:r>
            <a:r>
              <a:rPr lang="en-US" sz="1200" spc="-10" dirty="0">
                <a:latin typeface="Arial"/>
                <a:cs typeface="Arial"/>
              </a:rPr>
              <a:t>e</a:t>
            </a:r>
            <a:r>
              <a:rPr lang="en-US" sz="1200" dirty="0">
                <a:latin typeface="Arial"/>
                <a:cs typeface="Arial"/>
              </a:rPr>
              <a:t>nt</a:t>
            </a:r>
            <a:r>
              <a:rPr lang="en-US" sz="1200" spc="5" dirty="0">
                <a:latin typeface="Arial"/>
                <a:cs typeface="Arial"/>
              </a:rPr>
              <a:t> </a:t>
            </a:r>
            <a:r>
              <a:rPr lang="en-US" sz="1200" dirty="0">
                <a:latin typeface="Arial"/>
                <a:cs typeface="Arial"/>
              </a:rPr>
              <a:t>item-s</a:t>
            </a:r>
            <a:r>
              <a:rPr lang="en-US" sz="1200" spc="-10" dirty="0">
                <a:latin typeface="Arial"/>
                <a:cs typeface="Arial"/>
              </a:rPr>
              <a:t>e</a:t>
            </a:r>
            <a:r>
              <a:rPr lang="en-US" sz="1200" dirty="0">
                <a:latin typeface="Arial"/>
                <a:cs typeface="Arial"/>
              </a:rPr>
              <a:t>ts b</a:t>
            </a:r>
            <a:r>
              <a:rPr lang="en-US" sz="1200" spc="-10" dirty="0">
                <a:latin typeface="Arial"/>
                <a:cs typeface="Arial"/>
              </a:rPr>
              <a:t>a</a:t>
            </a:r>
            <a:r>
              <a:rPr lang="en-US" sz="1200" dirty="0">
                <a:latin typeface="Arial"/>
                <a:cs typeface="Arial"/>
              </a:rPr>
              <a:t>sed</a:t>
            </a:r>
            <a:r>
              <a:rPr lang="en-US" sz="1200" spc="5" dirty="0">
                <a:latin typeface="Arial"/>
                <a:cs typeface="Arial"/>
              </a:rPr>
              <a:t> </a:t>
            </a:r>
            <a:r>
              <a:rPr lang="en-US" sz="1200" dirty="0">
                <a:latin typeface="Arial"/>
                <a:cs typeface="Arial"/>
              </a:rPr>
              <a:t>on</a:t>
            </a:r>
            <a:r>
              <a:rPr lang="en-US" dirty="0">
                <a:latin typeface="Arial"/>
                <a:cs typeface="Arial"/>
              </a:rPr>
              <a:t> </a:t>
            </a:r>
            <a:r>
              <a:rPr lang="en-US" sz="1200" dirty="0">
                <a:latin typeface="Arial"/>
                <a:cs typeface="Arial"/>
              </a:rPr>
              <a:t>su</a:t>
            </a:r>
            <a:r>
              <a:rPr lang="en-US" sz="1200" spc="-10" dirty="0">
                <a:latin typeface="Arial"/>
                <a:cs typeface="Arial"/>
              </a:rPr>
              <a:t>p</a:t>
            </a:r>
            <a:r>
              <a:rPr lang="en-US" sz="1200" dirty="0">
                <a:latin typeface="Arial"/>
                <a:cs typeface="Arial"/>
              </a:rPr>
              <a:t>p</a:t>
            </a:r>
            <a:r>
              <a:rPr lang="en-US" sz="1200" spc="-10" dirty="0">
                <a:latin typeface="Arial"/>
                <a:cs typeface="Arial"/>
              </a:rPr>
              <a:t>o</a:t>
            </a:r>
            <a:r>
              <a:rPr lang="en-US" sz="1200" dirty="0">
                <a:latin typeface="Arial"/>
                <a:cs typeface="Arial"/>
              </a:rPr>
              <a:t>rt</a:t>
            </a:r>
            <a:r>
              <a:rPr lang="en-US" sz="1200" spc="15" dirty="0">
                <a:latin typeface="Arial"/>
                <a:cs typeface="Arial"/>
              </a:rPr>
              <a:t> </a:t>
            </a:r>
            <a:r>
              <a:rPr lang="en-US" sz="1200" dirty="0">
                <a:latin typeface="Arial"/>
                <a:cs typeface="Arial"/>
              </a:rPr>
              <a:t>thr</a:t>
            </a:r>
            <a:r>
              <a:rPr lang="en-US" sz="1200" spc="-10" dirty="0">
                <a:latin typeface="Arial"/>
                <a:cs typeface="Arial"/>
              </a:rPr>
              <a:t>e</a:t>
            </a:r>
            <a:r>
              <a:rPr lang="en-US" sz="1200" dirty="0">
                <a:latin typeface="Arial"/>
                <a:cs typeface="Arial"/>
              </a:rPr>
              <a:t>sh</a:t>
            </a:r>
            <a:r>
              <a:rPr lang="en-US" sz="1200" spc="-10" dirty="0">
                <a:latin typeface="Arial"/>
                <a:cs typeface="Arial"/>
              </a:rPr>
              <a:t>o</a:t>
            </a:r>
            <a:r>
              <a:rPr lang="en-US" sz="1200" dirty="0">
                <a:latin typeface="Arial"/>
                <a:cs typeface="Arial"/>
              </a:rPr>
              <a:t>ld va</a:t>
            </a:r>
            <a:r>
              <a:rPr lang="en-US" sz="1200" spc="-10" dirty="0">
                <a:latin typeface="Arial"/>
                <a:cs typeface="Arial"/>
              </a:rPr>
              <a:t>l</a:t>
            </a:r>
            <a:r>
              <a:rPr lang="en-US" sz="1200" dirty="0">
                <a:latin typeface="Arial"/>
                <a:cs typeface="Arial"/>
              </a:rPr>
              <a:t>u</a:t>
            </a:r>
            <a:r>
              <a:rPr lang="en-US" sz="1200" spc="-10" dirty="0">
                <a:latin typeface="Arial"/>
                <a:cs typeface="Arial"/>
              </a:rPr>
              <a:t>e. For instance, you might use 10% as the threshold</a:t>
            </a:r>
            <a:r>
              <a:rPr lang="en-US" sz="1200" spc="-10" baseline="0" dirty="0">
                <a:latin typeface="Arial"/>
                <a:cs typeface="Arial"/>
              </a:rPr>
              <a:t> value, and then you will generate all the </a:t>
            </a:r>
            <a:r>
              <a:rPr lang="en-US" sz="1200" spc="-10" baseline="0" dirty="0" err="1">
                <a:latin typeface="Arial"/>
                <a:cs typeface="Arial"/>
              </a:rPr>
              <a:t>itemsets</a:t>
            </a:r>
            <a:r>
              <a:rPr lang="en-US" sz="1200" spc="-10" baseline="0" dirty="0">
                <a:latin typeface="Arial"/>
                <a:cs typeface="Arial"/>
              </a:rPr>
              <a:t> which occur more than 10% of the transaction orders. Then, you will filter out item-sets based on the confidence threshold value. </a:t>
            </a:r>
          </a:p>
          <a:p>
            <a:r>
              <a:rPr lang="en-US" sz="1200" spc="0" baseline="0" dirty="0">
                <a:latin typeface="+mn-lt"/>
                <a:cs typeface="+mn-cs"/>
              </a:rPr>
              <a:t>This will be considered as two steps (operators) in </a:t>
            </a:r>
            <a:r>
              <a:rPr lang="en-US" sz="1200" spc="0" baseline="0" dirty="0" err="1">
                <a:latin typeface="+mn-lt"/>
                <a:cs typeface="+mn-cs"/>
              </a:rPr>
              <a:t>RapidMiner</a:t>
            </a:r>
            <a:r>
              <a:rPr lang="en-US" sz="1200" spc="0" baseline="0" dirty="0">
                <a:latin typeface="+mn-lt"/>
                <a:cs typeface="+mn-cs"/>
              </a:rPr>
              <a:t>. This is different from other Data mining processes we have learned before. For example, in decision tree process, we only have one operator “decision tree”. However, for this process, we have two steps: the first one generates frequent </a:t>
            </a:r>
            <a:r>
              <a:rPr lang="en-US" sz="1200" spc="0" baseline="0" dirty="0" err="1">
                <a:latin typeface="+mn-lt"/>
                <a:cs typeface="+mn-cs"/>
              </a:rPr>
              <a:t>itemsets</a:t>
            </a:r>
            <a:r>
              <a:rPr lang="en-US" sz="1200" spc="0" baseline="0" dirty="0">
                <a:latin typeface="+mn-lt"/>
                <a:cs typeface="+mn-cs"/>
              </a:rPr>
              <a:t> and the other one creates the association rule based on the confidence threshold value. I will show you how to do this in our lab tutorial. </a:t>
            </a:r>
          </a:p>
          <a:p>
            <a:r>
              <a:rPr lang="en-US" sz="1200" spc="0" baseline="0" dirty="0">
                <a:latin typeface="+mn-lt"/>
                <a:cs typeface="+mn-cs"/>
              </a:rPr>
              <a:t>Lastly, we will consider how to overcome the practical limits in the next few slides. </a:t>
            </a:r>
            <a:endParaRPr lang="en-US" sz="1200" spc="-10" baseline="0" dirty="0">
              <a:latin typeface="Arial"/>
              <a:cs typeface="Arial"/>
            </a:endParaRPr>
          </a:p>
        </p:txBody>
      </p:sp>
    </p:spTree>
    <p:extLst>
      <p:ext uri="{BB962C8B-B14F-4D97-AF65-F5344CB8AC3E}">
        <p14:creationId xmlns:p14="http://schemas.microsoft.com/office/powerpoint/2010/main" val="1097683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Given</a:t>
            </a:r>
            <a:r>
              <a:rPr lang="en-US" sz="1200" spc="-10" dirty="0">
                <a:latin typeface="Arial"/>
                <a:cs typeface="Arial"/>
              </a:rPr>
              <a:t> </a:t>
            </a:r>
            <a:r>
              <a:rPr lang="en-US" sz="1200" dirty="0">
                <a:latin typeface="Arial"/>
                <a:cs typeface="Arial"/>
              </a:rPr>
              <a:t>d items, th</a:t>
            </a:r>
            <a:r>
              <a:rPr lang="en-US" sz="1200" spc="-10" dirty="0">
                <a:latin typeface="Arial"/>
                <a:cs typeface="Arial"/>
              </a:rPr>
              <a:t>e</a:t>
            </a:r>
            <a:r>
              <a:rPr lang="en-US" sz="1200" dirty="0">
                <a:latin typeface="Arial"/>
                <a:cs typeface="Arial"/>
              </a:rPr>
              <a:t>re </a:t>
            </a:r>
            <a:r>
              <a:rPr lang="en-US" sz="1200" spc="-10" dirty="0">
                <a:latin typeface="Arial"/>
                <a:cs typeface="Arial"/>
              </a:rPr>
              <a:t>a</a:t>
            </a:r>
            <a:r>
              <a:rPr lang="en-US" sz="1200" dirty="0">
                <a:latin typeface="Arial"/>
                <a:cs typeface="Arial"/>
              </a:rPr>
              <a:t>re</a:t>
            </a:r>
            <a:r>
              <a:rPr lang="en-US" sz="1200" spc="5" dirty="0">
                <a:latin typeface="Arial"/>
                <a:cs typeface="Arial"/>
              </a:rPr>
              <a:t> </a:t>
            </a:r>
            <a:r>
              <a:rPr lang="en-US" sz="1200" dirty="0">
                <a:latin typeface="Arial"/>
                <a:cs typeface="Arial"/>
              </a:rPr>
              <a:t>2</a:t>
            </a:r>
            <a:r>
              <a:rPr lang="en-US" sz="1200" baseline="25462" dirty="0">
                <a:latin typeface="Arial"/>
                <a:cs typeface="Arial"/>
              </a:rPr>
              <a:t>d</a:t>
            </a:r>
            <a:r>
              <a:rPr lang="en-US" sz="1200" spc="240" baseline="25462" dirty="0">
                <a:latin typeface="Arial"/>
                <a:cs typeface="Arial"/>
              </a:rPr>
              <a:t> </a:t>
            </a:r>
            <a:r>
              <a:rPr lang="en-US" sz="1200" dirty="0">
                <a:latin typeface="Arial"/>
                <a:cs typeface="Arial"/>
              </a:rPr>
              <a:t>p</a:t>
            </a:r>
            <a:r>
              <a:rPr lang="en-US" sz="1200" spc="-10" dirty="0">
                <a:latin typeface="Arial"/>
                <a:cs typeface="Arial"/>
              </a:rPr>
              <a:t>o</a:t>
            </a:r>
            <a:r>
              <a:rPr lang="en-US" sz="1200" dirty="0">
                <a:latin typeface="Arial"/>
                <a:cs typeface="Arial"/>
              </a:rPr>
              <a:t>ssi</a:t>
            </a:r>
            <a:r>
              <a:rPr lang="en-US" sz="1200" spc="-10" dirty="0">
                <a:latin typeface="Arial"/>
                <a:cs typeface="Arial"/>
              </a:rPr>
              <a:t>b</a:t>
            </a:r>
            <a:r>
              <a:rPr lang="en-US" sz="1200" dirty="0">
                <a:latin typeface="Arial"/>
                <a:cs typeface="Arial"/>
              </a:rPr>
              <a:t>le</a:t>
            </a:r>
            <a:r>
              <a:rPr lang="en-US" sz="1200" spc="15" dirty="0">
                <a:latin typeface="Arial"/>
                <a:cs typeface="Arial"/>
              </a:rPr>
              <a:t> </a:t>
            </a:r>
            <a:r>
              <a:rPr lang="en-US" sz="1200" dirty="0">
                <a:latin typeface="Arial"/>
                <a:cs typeface="Arial"/>
              </a:rPr>
              <a:t>ca</a:t>
            </a:r>
            <a:r>
              <a:rPr lang="en-US" sz="1200" spc="-10" dirty="0">
                <a:latin typeface="Arial"/>
                <a:cs typeface="Arial"/>
              </a:rPr>
              <a:t>n</a:t>
            </a:r>
            <a:r>
              <a:rPr lang="en-US" sz="1200" dirty="0">
                <a:latin typeface="Arial"/>
                <a:cs typeface="Arial"/>
              </a:rPr>
              <a:t>d</a:t>
            </a:r>
            <a:r>
              <a:rPr lang="en-US" sz="1200" spc="-10" dirty="0">
                <a:latin typeface="Arial"/>
                <a:cs typeface="Arial"/>
              </a:rPr>
              <a:t>i</a:t>
            </a:r>
            <a:r>
              <a:rPr lang="en-US" sz="1200" dirty="0">
                <a:latin typeface="Arial"/>
                <a:cs typeface="Arial"/>
              </a:rPr>
              <a:t>d</a:t>
            </a:r>
            <a:r>
              <a:rPr lang="en-US" sz="1200" spc="-10" dirty="0">
                <a:latin typeface="Arial"/>
                <a:cs typeface="Arial"/>
              </a:rPr>
              <a:t>a</a:t>
            </a:r>
            <a:r>
              <a:rPr lang="en-US" sz="1200" dirty="0">
                <a:latin typeface="Arial"/>
                <a:cs typeface="Arial"/>
              </a:rPr>
              <a:t>te</a:t>
            </a:r>
            <a:r>
              <a:rPr lang="en-US" sz="1200" spc="10" dirty="0">
                <a:latin typeface="Arial"/>
                <a:cs typeface="Arial"/>
              </a:rPr>
              <a:t> </a:t>
            </a:r>
            <a:r>
              <a:rPr lang="en-US" sz="1200" dirty="0" err="1">
                <a:latin typeface="Arial"/>
                <a:cs typeface="Arial"/>
              </a:rPr>
              <a:t>items</a:t>
            </a:r>
            <a:r>
              <a:rPr lang="en-US" sz="1200" spc="-10" dirty="0" err="1">
                <a:latin typeface="Arial"/>
                <a:cs typeface="Arial"/>
              </a:rPr>
              <a:t>e</a:t>
            </a:r>
            <a:r>
              <a:rPr lang="en-US" sz="1200" dirty="0" err="1">
                <a:latin typeface="Arial"/>
                <a:cs typeface="Arial"/>
              </a:rPr>
              <a:t>ts</a:t>
            </a:r>
            <a:r>
              <a:rPr lang="en-US" sz="1200" dirty="0">
                <a:latin typeface="Arial"/>
                <a:cs typeface="Arial"/>
              </a:rPr>
              <a:t>. I will show you h</a:t>
            </a:r>
            <a:r>
              <a:rPr lang="en-US" dirty="0"/>
              <a:t>ow complex it 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Suppose that we have five</a:t>
            </a:r>
            <a:r>
              <a:rPr lang="en-US" baseline="0" dirty="0"/>
              <a:t> unique products, we are going to have 32 </a:t>
            </a:r>
            <a:r>
              <a:rPr lang="en-US" baseline="0" dirty="0" err="1"/>
              <a:t>intemsets</a:t>
            </a:r>
            <a:r>
              <a:rPr lang="en-US" baseline="0" dirty="0"/>
              <a:t>, as shown in this picture.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12700" indent="0">
              <a:lnSpc>
                <a:spcPts val="1730"/>
              </a:lnSpc>
              <a:buFont typeface="Arial"/>
              <a:buNone/>
              <a:tabLst>
                <a:tab pos="299720" algn="l"/>
              </a:tabLst>
            </a:pPr>
            <a:r>
              <a:rPr lang="en-US" baseline="0" dirty="0"/>
              <a:t>For </a:t>
            </a:r>
            <a:r>
              <a:rPr lang="en-US" sz="1800" dirty="0">
                <a:latin typeface="Arial"/>
                <a:cs typeface="Arial"/>
              </a:rPr>
              <a:t>Fast</a:t>
            </a:r>
            <a:r>
              <a:rPr lang="en-US" sz="1800" spc="-10" dirty="0">
                <a:latin typeface="Arial"/>
                <a:cs typeface="Arial"/>
              </a:rPr>
              <a:t> </a:t>
            </a:r>
            <a:r>
              <a:rPr lang="en-US" sz="1800" dirty="0">
                <a:latin typeface="Arial"/>
                <a:cs typeface="Arial"/>
              </a:rPr>
              <a:t>Fo</a:t>
            </a:r>
            <a:r>
              <a:rPr lang="en-US" sz="1800" spc="-10" dirty="0">
                <a:latin typeface="Arial"/>
                <a:cs typeface="Arial"/>
              </a:rPr>
              <a:t>o</a:t>
            </a:r>
            <a:r>
              <a:rPr lang="en-US" sz="1800" dirty="0">
                <a:latin typeface="Arial"/>
                <a:cs typeface="Arial"/>
              </a:rPr>
              <a:t>d</a:t>
            </a:r>
            <a:r>
              <a:rPr lang="en-US" sz="1800" spc="5" dirty="0">
                <a:latin typeface="Arial"/>
                <a:cs typeface="Arial"/>
              </a:rPr>
              <a:t> </a:t>
            </a:r>
            <a:r>
              <a:rPr lang="en-US" sz="1800" dirty="0">
                <a:latin typeface="Arial"/>
                <a:cs typeface="Arial"/>
              </a:rPr>
              <a:t>R</a:t>
            </a:r>
            <a:r>
              <a:rPr lang="en-US" sz="1800" spc="-10" dirty="0">
                <a:latin typeface="Arial"/>
                <a:cs typeface="Arial"/>
              </a:rPr>
              <a:t>e</a:t>
            </a:r>
            <a:r>
              <a:rPr lang="en-US" sz="1800" dirty="0">
                <a:latin typeface="Arial"/>
                <a:cs typeface="Arial"/>
              </a:rPr>
              <a:t>sta</a:t>
            </a:r>
            <a:r>
              <a:rPr lang="en-US" sz="1800" spc="-10" dirty="0">
                <a:latin typeface="Arial"/>
                <a:cs typeface="Arial"/>
              </a:rPr>
              <a:t>u</a:t>
            </a:r>
            <a:r>
              <a:rPr lang="en-US" sz="1800" dirty="0">
                <a:latin typeface="Arial"/>
                <a:cs typeface="Arial"/>
              </a:rPr>
              <a:t>ra</a:t>
            </a:r>
            <a:r>
              <a:rPr lang="en-US" sz="1800" spc="-10" dirty="0">
                <a:latin typeface="Arial"/>
                <a:cs typeface="Arial"/>
              </a:rPr>
              <a:t>n</a:t>
            </a:r>
            <a:r>
              <a:rPr lang="en-US" sz="1800" dirty="0">
                <a:latin typeface="Arial"/>
                <a:cs typeface="Arial"/>
              </a:rPr>
              <a:t>t…co</a:t>
            </a:r>
            <a:r>
              <a:rPr lang="en-US" sz="1800" spc="-10" dirty="0">
                <a:latin typeface="Arial"/>
                <a:cs typeface="Arial"/>
              </a:rPr>
              <a:t>u</a:t>
            </a:r>
            <a:r>
              <a:rPr lang="en-US" sz="1800" dirty="0">
                <a:latin typeface="Arial"/>
                <a:cs typeface="Arial"/>
              </a:rPr>
              <a:t>ld</a:t>
            </a:r>
            <a:r>
              <a:rPr lang="en-US" sz="1800" spc="15" dirty="0">
                <a:latin typeface="Arial"/>
                <a:cs typeface="Arial"/>
              </a:rPr>
              <a:t> </a:t>
            </a:r>
            <a:r>
              <a:rPr lang="en-US" sz="1800" dirty="0">
                <a:latin typeface="Arial"/>
                <a:cs typeface="Arial"/>
              </a:rPr>
              <a:t>h</a:t>
            </a:r>
            <a:r>
              <a:rPr lang="en-US" sz="1800" spc="-10" dirty="0">
                <a:latin typeface="Arial"/>
                <a:cs typeface="Arial"/>
              </a:rPr>
              <a:t>a</a:t>
            </a:r>
            <a:r>
              <a:rPr lang="en-US" sz="1800" dirty="0">
                <a:latin typeface="Arial"/>
                <a:cs typeface="Arial"/>
              </a:rPr>
              <a:t>ve</a:t>
            </a:r>
            <a:r>
              <a:rPr lang="en-US" sz="1800" spc="5" dirty="0">
                <a:latin typeface="Arial"/>
                <a:cs typeface="Arial"/>
              </a:rPr>
              <a:t> </a:t>
            </a:r>
            <a:r>
              <a:rPr lang="en-US" sz="1800" dirty="0">
                <a:latin typeface="Arial"/>
                <a:cs typeface="Arial"/>
              </a:rPr>
              <a:t>1</a:t>
            </a:r>
            <a:r>
              <a:rPr lang="en-US" sz="1800" spc="-10" dirty="0">
                <a:latin typeface="Arial"/>
                <a:cs typeface="Arial"/>
              </a:rPr>
              <a:t>0</a:t>
            </a:r>
            <a:r>
              <a:rPr lang="en-US" sz="1800" dirty="0">
                <a:latin typeface="Arial"/>
                <a:cs typeface="Arial"/>
              </a:rPr>
              <a:t>0 it</a:t>
            </a:r>
            <a:r>
              <a:rPr lang="en-US" sz="1800" spc="-10" dirty="0">
                <a:latin typeface="Arial"/>
                <a:cs typeface="Arial"/>
              </a:rPr>
              <a:t>e</a:t>
            </a:r>
            <a:r>
              <a:rPr lang="en-US" sz="1800" dirty="0">
                <a:latin typeface="Arial"/>
                <a:cs typeface="Arial"/>
              </a:rPr>
              <a:t>ms on</a:t>
            </a:r>
            <a:r>
              <a:rPr lang="en-US" sz="1800" spc="5" dirty="0">
                <a:latin typeface="Arial"/>
                <a:cs typeface="Arial"/>
              </a:rPr>
              <a:t> </a:t>
            </a:r>
            <a:r>
              <a:rPr lang="en-US" sz="1800" dirty="0">
                <a:latin typeface="Arial"/>
                <a:cs typeface="Arial"/>
              </a:rPr>
              <a:t>its</a:t>
            </a:r>
            <a:r>
              <a:rPr lang="en-US" sz="1800" spc="-10" dirty="0">
                <a:latin typeface="Arial"/>
                <a:cs typeface="Arial"/>
              </a:rPr>
              <a:t> </a:t>
            </a:r>
            <a:r>
              <a:rPr lang="en-US" sz="1800" dirty="0">
                <a:latin typeface="Arial"/>
                <a:cs typeface="Arial"/>
              </a:rPr>
              <a:t>me</a:t>
            </a:r>
            <a:r>
              <a:rPr lang="en-US" sz="1800" spc="-10" dirty="0">
                <a:latin typeface="Arial"/>
                <a:cs typeface="Arial"/>
              </a:rPr>
              <a:t>n</a:t>
            </a:r>
            <a:r>
              <a:rPr lang="en-US" sz="1800" dirty="0">
                <a:latin typeface="Arial"/>
                <a:cs typeface="Arial"/>
              </a:rPr>
              <a:t>u:</a:t>
            </a:r>
            <a:r>
              <a:rPr lang="en-US" sz="1800" baseline="0" dirty="0">
                <a:latin typeface="Arial"/>
                <a:cs typeface="Arial"/>
              </a:rPr>
              <a:t> </a:t>
            </a:r>
            <a:r>
              <a:rPr lang="en-US" sz="1600" dirty="0">
                <a:latin typeface="Arial"/>
                <a:cs typeface="Arial"/>
              </a:rPr>
              <a:t>H</a:t>
            </a:r>
            <a:r>
              <a:rPr lang="en-US" sz="1600" spc="-10" dirty="0">
                <a:latin typeface="Arial"/>
                <a:cs typeface="Arial"/>
              </a:rPr>
              <a:t>o</a:t>
            </a:r>
            <a:r>
              <a:rPr lang="en-US" sz="1600" dirty="0">
                <a:latin typeface="Arial"/>
                <a:cs typeface="Arial"/>
              </a:rPr>
              <a:t>w</a:t>
            </a:r>
            <a:r>
              <a:rPr lang="en-US" sz="1600" spc="10" dirty="0">
                <a:latin typeface="Arial"/>
                <a:cs typeface="Arial"/>
              </a:rPr>
              <a:t> </a:t>
            </a:r>
            <a:r>
              <a:rPr lang="en-US" sz="1600" dirty="0">
                <a:latin typeface="Arial"/>
                <a:cs typeface="Arial"/>
              </a:rPr>
              <a:t>ma</a:t>
            </a:r>
            <a:r>
              <a:rPr lang="en-US" sz="1600" spc="-10" dirty="0">
                <a:latin typeface="Arial"/>
                <a:cs typeface="Arial"/>
              </a:rPr>
              <a:t>n</a:t>
            </a:r>
            <a:r>
              <a:rPr lang="en-US" sz="1600" dirty="0">
                <a:latin typeface="Arial"/>
                <a:cs typeface="Arial"/>
              </a:rPr>
              <a:t>y com</a:t>
            </a:r>
            <a:r>
              <a:rPr lang="en-US" sz="1600" spc="-10" dirty="0">
                <a:latin typeface="Arial"/>
                <a:cs typeface="Arial"/>
              </a:rPr>
              <a:t>b</a:t>
            </a:r>
            <a:r>
              <a:rPr lang="en-US" sz="1600" dirty="0">
                <a:latin typeface="Arial"/>
                <a:cs typeface="Arial"/>
              </a:rPr>
              <a:t>i</a:t>
            </a:r>
            <a:r>
              <a:rPr lang="en-US" sz="1600" spc="-10" dirty="0">
                <a:latin typeface="Arial"/>
                <a:cs typeface="Arial"/>
              </a:rPr>
              <a:t>n</a:t>
            </a:r>
            <a:r>
              <a:rPr lang="en-US" sz="1600" dirty="0">
                <a:latin typeface="Arial"/>
                <a:cs typeface="Arial"/>
              </a:rPr>
              <a:t>ati</a:t>
            </a:r>
            <a:r>
              <a:rPr lang="en-US" sz="1600" spc="-10" dirty="0">
                <a:latin typeface="Arial"/>
                <a:cs typeface="Arial"/>
              </a:rPr>
              <a:t>o</a:t>
            </a:r>
            <a:r>
              <a:rPr lang="en-US" sz="1600" dirty="0">
                <a:latin typeface="Arial"/>
                <a:cs typeface="Arial"/>
              </a:rPr>
              <a:t>ns</a:t>
            </a:r>
            <a:r>
              <a:rPr lang="en-US" sz="1600" spc="20" dirty="0">
                <a:latin typeface="Arial"/>
                <a:cs typeface="Arial"/>
              </a:rPr>
              <a:t> </a:t>
            </a:r>
            <a:r>
              <a:rPr lang="en-US" sz="1600" dirty="0">
                <a:latin typeface="Arial"/>
                <a:cs typeface="Arial"/>
              </a:rPr>
              <a:t>are</a:t>
            </a:r>
            <a:r>
              <a:rPr lang="en-US" sz="1600" spc="-10" dirty="0">
                <a:latin typeface="Arial"/>
                <a:cs typeface="Arial"/>
              </a:rPr>
              <a:t> </a:t>
            </a:r>
            <a:r>
              <a:rPr lang="en-US" sz="1600" spc="5" dirty="0">
                <a:latin typeface="Arial"/>
                <a:cs typeface="Arial"/>
              </a:rPr>
              <a:t>t</a:t>
            </a:r>
            <a:r>
              <a:rPr lang="en-US" sz="1600" dirty="0">
                <a:latin typeface="Arial"/>
                <a:cs typeface="Arial"/>
              </a:rPr>
              <a:t>h</a:t>
            </a:r>
            <a:r>
              <a:rPr lang="en-US" sz="1600" spc="-10" dirty="0">
                <a:latin typeface="Arial"/>
                <a:cs typeface="Arial"/>
              </a:rPr>
              <a:t>e</a:t>
            </a:r>
            <a:r>
              <a:rPr lang="en-US" sz="1600" dirty="0">
                <a:latin typeface="Arial"/>
                <a:cs typeface="Arial"/>
              </a:rPr>
              <a:t>re</a:t>
            </a:r>
            <a:r>
              <a:rPr lang="en-US" sz="1600" spc="5" dirty="0">
                <a:latin typeface="Arial"/>
                <a:cs typeface="Arial"/>
              </a:rPr>
              <a:t> </a:t>
            </a:r>
            <a:r>
              <a:rPr lang="en-US" sz="1600" spc="-40" dirty="0">
                <a:latin typeface="Arial"/>
                <a:cs typeface="Arial"/>
              </a:rPr>
              <a:t>w</a:t>
            </a:r>
            <a:r>
              <a:rPr lang="en-US" sz="1600" dirty="0">
                <a:latin typeface="Arial"/>
                <a:cs typeface="Arial"/>
              </a:rPr>
              <a:t>ith</a:t>
            </a:r>
            <a:r>
              <a:rPr lang="en-US" sz="1600" spc="30" dirty="0">
                <a:latin typeface="Arial"/>
                <a:cs typeface="Arial"/>
              </a:rPr>
              <a:t> </a:t>
            </a:r>
            <a:r>
              <a:rPr lang="en-US" sz="1600" dirty="0">
                <a:latin typeface="Arial"/>
                <a:cs typeface="Arial"/>
              </a:rPr>
              <a:t>3 </a:t>
            </a:r>
            <a:r>
              <a:rPr lang="en-US" sz="1600" spc="-10" dirty="0">
                <a:latin typeface="Arial"/>
                <a:cs typeface="Arial"/>
              </a:rPr>
              <a:t>d</a:t>
            </a:r>
            <a:r>
              <a:rPr lang="en-US" sz="1600" dirty="0">
                <a:latin typeface="Arial"/>
                <a:cs typeface="Arial"/>
              </a:rPr>
              <a:t>i</a:t>
            </a:r>
            <a:r>
              <a:rPr lang="en-US" sz="1600" spc="-40" dirty="0">
                <a:latin typeface="Arial"/>
                <a:cs typeface="Arial"/>
              </a:rPr>
              <a:t>f</a:t>
            </a:r>
            <a:r>
              <a:rPr lang="en-US" sz="1600" dirty="0">
                <a:latin typeface="Arial"/>
                <a:cs typeface="Arial"/>
              </a:rPr>
              <a:t>fer</a:t>
            </a:r>
            <a:r>
              <a:rPr lang="en-US" sz="1600" spc="-10" dirty="0">
                <a:latin typeface="Arial"/>
                <a:cs typeface="Arial"/>
              </a:rPr>
              <a:t>e</a:t>
            </a:r>
            <a:r>
              <a:rPr lang="en-US" sz="1600" dirty="0">
                <a:latin typeface="Arial"/>
                <a:cs typeface="Arial"/>
              </a:rPr>
              <a:t>nt</a:t>
            </a:r>
            <a:r>
              <a:rPr lang="en-US" sz="1600" spc="10" dirty="0">
                <a:latin typeface="Arial"/>
                <a:cs typeface="Arial"/>
              </a:rPr>
              <a:t> </a:t>
            </a:r>
            <a:r>
              <a:rPr lang="en-US" sz="1600" dirty="0">
                <a:latin typeface="Arial"/>
                <a:cs typeface="Arial"/>
              </a:rPr>
              <a:t>me</a:t>
            </a:r>
            <a:r>
              <a:rPr lang="en-US" sz="1600" spc="-10" dirty="0">
                <a:latin typeface="Arial"/>
                <a:cs typeface="Arial"/>
              </a:rPr>
              <a:t>n</a:t>
            </a:r>
            <a:r>
              <a:rPr lang="en-US" sz="1600" dirty="0">
                <a:latin typeface="Arial"/>
                <a:cs typeface="Arial"/>
              </a:rPr>
              <a:t>u it</a:t>
            </a:r>
            <a:r>
              <a:rPr lang="en-US" sz="1600" spc="-10" dirty="0">
                <a:latin typeface="Arial"/>
                <a:cs typeface="Arial"/>
              </a:rPr>
              <a:t>e</a:t>
            </a:r>
            <a:r>
              <a:rPr lang="en-US" sz="1600" dirty="0">
                <a:latin typeface="Arial"/>
                <a:cs typeface="Arial"/>
              </a:rPr>
              <a:t>ms? 1</a:t>
            </a:r>
            <a:r>
              <a:rPr lang="en-US" sz="1600" spc="-10" dirty="0">
                <a:latin typeface="Arial"/>
                <a:cs typeface="Arial"/>
              </a:rPr>
              <a:t>6</a:t>
            </a:r>
            <a:r>
              <a:rPr lang="en-US" sz="1600" dirty="0">
                <a:latin typeface="Arial"/>
                <a:cs typeface="Arial"/>
              </a:rPr>
              <a:t>1,</a:t>
            </a:r>
            <a:r>
              <a:rPr lang="en-US" sz="1600" spc="-10" dirty="0">
                <a:latin typeface="Arial"/>
                <a:cs typeface="Arial"/>
              </a:rPr>
              <a:t>7</a:t>
            </a:r>
            <a:r>
              <a:rPr lang="en-US" sz="1600" dirty="0">
                <a:latin typeface="Arial"/>
                <a:cs typeface="Arial"/>
              </a:rPr>
              <a:t>00</a:t>
            </a:r>
            <a:r>
              <a:rPr lang="en-US" sz="1600" spc="5" dirty="0">
                <a:latin typeface="Arial"/>
                <a:cs typeface="Arial"/>
              </a:rPr>
              <a:t> </a:t>
            </a:r>
            <a:r>
              <a:rPr lang="en-US" sz="1600" dirty="0">
                <a:latin typeface="Arial"/>
                <a:cs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supermarket</a:t>
            </a:r>
            <a:r>
              <a:rPr lang="en-US" baseline="0" dirty="0"/>
              <a:t> with 10K unique items, there are 50 million 2-item combinations and 100 billion 3-item combinations. That’s a huge dataset. It is computationally expensive and even impossible. It is impossible to handle such a big matrix.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have a few ways to address this problem. In the next two slides, I will introduce three common approaches. </a:t>
            </a:r>
            <a:endParaRPr dirty="0"/>
          </a:p>
        </p:txBody>
      </p:sp>
    </p:spTree>
    <p:extLst>
      <p:ext uri="{BB962C8B-B14F-4D97-AF65-F5344CB8AC3E}">
        <p14:creationId xmlns:p14="http://schemas.microsoft.com/office/powerpoint/2010/main" val="2278138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dirty="0"/>
              <a:t>If we have 100 items,</a:t>
            </a:r>
            <a:r>
              <a:rPr lang="en-US" baseline="0" dirty="0"/>
              <a:t> we will have a 100 by 100 matrix. </a:t>
            </a:r>
          </a:p>
          <a:p>
            <a:r>
              <a:rPr lang="en-US" baseline="0" dirty="0"/>
              <a:t>Then, we g</a:t>
            </a:r>
            <a:r>
              <a:rPr lang="en-US" sz="1200" dirty="0">
                <a:latin typeface="Arial"/>
                <a:cs typeface="Arial"/>
              </a:rPr>
              <a:t>en</a:t>
            </a:r>
            <a:r>
              <a:rPr lang="en-US" sz="1200" spc="-15" dirty="0">
                <a:latin typeface="Arial"/>
                <a:cs typeface="Arial"/>
              </a:rPr>
              <a:t>e</a:t>
            </a:r>
            <a:r>
              <a:rPr lang="en-US" sz="1200" dirty="0">
                <a:latin typeface="Arial"/>
                <a:cs typeface="Arial"/>
              </a:rPr>
              <a:t>rate</a:t>
            </a:r>
            <a:r>
              <a:rPr lang="en-US" sz="1200" spc="-40" dirty="0">
                <a:latin typeface="Arial"/>
                <a:cs typeface="Arial"/>
              </a:rPr>
              <a:t> </a:t>
            </a:r>
            <a:r>
              <a:rPr lang="en-US" sz="1200" dirty="0">
                <a:latin typeface="Arial"/>
                <a:cs typeface="Arial"/>
              </a:rPr>
              <a:t>co-occurren</a:t>
            </a:r>
            <a:r>
              <a:rPr lang="en-US" sz="1200" spc="-15" dirty="0">
                <a:latin typeface="Arial"/>
                <a:cs typeface="Arial"/>
              </a:rPr>
              <a:t>c</a:t>
            </a:r>
            <a:r>
              <a:rPr lang="en-US" sz="1200" dirty="0">
                <a:latin typeface="Arial"/>
                <a:cs typeface="Arial"/>
              </a:rPr>
              <a:t>e</a:t>
            </a:r>
            <a:r>
              <a:rPr lang="en-US" sz="1200" spc="-45" dirty="0">
                <a:latin typeface="Arial"/>
                <a:cs typeface="Arial"/>
              </a:rPr>
              <a:t> </a:t>
            </a:r>
            <a:r>
              <a:rPr lang="en-US" sz="1200" dirty="0">
                <a:latin typeface="Arial"/>
                <a:cs typeface="Arial"/>
              </a:rPr>
              <a:t>m</a:t>
            </a:r>
            <a:r>
              <a:rPr lang="en-US" sz="1200" spc="-10" dirty="0">
                <a:latin typeface="Arial"/>
                <a:cs typeface="Arial"/>
              </a:rPr>
              <a:t>a</a:t>
            </a:r>
            <a:r>
              <a:rPr lang="en-US" sz="1200" dirty="0">
                <a:latin typeface="Arial"/>
                <a:cs typeface="Arial"/>
              </a:rPr>
              <a:t>trix</a:t>
            </a:r>
            <a:r>
              <a:rPr lang="en-US" sz="1200" spc="-15" dirty="0">
                <a:latin typeface="Arial"/>
                <a:cs typeface="Arial"/>
              </a:rPr>
              <a:t> </a:t>
            </a:r>
            <a:r>
              <a:rPr lang="en-US" sz="1200" dirty="0">
                <a:latin typeface="Arial"/>
                <a:cs typeface="Arial"/>
              </a:rPr>
              <a:t>for</a:t>
            </a:r>
            <a:r>
              <a:rPr lang="en-US" sz="1200" spc="-25" dirty="0">
                <a:latin typeface="Arial"/>
                <a:cs typeface="Arial"/>
              </a:rPr>
              <a:t> </a:t>
            </a:r>
            <a:r>
              <a:rPr lang="en-US" sz="1200" dirty="0">
                <a:latin typeface="Arial"/>
                <a:cs typeface="Arial"/>
              </a:rPr>
              <a:t>two it</a:t>
            </a:r>
            <a:r>
              <a:rPr lang="en-US" sz="1200" spc="-15" dirty="0">
                <a:latin typeface="Arial"/>
                <a:cs typeface="Arial"/>
              </a:rPr>
              <a:t>e</a:t>
            </a:r>
            <a:r>
              <a:rPr lang="en-US" sz="1200" dirty="0">
                <a:latin typeface="Arial"/>
                <a:cs typeface="Arial"/>
              </a:rPr>
              <a:t>ms: if we have 100 items, we will have 10K</a:t>
            </a:r>
            <a:r>
              <a:rPr lang="en-US" sz="1200" baseline="0" dirty="0">
                <a:latin typeface="Arial"/>
                <a:cs typeface="Arial"/>
              </a:rPr>
              <a:t> (100*100) columns and 100 rows. </a:t>
            </a:r>
          </a:p>
          <a:p>
            <a:r>
              <a:rPr lang="en-US" sz="1200" baseline="0" dirty="0">
                <a:latin typeface="Arial"/>
                <a:cs typeface="Arial"/>
              </a:rPr>
              <a:t>Then, we g</a:t>
            </a:r>
            <a:r>
              <a:rPr lang="en-US" sz="1200" dirty="0">
                <a:latin typeface="Arial"/>
                <a:cs typeface="Arial"/>
              </a:rPr>
              <a:t>e</a:t>
            </a:r>
            <a:r>
              <a:rPr lang="en-US" sz="1200" spc="-15" dirty="0">
                <a:latin typeface="Arial"/>
                <a:cs typeface="Arial"/>
              </a:rPr>
              <a:t>n</a:t>
            </a:r>
            <a:r>
              <a:rPr lang="en-US" sz="1200" dirty="0">
                <a:latin typeface="Arial"/>
                <a:cs typeface="Arial"/>
              </a:rPr>
              <a:t>er</a:t>
            </a:r>
            <a:r>
              <a:rPr lang="en-US" sz="1200" spc="-15" dirty="0">
                <a:latin typeface="Arial"/>
                <a:cs typeface="Arial"/>
              </a:rPr>
              <a:t>a</a:t>
            </a:r>
            <a:r>
              <a:rPr lang="en-US" sz="1200" dirty="0">
                <a:latin typeface="Arial"/>
                <a:cs typeface="Arial"/>
              </a:rPr>
              <a:t>te</a:t>
            </a:r>
            <a:r>
              <a:rPr lang="en-US" sz="1200" spc="-40" dirty="0">
                <a:latin typeface="Arial"/>
                <a:cs typeface="Arial"/>
              </a:rPr>
              <a:t> </a:t>
            </a:r>
            <a:r>
              <a:rPr lang="en-US" sz="1200" dirty="0">
                <a:latin typeface="Arial"/>
                <a:cs typeface="Arial"/>
              </a:rPr>
              <a:t>co-occurr</a:t>
            </a:r>
            <a:r>
              <a:rPr lang="en-US" sz="1200" spc="-10" dirty="0">
                <a:latin typeface="Arial"/>
                <a:cs typeface="Arial"/>
              </a:rPr>
              <a:t>e</a:t>
            </a:r>
            <a:r>
              <a:rPr lang="en-US" sz="1200" dirty="0">
                <a:latin typeface="Arial"/>
                <a:cs typeface="Arial"/>
              </a:rPr>
              <a:t>n</a:t>
            </a:r>
            <a:r>
              <a:rPr lang="en-US" sz="1200" spc="-15" dirty="0">
                <a:latin typeface="Arial"/>
                <a:cs typeface="Arial"/>
              </a:rPr>
              <a:t>c</a:t>
            </a:r>
            <a:r>
              <a:rPr lang="en-US" sz="1200" dirty="0">
                <a:latin typeface="Arial"/>
                <a:cs typeface="Arial"/>
              </a:rPr>
              <a:t>e</a:t>
            </a:r>
            <a:r>
              <a:rPr lang="en-US" sz="1200" spc="-45" dirty="0">
                <a:latin typeface="Arial"/>
                <a:cs typeface="Arial"/>
              </a:rPr>
              <a:t> </a:t>
            </a:r>
            <a:r>
              <a:rPr lang="en-US" sz="1200" dirty="0">
                <a:latin typeface="Arial"/>
                <a:cs typeface="Arial"/>
              </a:rPr>
              <a:t>m</a:t>
            </a:r>
            <a:r>
              <a:rPr lang="en-US" sz="1200" spc="-15" dirty="0">
                <a:latin typeface="Arial"/>
                <a:cs typeface="Arial"/>
              </a:rPr>
              <a:t>a</a:t>
            </a:r>
            <a:r>
              <a:rPr lang="en-US" sz="1200" dirty="0">
                <a:latin typeface="Arial"/>
                <a:cs typeface="Arial"/>
              </a:rPr>
              <a:t>trix</a:t>
            </a:r>
            <a:r>
              <a:rPr lang="en-US" sz="1200" spc="-15" dirty="0">
                <a:latin typeface="Arial"/>
                <a:cs typeface="Arial"/>
              </a:rPr>
              <a:t> </a:t>
            </a:r>
            <a:r>
              <a:rPr lang="en-US" sz="1200" dirty="0">
                <a:latin typeface="Arial"/>
                <a:cs typeface="Arial"/>
              </a:rPr>
              <a:t>f</a:t>
            </a:r>
            <a:r>
              <a:rPr lang="en-US" sz="1200" spc="-10" dirty="0">
                <a:latin typeface="Arial"/>
                <a:cs typeface="Arial"/>
              </a:rPr>
              <a:t>o</a:t>
            </a:r>
            <a:r>
              <a:rPr lang="en-US" sz="1200" dirty="0">
                <a:latin typeface="Arial"/>
                <a:cs typeface="Arial"/>
              </a:rPr>
              <a:t>r</a:t>
            </a:r>
            <a:r>
              <a:rPr lang="en-US" sz="1200" spc="-15" dirty="0">
                <a:latin typeface="Arial"/>
                <a:cs typeface="Arial"/>
              </a:rPr>
              <a:t> </a:t>
            </a:r>
            <a:r>
              <a:rPr lang="en-US" sz="1200" dirty="0">
                <a:latin typeface="Arial"/>
                <a:cs typeface="Arial"/>
              </a:rPr>
              <a:t>t</a:t>
            </a:r>
            <a:r>
              <a:rPr lang="en-US" sz="1200" spc="-10" dirty="0">
                <a:latin typeface="Arial"/>
                <a:cs typeface="Arial"/>
              </a:rPr>
              <a:t>h</a:t>
            </a:r>
            <a:r>
              <a:rPr lang="en-US" sz="1200" dirty="0">
                <a:latin typeface="Arial"/>
                <a:cs typeface="Arial"/>
              </a:rPr>
              <a:t>ree it</a:t>
            </a:r>
            <a:r>
              <a:rPr lang="en-US" sz="1200" spc="-15" dirty="0">
                <a:latin typeface="Arial"/>
                <a:cs typeface="Arial"/>
              </a:rPr>
              <a:t>e</a:t>
            </a:r>
            <a:r>
              <a:rPr lang="en-US" sz="1200" dirty="0">
                <a:latin typeface="Arial"/>
                <a:cs typeface="Arial"/>
              </a:rPr>
              <a:t>ms. We will have 1million (100*100*100) columns and 100 rows.</a:t>
            </a:r>
          </a:p>
          <a:p>
            <a:r>
              <a:rPr lang="en-US" sz="1200" dirty="0">
                <a:latin typeface="Arial"/>
                <a:cs typeface="Arial"/>
              </a:rPr>
              <a:t>By using this technique, we will reduce the number</a:t>
            </a:r>
            <a:r>
              <a:rPr lang="en-US" sz="1200" baseline="0" dirty="0">
                <a:latin typeface="Arial"/>
                <a:cs typeface="Arial"/>
              </a:rPr>
              <a:t> of columns and rows. And we reduce the complexity. </a:t>
            </a:r>
          </a:p>
          <a:p>
            <a:r>
              <a:rPr lang="en-US" sz="1200" baseline="0" dirty="0">
                <a:latin typeface="Arial"/>
                <a:cs typeface="Arial"/>
              </a:rPr>
              <a:t>This is the first technique we can use.</a:t>
            </a:r>
          </a:p>
          <a:p>
            <a:endParaRPr lang="en-US" sz="1200" baseline="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Use of product hierarchies (groupings) helps address this common issue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pc="-20" dirty="0"/>
              <a:t>For</a:t>
            </a:r>
            <a:r>
              <a:rPr lang="en-US" spc="-20" baseline="0" dirty="0"/>
              <a:t> example, we have different types of pizzas, peperoni, cheese, veggie. We try to reduce the number of columns/rows, so in stead of using individual pizzas, we just pizza (the group/hierarchy) to represent all types of pizzas. </a:t>
            </a:r>
            <a:endParaRPr lang="en-US" spc="-2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p>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Notes Placeholder 2"/>
          <p:cNvSpPr>
            <a:spLocks noGrp="1"/>
          </p:cNvSpPr>
          <p:nvPr>
            <p:ph type="body" idx="1"/>
          </p:nvPr>
        </p:nvSpPr>
        <p:spPr>
          <a:xfrm>
            <a:off x="914400" y="3300413"/>
            <a:ext cx="7315200" cy="2700337"/>
          </a:xfrm>
          <a:prstGeom prst="rect">
            <a:avLst/>
          </a:prstGeom>
        </p:spPr>
        <p:txBody>
          <a:bodyPr/>
          <a:lstStyle/>
          <a:p>
            <a:endParaRPr lang="en-US"/>
          </a:p>
        </p:txBody>
      </p:sp>
    </p:spTree>
    <p:extLst>
      <p:ext uri="{BB962C8B-B14F-4D97-AF65-F5344CB8AC3E}">
        <p14:creationId xmlns:p14="http://schemas.microsoft.com/office/powerpoint/2010/main" val="3194260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dirty="0"/>
              <a:t>Priori principle: the frequency of two items is based on that of one item; the three item</a:t>
            </a:r>
            <a:r>
              <a:rPr lang="en-US" baseline="0" dirty="0"/>
              <a:t> frequency is based on the two-item frequencies. If a single-item is not frequent, all </a:t>
            </a:r>
            <a:r>
              <a:rPr lang="en-US" baseline="0" dirty="0" err="1"/>
              <a:t>itemsets</a:t>
            </a:r>
            <a:r>
              <a:rPr lang="en-US" baseline="0" dirty="0"/>
              <a:t> includes this item will not be frequent. For example, if product A…. </a:t>
            </a:r>
          </a:p>
          <a:p>
            <a:r>
              <a:rPr lang="en-US" baseline="0" dirty="0"/>
              <a:t>This will help us significantly reduce the complexity and computation cost.  </a:t>
            </a:r>
            <a:endParaRPr dirty="0"/>
          </a:p>
        </p:txBody>
      </p:sp>
    </p:spTree>
    <p:extLst>
      <p:ext uri="{BB962C8B-B14F-4D97-AF65-F5344CB8AC3E}">
        <p14:creationId xmlns:p14="http://schemas.microsoft.com/office/powerpoint/2010/main" val="239151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521F13-DB6E-41CF-8768-AD4D0EA2B3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781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dirty="0"/>
              <a:t>MBA can be conducted</a:t>
            </a:r>
            <a:r>
              <a:rPr lang="en-US" baseline="0" dirty="0"/>
              <a:t> by traditional data analysis and data mining techniques. Let’s briefly introduce the traditional data analysis first and then focus on data mining approach, that is association rule mining.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dirty="0"/>
              <a:t>Let’s take a</a:t>
            </a:r>
            <a:r>
              <a:rPr lang="en-US" baseline="0" dirty="0"/>
              <a:t> look at typical data structure first. </a:t>
            </a:r>
          </a:p>
          <a:p>
            <a:r>
              <a:rPr lang="en-US" baseline="0" dirty="0"/>
              <a:t>This ER diagram shows the relationship among tables of your transaction data.</a:t>
            </a:r>
          </a:p>
          <a:p>
            <a:r>
              <a:rPr lang="en-US" dirty="0"/>
              <a:t>We can write a query to get these answer,</a:t>
            </a:r>
            <a:r>
              <a:rPr lang="en-US" baseline="0" dirty="0"/>
              <a:t> which are also important for market basket analysis, especially when we visualize those results. I will show you two examples in the next slide.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dirty="0"/>
              <a:t>The first diagram</a:t>
            </a:r>
            <a:r>
              <a:rPr lang="en-US" baseline="0" dirty="0"/>
              <a:t> can show you loyal customers </a:t>
            </a:r>
          </a:p>
          <a:p>
            <a:endParaRPr lang="en-US" dirty="0"/>
          </a:p>
          <a:p>
            <a:r>
              <a:rPr lang="en-US" dirty="0"/>
              <a:t>When a customer buys nine items, American Express cardholders pay much more than the other two types of credit</a:t>
            </a:r>
            <a:r>
              <a:rPr lang="en-US" baseline="0" dirty="0"/>
              <a:t> cardholders. </a:t>
            </a:r>
            <a:r>
              <a:rPr lang="en-US" dirty="0"/>
              <a:t> </a:t>
            </a:r>
          </a:p>
          <a:p>
            <a:endParaRPr lang="en-US" dirty="0"/>
          </a:p>
          <a:p>
            <a:r>
              <a:rPr lang="en-US" dirty="0"/>
              <a:t>We can</a:t>
            </a:r>
            <a:r>
              <a:rPr lang="en-US" baseline="0" dirty="0"/>
              <a:t> conduct many business actions based on these results.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dirty="0"/>
              <a:t>We can do a</a:t>
            </a:r>
            <a:r>
              <a:rPr lang="en-US" baseline="0" dirty="0"/>
              <a:t> lot of different types of analysis to find some other valuable information. </a:t>
            </a:r>
          </a:p>
          <a:p>
            <a:r>
              <a:rPr lang="en-US" baseline="0" dirty="0"/>
              <a:t>We might use bundle, promotion; for multiple-item order, r reduce one item’s price to attract customers to buy other relevant items. </a:t>
            </a:r>
          </a:p>
          <a:p>
            <a:r>
              <a:rPr lang="en-US" baseline="0" dirty="0"/>
              <a:t>There are a lot of analysis we can do even without data mining techniques.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dirty="0"/>
              <a:t>We use</a:t>
            </a:r>
            <a:r>
              <a:rPr lang="en-US" baseline="0" dirty="0"/>
              <a:t> data mining to identify interesting rules or patterns;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ct val="100000"/>
              </a:lnSpc>
            </a:pPr>
            <a:fld id="{81D60167-4931-47E6-BA6A-407CBD079E47}" type="slidenum">
              <a:rPr dirty="0"/>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0C4811-9A60-42A7-9D15-E998BB0247DE}" type="datetime1">
              <a:rPr lang="en-US" smtClean="0"/>
              <a:t>10/24/2023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1117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11AF20-63CD-4A9A-B988-029E8F00D0A5}" type="datetime1">
              <a:rPr lang="en-US" smtClean="0"/>
              <a:t>10/24/2023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7239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ADE13-E6AC-47E7-B47F-969605A6EA91}" type="datetime1">
              <a:rPr lang="en-US" smtClean="0"/>
              <a:t>10/24/2023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81448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CD28B6-EC30-4E47-AE1B-FE13E449C9F0}" type="datetime1">
              <a:rPr lang="en-US" smtClean="0"/>
              <a:t>10/24/2023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8675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0E9BA3-22FA-48B2-B7B9-728645CC22BD}" type="datetime1">
              <a:rPr lang="en-US" smtClean="0"/>
              <a:t>10/24/2023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8717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415C16-ACA1-41F0-90B7-1B1C97C645CD}" type="datetime1">
              <a:rPr lang="en-US" smtClean="0"/>
              <a:t>10/24/2023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21175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71DA9-35AF-44A0-9A66-590E967279D0}" type="datetime1">
              <a:rPr lang="en-US" smtClean="0"/>
              <a:t>10/24/2023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38747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ct val="1000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ct val="1000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ct val="1000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ct val="100000"/>
              </a:lnSpc>
            </a:pPr>
            <a:fld id="{81D60167-4931-47E6-BA6A-407CBD079E47}" type="slidenum">
              <a:rPr dirty="0"/>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EFA768-39B6-4779-AF42-495DADD3624B}" type="datetime1">
              <a:rPr lang="en-US" smtClean="0"/>
              <a:t>10/24/2023</a:t>
            </a:fld>
            <a:endParaRPr lang="en-US"/>
          </a:p>
        </p:txBody>
      </p:sp>
      <p:sp>
        <p:nvSpPr>
          <p:cNvPr id="6" name="Slide Number Placeholder 5"/>
          <p:cNvSpPr>
            <a:spLocks noGrp="1"/>
          </p:cNvSpPr>
          <p:nvPr>
            <p:ph type="sldNum" sz="quarter" idx="12"/>
          </p:nvPr>
        </p:nvSpPr>
        <p:spPr/>
        <p:txBody>
          <a:bodyPr/>
          <a:lstStyle>
            <a:lvl1pPr>
              <a:defRPr/>
            </a:lvl1pPr>
          </a:lstStyle>
          <a:p>
            <a:fld id="{B0382060-7490-47E8-870B-515F94D46520}" type="slidenum">
              <a:rPr lang="en-US" smtClean="0"/>
              <a:pPr/>
              <a:t>‹#›</a:t>
            </a:fld>
            <a:endParaRPr lang="en-US" dirty="0"/>
          </a:p>
        </p:txBody>
      </p:sp>
    </p:spTree>
    <p:extLst>
      <p:ext uri="{BB962C8B-B14F-4D97-AF65-F5344CB8AC3E}">
        <p14:creationId xmlns:p14="http://schemas.microsoft.com/office/powerpoint/2010/main" val="343363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0F780F-0C16-48AE-AE28-1423415F0D64}" type="datetime1">
              <a:rPr lang="en-US" smtClean="0"/>
              <a:t>10/24/2023</a:t>
            </a:fld>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fld id="{B4E7BA02-0B6A-401B-AA56-98D74AA34CA1}" type="slidenum">
              <a:rPr lang="en-US" smtClean="0"/>
              <a:pPr/>
              <a:t>‹#›</a:t>
            </a:fld>
            <a:endParaRPr lang="en-US" dirty="0"/>
          </a:p>
        </p:txBody>
      </p:sp>
    </p:spTree>
    <p:extLst>
      <p:ext uri="{BB962C8B-B14F-4D97-AF65-F5344CB8AC3E}">
        <p14:creationId xmlns:p14="http://schemas.microsoft.com/office/powerpoint/2010/main" val="2869429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1E3EA-AF1E-4D79-95E3-1131AC3E7EDA}" type="datetime1">
              <a:rPr lang="en-US" smtClean="0"/>
              <a:t>10/24/2023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515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F51EF5-DD33-4169-8E49-79A02E99EDD0}" type="datetime1">
              <a:rPr lang="en-US" smtClean="0"/>
              <a:t>10/24/2023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75927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59028" y="611502"/>
            <a:ext cx="7825943" cy="53340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dirty="0"/>
          </a:p>
        </p:txBody>
      </p:sp>
      <p:sp>
        <p:nvSpPr>
          <p:cNvPr id="3" name="Holder 3"/>
          <p:cNvSpPr>
            <a:spLocks noGrp="1"/>
          </p:cNvSpPr>
          <p:nvPr>
            <p:ph type="body" idx="1"/>
          </p:nvPr>
        </p:nvSpPr>
        <p:spPr>
          <a:xfrm>
            <a:off x="535940" y="1606722"/>
            <a:ext cx="8072119" cy="2834640"/>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79"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6" name="Holder 6"/>
          <p:cNvSpPr>
            <a:spLocks noGrp="1"/>
          </p:cNvSpPr>
          <p:nvPr>
            <p:ph type="sldNum" sz="quarter" idx="7"/>
          </p:nvPr>
        </p:nvSpPr>
        <p:spPr>
          <a:xfrm>
            <a:off x="8829293" y="6555729"/>
            <a:ext cx="249554" cy="203834"/>
          </a:xfrm>
          <a:prstGeom prst="rect">
            <a:avLst/>
          </a:prstGeom>
        </p:spPr>
        <p:txBody>
          <a:bodyPr wrap="square" lIns="0" tIns="0" rIns="0" bIns="0">
            <a:spAutoFit/>
          </a:bodyPr>
          <a:lstStyle>
            <a:lvl1pPr>
              <a:defRPr sz="1400" b="0" i="0">
                <a:solidFill>
                  <a:schemeClr val="tx1"/>
                </a:solidFill>
                <a:latin typeface="Arial"/>
                <a:cs typeface="Arial"/>
              </a:defRPr>
            </a:lvl1pPr>
          </a:lstStyle>
          <a:p>
            <a:pPr marL="25400">
              <a:lnSpc>
                <a:spcPct val="1000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F8FD2-DBE2-4FBC-B2B1-7861E277C59D}" type="datetime1">
              <a:rPr lang="en-US" smtClean="0"/>
              <a:t>10/24/2023</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7062692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jalk.dvrlists.com/data-minin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6334" y="1447800"/>
            <a:ext cx="8599066" cy="1470025"/>
          </a:xfrm>
        </p:spPr>
        <p:txBody>
          <a:bodyPr>
            <a:normAutofit/>
          </a:bodyPr>
          <a:lstStyle/>
          <a:p>
            <a:pPr marL="372110" marR="5080" indent="-360045">
              <a:lnSpc>
                <a:spcPct val="100000"/>
              </a:lnSpc>
              <a:tabLst>
                <a:tab pos="3090545" algn="l"/>
                <a:tab pos="4206240" algn="l"/>
              </a:tabLst>
            </a:pPr>
            <a:r>
              <a:rPr lang="en-US" b="1" dirty="0">
                <a:latin typeface="Arial"/>
                <a:cs typeface="Arial"/>
              </a:rPr>
              <a:t>Mark</a:t>
            </a:r>
            <a:r>
              <a:rPr lang="en-US" b="1" spc="5" dirty="0">
                <a:latin typeface="Arial"/>
                <a:cs typeface="Arial"/>
              </a:rPr>
              <a:t>e</a:t>
            </a:r>
            <a:r>
              <a:rPr lang="en-US" b="1" dirty="0">
                <a:latin typeface="Arial"/>
                <a:cs typeface="Arial"/>
              </a:rPr>
              <a:t>t</a:t>
            </a:r>
            <a:r>
              <a:rPr lang="en-US" b="1" spc="-15" dirty="0">
                <a:latin typeface="Arial"/>
                <a:cs typeface="Arial"/>
              </a:rPr>
              <a:t> </a:t>
            </a:r>
            <a:r>
              <a:rPr lang="en-US" b="1" dirty="0">
                <a:latin typeface="Arial"/>
                <a:cs typeface="Arial"/>
              </a:rPr>
              <a:t>Bas</a:t>
            </a:r>
            <a:r>
              <a:rPr lang="en-US" b="1" spc="5" dirty="0">
                <a:latin typeface="Arial"/>
                <a:cs typeface="Arial"/>
              </a:rPr>
              <a:t>k</a:t>
            </a:r>
            <a:r>
              <a:rPr lang="en-US" b="1" dirty="0">
                <a:latin typeface="Arial"/>
                <a:cs typeface="Arial"/>
              </a:rPr>
              <a:t>et</a:t>
            </a:r>
            <a:r>
              <a:rPr lang="en-US" b="1" spc="-145" dirty="0">
                <a:latin typeface="Arial"/>
                <a:cs typeface="Arial"/>
              </a:rPr>
              <a:t> </a:t>
            </a:r>
            <a:r>
              <a:rPr lang="en-US" b="1" dirty="0">
                <a:latin typeface="Arial"/>
                <a:cs typeface="Arial"/>
              </a:rPr>
              <a:t>Analysis</a:t>
            </a:r>
            <a:r>
              <a:rPr lang="en-US" b="1" spc="-15" dirty="0">
                <a:latin typeface="Arial"/>
                <a:cs typeface="Arial"/>
              </a:rPr>
              <a:t> </a:t>
            </a:r>
            <a:r>
              <a:rPr lang="en-US" b="1" dirty="0">
                <a:latin typeface="Arial"/>
                <a:cs typeface="Arial"/>
              </a:rPr>
              <a:t>and Association Ru</a:t>
            </a:r>
            <a:r>
              <a:rPr lang="en-US" b="1" spc="-15" dirty="0">
                <a:latin typeface="Arial"/>
                <a:cs typeface="Arial"/>
              </a:rPr>
              <a:t>l</a:t>
            </a:r>
            <a:r>
              <a:rPr lang="en-US" b="1" dirty="0">
                <a:latin typeface="Arial"/>
                <a:cs typeface="Arial"/>
              </a:rPr>
              <a:t>e </a:t>
            </a:r>
            <a:r>
              <a:rPr lang="en-US" b="1" spc="5" dirty="0">
                <a:latin typeface="Arial"/>
                <a:cs typeface="Arial"/>
              </a:rPr>
              <a:t>M</a:t>
            </a:r>
            <a:r>
              <a:rPr lang="en-US" b="1" dirty="0">
                <a:latin typeface="Arial"/>
                <a:cs typeface="Arial"/>
              </a:rPr>
              <a:t>in</a:t>
            </a:r>
            <a:r>
              <a:rPr lang="en-US" b="1" spc="-15" dirty="0">
                <a:latin typeface="Arial"/>
                <a:cs typeface="Arial"/>
              </a:rPr>
              <a:t>i</a:t>
            </a:r>
            <a:r>
              <a:rPr lang="en-US" b="1" dirty="0">
                <a:latin typeface="Arial"/>
                <a:cs typeface="Arial"/>
              </a:rPr>
              <a:t>ng</a:t>
            </a:r>
            <a:endParaRPr lang="en-US" dirty="0">
              <a:latin typeface="Arial"/>
              <a:cs typeface="Arial"/>
            </a:endParaRPr>
          </a:p>
        </p:txBody>
      </p:sp>
      <p:sp>
        <p:nvSpPr>
          <p:cNvPr id="3" name="Subtitle 2"/>
          <p:cNvSpPr>
            <a:spLocks noGrp="1"/>
          </p:cNvSpPr>
          <p:nvPr>
            <p:ph type="subTitle" idx="1"/>
          </p:nvPr>
        </p:nvSpPr>
        <p:spPr>
          <a:xfrm>
            <a:off x="1415467" y="3203575"/>
            <a:ext cx="6400800" cy="1752600"/>
          </a:xfrm>
        </p:spPr>
        <p:txBody>
          <a:bodyPr/>
          <a:lstStyle/>
          <a:p>
            <a:r>
              <a:rPr lang="en-US" dirty="0"/>
              <a:t>Dr. Liang (Leon) Chen</a:t>
            </a:r>
          </a:p>
        </p:txBody>
      </p:sp>
      <p:pic>
        <p:nvPicPr>
          <p:cNvPr id="4" name="Picture 2" descr="Image result for data mining"/>
          <p:cNvPicPr>
            <a:picLocks noChangeAspect="1" noChangeArrowheads="1"/>
          </p:cNvPicPr>
          <p:nvPr/>
        </p:nvPicPr>
        <p:blipFill rotWithShape="1">
          <a:blip r:embed="rId3">
            <a:extLst>
              <a:ext uri="{28A0092B-C50C-407E-A947-70E740481C1C}">
                <a14:useLocalDpi xmlns:a14="http://schemas.microsoft.com/office/drawing/2010/main" val="0"/>
              </a:ext>
            </a:extLst>
          </a:blip>
          <a:srcRect b="8393"/>
          <a:stretch/>
        </p:blipFill>
        <p:spPr bwMode="auto">
          <a:xfrm>
            <a:off x="2133600" y="3886200"/>
            <a:ext cx="4724400" cy="2971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486400" y="6590592"/>
            <a:ext cx="281940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Picture Source: </a:t>
            </a:r>
            <a:r>
              <a:rPr kumimoji="0" lang="en-US" sz="900" b="0" i="0" u="none" strike="noStrike" kern="1200" cap="none" spc="0" normalizeH="0" baseline="0" noProof="0" dirty="0">
                <a:ln>
                  <a:noFill/>
                </a:ln>
                <a:solidFill>
                  <a:prstClr val="black">
                    <a:lumMod val="50000"/>
                    <a:lumOff val="50000"/>
                  </a:prstClr>
                </a:solidFill>
                <a:effectLst/>
                <a:uLnTx/>
                <a:uFillTx/>
                <a:latin typeface="Calibri"/>
                <a:ea typeface="+mn-ea"/>
                <a:cs typeface="+mn-cs"/>
                <a:hlinkClick r:id="rId4"/>
              </a:rPr>
              <a:t>http://jalk.dvrlists.com/data-mining</a:t>
            </a:r>
            <a:r>
              <a:rPr kumimoji="0" lang="en-US" sz="9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p>
        </p:txBody>
      </p:sp>
    </p:spTree>
    <p:extLst>
      <p:ext uri="{BB962C8B-B14F-4D97-AF65-F5344CB8AC3E}">
        <p14:creationId xmlns:p14="http://schemas.microsoft.com/office/powerpoint/2010/main" val="1108206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6225" y="1601311"/>
            <a:ext cx="8410576" cy="3164456"/>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dirty="0">
                <a:latin typeface="Arial"/>
                <a:cs typeface="Arial"/>
              </a:rPr>
              <a:t>Rule:</a:t>
            </a:r>
            <a:r>
              <a:rPr sz="3200" spc="-10" dirty="0">
                <a:latin typeface="Arial"/>
                <a:cs typeface="Arial"/>
              </a:rPr>
              <a:t> </a:t>
            </a:r>
            <a:r>
              <a:rPr sz="3200" dirty="0">
                <a:latin typeface="Arial"/>
                <a:cs typeface="Arial"/>
              </a:rPr>
              <a:t>If X </a:t>
            </a:r>
            <a:r>
              <a:rPr sz="3200" spc="-15" dirty="0">
                <a:latin typeface="Arial"/>
                <a:cs typeface="Arial"/>
              </a:rPr>
              <a:t>t</a:t>
            </a:r>
            <a:r>
              <a:rPr sz="3200" dirty="0">
                <a:latin typeface="Arial"/>
                <a:cs typeface="Arial"/>
              </a:rPr>
              <a:t>hen</a:t>
            </a:r>
            <a:r>
              <a:rPr sz="3200" spc="-70" dirty="0">
                <a:latin typeface="Arial"/>
                <a:cs typeface="Arial"/>
              </a:rPr>
              <a:t> </a:t>
            </a:r>
            <a:r>
              <a:rPr sz="3200" spc="-409" dirty="0">
                <a:latin typeface="Arial"/>
                <a:cs typeface="Arial"/>
              </a:rPr>
              <a:t>Y</a:t>
            </a:r>
            <a:r>
              <a:rPr sz="3200" dirty="0">
                <a:latin typeface="Arial"/>
                <a:cs typeface="Arial"/>
              </a:rPr>
              <a:t>.</a:t>
            </a:r>
          </a:p>
          <a:p>
            <a:pPr marL="756285" marR="836294" lvl="1" indent="-286385">
              <a:lnSpc>
                <a:spcPts val="2690"/>
              </a:lnSpc>
              <a:spcBef>
                <a:spcPts val="660"/>
              </a:spcBef>
              <a:buFont typeface="Arial"/>
              <a:buChar char="–"/>
              <a:tabLst>
                <a:tab pos="756920" algn="l"/>
              </a:tabLst>
            </a:pPr>
            <a:r>
              <a:rPr sz="2800" spc="-10" dirty="0">
                <a:latin typeface="Arial"/>
                <a:cs typeface="Arial"/>
              </a:rPr>
              <a:t>If</a:t>
            </a:r>
            <a:r>
              <a:rPr sz="2800" spc="-5" dirty="0">
                <a:latin typeface="Arial"/>
                <a:cs typeface="Arial"/>
              </a:rPr>
              <a:t> </a:t>
            </a:r>
            <a:r>
              <a:rPr sz="2800" spc="-20" dirty="0">
                <a:latin typeface="Arial"/>
                <a:cs typeface="Arial"/>
              </a:rPr>
              <a:t>a</a:t>
            </a:r>
            <a:r>
              <a:rPr sz="2800" spc="-5" dirty="0">
                <a:latin typeface="Arial"/>
                <a:cs typeface="Arial"/>
              </a:rPr>
              <a:t> </a:t>
            </a:r>
            <a:r>
              <a:rPr sz="2800" spc="-10" dirty="0">
                <a:latin typeface="Arial"/>
                <a:cs typeface="Arial"/>
              </a:rPr>
              <a:t>c</a:t>
            </a:r>
            <a:r>
              <a:rPr sz="2800" spc="-20" dirty="0">
                <a:latin typeface="Arial"/>
                <a:cs typeface="Arial"/>
              </a:rPr>
              <a:t>u</a:t>
            </a:r>
            <a:r>
              <a:rPr sz="2800" spc="-10" dirty="0">
                <a:latin typeface="Arial"/>
                <a:cs typeface="Arial"/>
              </a:rPr>
              <a:t>s</a:t>
            </a:r>
            <a:r>
              <a:rPr sz="2800" spc="-20" dirty="0">
                <a:latin typeface="Arial"/>
                <a:cs typeface="Arial"/>
              </a:rPr>
              <a:t>tom</a:t>
            </a:r>
            <a:r>
              <a:rPr sz="2800" spc="-15" dirty="0">
                <a:latin typeface="Arial"/>
                <a:cs typeface="Arial"/>
              </a:rPr>
              <a:t>e</a:t>
            </a:r>
            <a:r>
              <a:rPr sz="2800" spc="-10" dirty="0">
                <a:latin typeface="Arial"/>
                <a:cs typeface="Arial"/>
              </a:rPr>
              <a:t>r</a:t>
            </a:r>
            <a:r>
              <a:rPr sz="2800" spc="-5" dirty="0">
                <a:latin typeface="Arial"/>
                <a:cs typeface="Arial"/>
              </a:rPr>
              <a:t> </a:t>
            </a:r>
            <a:r>
              <a:rPr sz="2800" spc="-10" dirty="0">
                <a:latin typeface="Arial"/>
                <a:cs typeface="Arial"/>
              </a:rPr>
              <a:t>p</a:t>
            </a:r>
            <a:r>
              <a:rPr sz="2800" spc="-20" dirty="0">
                <a:latin typeface="Arial"/>
                <a:cs typeface="Arial"/>
              </a:rPr>
              <a:t>u</a:t>
            </a:r>
            <a:r>
              <a:rPr sz="2800" spc="-5" dirty="0">
                <a:latin typeface="Arial"/>
                <a:cs typeface="Arial"/>
              </a:rPr>
              <a:t>r</a:t>
            </a:r>
            <a:r>
              <a:rPr sz="2800" spc="-15" dirty="0">
                <a:latin typeface="Arial"/>
                <a:cs typeface="Arial"/>
              </a:rPr>
              <a:t>ch</a:t>
            </a:r>
            <a:r>
              <a:rPr sz="2800" spc="-20" dirty="0">
                <a:latin typeface="Arial"/>
                <a:cs typeface="Arial"/>
              </a:rPr>
              <a:t>a</a:t>
            </a:r>
            <a:r>
              <a:rPr sz="2800" spc="-10" dirty="0">
                <a:latin typeface="Arial"/>
                <a:cs typeface="Arial"/>
              </a:rPr>
              <a:t>s</a:t>
            </a:r>
            <a:r>
              <a:rPr sz="2800" spc="-15" dirty="0">
                <a:latin typeface="Arial"/>
                <a:cs typeface="Arial"/>
              </a:rPr>
              <a:t>es</a:t>
            </a:r>
            <a:r>
              <a:rPr sz="2800" spc="-5" dirty="0">
                <a:latin typeface="Arial"/>
                <a:cs typeface="Arial"/>
              </a:rPr>
              <a:t> </a:t>
            </a:r>
            <a:r>
              <a:rPr sz="2800" spc="-20" dirty="0">
                <a:latin typeface="Arial"/>
                <a:cs typeface="Arial"/>
              </a:rPr>
              <a:t>b</a:t>
            </a:r>
            <a:r>
              <a:rPr sz="2800" spc="-5" dirty="0">
                <a:latin typeface="Arial"/>
                <a:cs typeface="Arial"/>
              </a:rPr>
              <a:t>r</a:t>
            </a:r>
            <a:r>
              <a:rPr sz="2800" spc="-20" dirty="0">
                <a:latin typeface="Arial"/>
                <a:cs typeface="Arial"/>
              </a:rPr>
              <a:t>e</a:t>
            </a:r>
            <a:r>
              <a:rPr sz="2800" spc="-15" dirty="0">
                <a:latin typeface="Arial"/>
                <a:cs typeface="Arial"/>
              </a:rPr>
              <a:t>ad,</a:t>
            </a:r>
            <a:r>
              <a:rPr sz="2800" spc="5" dirty="0">
                <a:latin typeface="Arial"/>
                <a:cs typeface="Arial"/>
              </a:rPr>
              <a:t> </a:t>
            </a:r>
            <a:r>
              <a:rPr sz="2800" spc="-15" dirty="0">
                <a:latin typeface="Arial"/>
                <a:cs typeface="Arial"/>
              </a:rPr>
              <a:t>th</a:t>
            </a:r>
            <a:r>
              <a:rPr sz="2800" spc="-10" dirty="0">
                <a:latin typeface="Arial"/>
                <a:cs typeface="Arial"/>
              </a:rPr>
              <a:t>e</a:t>
            </a:r>
            <a:r>
              <a:rPr sz="2800" spc="-20" dirty="0">
                <a:latin typeface="Arial"/>
                <a:cs typeface="Arial"/>
              </a:rPr>
              <a:t>n</a:t>
            </a:r>
            <a:r>
              <a:rPr sz="2800" spc="-5" dirty="0">
                <a:latin typeface="Arial"/>
                <a:cs typeface="Arial"/>
              </a:rPr>
              <a:t> t</a:t>
            </a:r>
            <a:r>
              <a:rPr sz="2800" spc="-20" dirty="0">
                <a:latin typeface="Arial"/>
                <a:cs typeface="Arial"/>
              </a:rPr>
              <a:t>he</a:t>
            </a:r>
            <a:r>
              <a:rPr sz="2800" spc="-15" dirty="0">
                <a:latin typeface="Arial"/>
                <a:cs typeface="Arial"/>
              </a:rPr>
              <a:t> cus</a:t>
            </a:r>
            <a:r>
              <a:rPr sz="2800" spc="-5" dirty="0">
                <a:latin typeface="Arial"/>
                <a:cs typeface="Arial"/>
              </a:rPr>
              <a:t>t</a:t>
            </a:r>
            <a:r>
              <a:rPr sz="2800" spc="-20" dirty="0">
                <a:latin typeface="Arial"/>
                <a:cs typeface="Arial"/>
              </a:rPr>
              <a:t>om</a:t>
            </a:r>
            <a:r>
              <a:rPr sz="2800" spc="-15" dirty="0">
                <a:latin typeface="Arial"/>
                <a:cs typeface="Arial"/>
              </a:rPr>
              <a:t>e</a:t>
            </a:r>
            <a:r>
              <a:rPr sz="2800" spc="-10" dirty="0">
                <a:latin typeface="Arial"/>
                <a:cs typeface="Arial"/>
              </a:rPr>
              <a:t>r</a:t>
            </a:r>
            <a:r>
              <a:rPr sz="2800" spc="-5" dirty="0">
                <a:latin typeface="Arial"/>
                <a:cs typeface="Arial"/>
              </a:rPr>
              <a:t> </a:t>
            </a:r>
            <a:r>
              <a:rPr sz="2800" spc="-10" dirty="0">
                <a:latin typeface="Arial"/>
                <a:cs typeface="Arial"/>
              </a:rPr>
              <a:t>als</a:t>
            </a:r>
            <a:r>
              <a:rPr sz="2800" spc="-20" dirty="0">
                <a:latin typeface="Arial"/>
                <a:cs typeface="Arial"/>
              </a:rPr>
              <a:t>o</a:t>
            </a:r>
            <a:r>
              <a:rPr sz="2800" spc="-5" dirty="0">
                <a:latin typeface="Arial"/>
                <a:cs typeface="Arial"/>
              </a:rPr>
              <a:t> </a:t>
            </a:r>
            <a:r>
              <a:rPr sz="2800" spc="-10" dirty="0">
                <a:latin typeface="Arial"/>
                <a:cs typeface="Arial"/>
              </a:rPr>
              <a:t>p</a:t>
            </a:r>
            <a:r>
              <a:rPr sz="2800" spc="-20" dirty="0">
                <a:latin typeface="Arial"/>
                <a:cs typeface="Arial"/>
              </a:rPr>
              <a:t>u</a:t>
            </a:r>
            <a:r>
              <a:rPr sz="2800" spc="-5" dirty="0">
                <a:latin typeface="Arial"/>
                <a:cs typeface="Arial"/>
              </a:rPr>
              <a:t>r</a:t>
            </a:r>
            <a:r>
              <a:rPr sz="2800" spc="-15" dirty="0">
                <a:latin typeface="Arial"/>
                <a:cs typeface="Arial"/>
              </a:rPr>
              <a:t>ch</a:t>
            </a:r>
            <a:r>
              <a:rPr sz="2800" spc="-20" dirty="0">
                <a:latin typeface="Arial"/>
                <a:cs typeface="Arial"/>
              </a:rPr>
              <a:t>a</a:t>
            </a:r>
            <a:r>
              <a:rPr sz="2800" spc="-10" dirty="0">
                <a:latin typeface="Arial"/>
                <a:cs typeface="Arial"/>
              </a:rPr>
              <a:t>s</a:t>
            </a:r>
            <a:r>
              <a:rPr sz="2800" spc="-15" dirty="0">
                <a:latin typeface="Arial"/>
                <a:cs typeface="Arial"/>
              </a:rPr>
              <a:t>es</a:t>
            </a:r>
            <a:r>
              <a:rPr sz="2800" spc="5" dirty="0">
                <a:latin typeface="Arial"/>
                <a:cs typeface="Arial"/>
              </a:rPr>
              <a:t> </a:t>
            </a:r>
            <a:r>
              <a:rPr sz="2800" spc="-15" dirty="0">
                <a:latin typeface="Arial"/>
                <a:cs typeface="Arial"/>
              </a:rPr>
              <a:t>mil</a:t>
            </a:r>
            <a:r>
              <a:rPr sz="2800" spc="-5" dirty="0">
                <a:latin typeface="Arial"/>
                <a:cs typeface="Arial"/>
              </a:rPr>
              <a:t>k</a:t>
            </a:r>
            <a:r>
              <a:rPr sz="2800" spc="-10" dirty="0">
                <a:latin typeface="Arial"/>
                <a:cs typeface="Arial"/>
              </a:rPr>
              <a:t>.</a:t>
            </a:r>
            <a:endParaRPr sz="2800" dirty="0">
              <a:latin typeface="Arial"/>
              <a:cs typeface="Arial"/>
            </a:endParaRPr>
          </a:p>
          <a:p>
            <a:pPr marL="1155700" lvl="2" indent="-228600">
              <a:lnSpc>
                <a:spcPct val="100000"/>
              </a:lnSpc>
              <a:spcBef>
                <a:spcPts val="15"/>
              </a:spcBef>
              <a:buFont typeface="Arial"/>
              <a:buChar char="•"/>
              <a:tabLst>
                <a:tab pos="1156335" algn="l"/>
              </a:tabLst>
            </a:pPr>
            <a:r>
              <a:rPr sz="2400" dirty="0">
                <a:latin typeface="Arial"/>
                <a:cs typeface="Arial"/>
              </a:rPr>
              <a:t>{Bread} </a:t>
            </a:r>
            <a:r>
              <a:rPr sz="2400" dirty="0">
                <a:latin typeface="Times New Roman"/>
                <a:cs typeface="Times New Roman"/>
              </a:rPr>
              <a:t>→</a:t>
            </a:r>
            <a:r>
              <a:rPr sz="2400" spc="60" dirty="0">
                <a:latin typeface="Times New Roman"/>
                <a:cs typeface="Times New Roman"/>
              </a:rPr>
              <a:t> </a:t>
            </a:r>
            <a:r>
              <a:rPr sz="2400" dirty="0">
                <a:latin typeface="Arial"/>
                <a:cs typeface="Arial"/>
              </a:rPr>
              <a:t>{Mi</a:t>
            </a:r>
            <a:r>
              <a:rPr sz="2400" spc="-10" dirty="0">
                <a:latin typeface="Arial"/>
                <a:cs typeface="Arial"/>
              </a:rPr>
              <a:t>l</a:t>
            </a:r>
            <a:r>
              <a:rPr sz="2400" dirty="0">
                <a:latin typeface="Arial"/>
                <a:cs typeface="Arial"/>
              </a:rPr>
              <a:t>k}</a:t>
            </a:r>
            <a:endParaRPr lang="en-US" sz="2400" dirty="0">
              <a:latin typeface="Arial"/>
              <a:cs typeface="Arial"/>
            </a:endParaRPr>
          </a:p>
          <a:p>
            <a:pPr marL="1155700" lvl="2" indent="-228600">
              <a:lnSpc>
                <a:spcPct val="100000"/>
              </a:lnSpc>
              <a:spcBef>
                <a:spcPts val="15"/>
              </a:spcBef>
              <a:buFont typeface="Arial"/>
              <a:buChar char="•"/>
              <a:tabLst>
                <a:tab pos="1156335" algn="l"/>
              </a:tabLst>
            </a:pPr>
            <a:endParaRPr sz="2400" dirty="0">
              <a:latin typeface="Arial"/>
              <a:cs typeface="Arial"/>
            </a:endParaRPr>
          </a:p>
          <a:p>
            <a:pPr marL="756285" marR="5080" lvl="1" indent="-286385">
              <a:lnSpc>
                <a:spcPct val="80000"/>
              </a:lnSpc>
              <a:spcBef>
                <a:spcPts val="680"/>
              </a:spcBef>
              <a:buFont typeface="Arial"/>
              <a:buChar char="–"/>
              <a:tabLst>
                <a:tab pos="756920" algn="l"/>
              </a:tabLst>
            </a:pPr>
            <a:r>
              <a:rPr sz="2800" spc="-10" dirty="0">
                <a:latin typeface="Arial"/>
                <a:cs typeface="Arial"/>
              </a:rPr>
              <a:t>If</a:t>
            </a:r>
            <a:r>
              <a:rPr sz="2800" spc="-5" dirty="0">
                <a:latin typeface="Arial"/>
                <a:cs typeface="Arial"/>
              </a:rPr>
              <a:t> </a:t>
            </a:r>
            <a:r>
              <a:rPr sz="2800" spc="-20" dirty="0">
                <a:latin typeface="Arial"/>
                <a:cs typeface="Arial"/>
              </a:rPr>
              <a:t>a</a:t>
            </a:r>
            <a:r>
              <a:rPr sz="2800" spc="-5" dirty="0">
                <a:latin typeface="Arial"/>
                <a:cs typeface="Arial"/>
              </a:rPr>
              <a:t> </a:t>
            </a:r>
            <a:r>
              <a:rPr sz="2800" spc="-10" dirty="0">
                <a:latin typeface="Arial"/>
                <a:cs typeface="Arial"/>
              </a:rPr>
              <a:t>c</a:t>
            </a:r>
            <a:r>
              <a:rPr sz="2800" spc="-20" dirty="0">
                <a:latin typeface="Arial"/>
                <a:cs typeface="Arial"/>
              </a:rPr>
              <a:t>u</a:t>
            </a:r>
            <a:r>
              <a:rPr sz="2800" spc="-10" dirty="0">
                <a:latin typeface="Arial"/>
                <a:cs typeface="Arial"/>
              </a:rPr>
              <a:t>s</a:t>
            </a:r>
            <a:r>
              <a:rPr sz="2800" spc="-20" dirty="0">
                <a:latin typeface="Arial"/>
                <a:cs typeface="Arial"/>
              </a:rPr>
              <a:t>tom</a:t>
            </a:r>
            <a:r>
              <a:rPr sz="2800" spc="-15" dirty="0">
                <a:latin typeface="Arial"/>
                <a:cs typeface="Arial"/>
              </a:rPr>
              <a:t>e</a:t>
            </a:r>
            <a:r>
              <a:rPr sz="2800" spc="-10" dirty="0">
                <a:latin typeface="Arial"/>
                <a:cs typeface="Arial"/>
              </a:rPr>
              <a:t>r</a:t>
            </a:r>
            <a:r>
              <a:rPr sz="2800" spc="-5" dirty="0">
                <a:latin typeface="Arial"/>
                <a:cs typeface="Arial"/>
              </a:rPr>
              <a:t> </a:t>
            </a:r>
            <a:r>
              <a:rPr sz="2800" spc="-10" dirty="0">
                <a:latin typeface="Arial"/>
                <a:cs typeface="Arial"/>
              </a:rPr>
              <a:t>p</a:t>
            </a:r>
            <a:r>
              <a:rPr sz="2800" spc="-20" dirty="0">
                <a:latin typeface="Arial"/>
                <a:cs typeface="Arial"/>
              </a:rPr>
              <a:t>u</a:t>
            </a:r>
            <a:r>
              <a:rPr sz="2800" spc="-5" dirty="0">
                <a:latin typeface="Arial"/>
                <a:cs typeface="Arial"/>
              </a:rPr>
              <a:t>r</a:t>
            </a:r>
            <a:r>
              <a:rPr sz="2800" spc="-15" dirty="0">
                <a:latin typeface="Arial"/>
                <a:cs typeface="Arial"/>
              </a:rPr>
              <a:t>ch</a:t>
            </a:r>
            <a:r>
              <a:rPr sz="2800" spc="-20" dirty="0">
                <a:latin typeface="Arial"/>
                <a:cs typeface="Arial"/>
              </a:rPr>
              <a:t>a</a:t>
            </a:r>
            <a:r>
              <a:rPr sz="2800" spc="-10" dirty="0">
                <a:latin typeface="Arial"/>
                <a:cs typeface="Arial"/>
              </a:rPr>
              <a:t>s</a:t>
            </a:r>
            <a:r>
              <a:rPr sz="2800" spc="-15" dirty="0">
                <a:latin typeface="Arial"/>
                <a:cs typeface="Arial"/>
              </a:rPr>
              <a:t>es</a:t>
            </a:r>
            <a:r>
              <a:rPr sz="2800" spc="-5" dirty="0">
                <a:latin typeface="Arial"/>
                <a:cs typeface="Arial"/>
              </a:rPr>
              <a:t> </a:t>
            </a:r>
            <a:r>
              <a:rPr sz="2800" spc="-20" dirty="0">
                <a:latin typeface="Arial"/>
                <a:cs typeface="Arial"/>
              </a:rPr>
              <a:t>b</a:t>
            </a:r>
            <a:r>
              <a:rPr sz="2800" spc="-5" dirty="0">
                <a:latin typeface="Arial"/>
                <a:cs typeface="Arial"/>
              </a:rPr>
              <a:t>r</a:t>
            </a:r>
            <a:r>
              <a:rPr sz="2800" spc="-20" dirty="0">
                <a:latin typeface="Arial"/>
                <a:cs typeface="Arial"/>
              </a:rPr>
              <a:t>e</a:t>
            </a:r>
            <a:r>
              <a:rPr sz="2800" spc="-15" dirty="0">
                <a:latin typeface="Arial"/>
                <a:cs typeface="Arial"/>
              </a:rPr>
              <a:t>a</a:t>
            </a:r>
            <a:r>
              <a:rPr sz="2800" spc="-20" dirty="0">
                <a:latin typeface="Arial"/>
                <a:cs typeface="Arial"/>
              </a:rPr>
              <a:t>d</a:t>
            </a:r>
            <a:r>
              <a:rPr sz="2800" spc="15" dirty="0">
                <a:latin typeface="Arial"/>
                <a:cs typeface="Arial"/>
              </a:rPr>
              <a:t> </a:t>
            </a:r>
            <a:r>
              <a:rPr sz="2800" spc="-20" dirty="0">
                <a:latin typeface="Arial"/>
                <a:cs typeface="Arial"/>
              </a:rPr>
              <a:t>a</a:t>
            </a:r>
            <a:r>
              <a:rPr sz="2800" spc="-15" dirty="0">
                <a:latin typeface="Arial"/>
                <a:cs typeface="Arial"/>
              </a:rPr>
              <a:t>n</a:t>
            </a:r>
            <a:r>
              <a:rPr sz="2800" spc="-20" dirty="0">
                <a:latin typeface="Arial"/>
                <a:cs typeface="Arial"/>
              </a:rPr>
              <a:t>d</a:t>
            </a:r>
            <a:r>
              <a:rPr sz="2800" spc="-5" dirty="0">
                <a:latin typeface="Arial"/>
                <a:cs typeface="Arial"/>
              </a:rPr>
              <a:t> </a:t>
            </a:r>
            <a:r>
              <a:rPr sz="2800" spc="-25" dirty="0">
                <a:latin typeface="Arial"/>
                <a:cs typeface="Arial"/>
              </a:rPr>
              <a:t>m</a:t>
            </a:r>
            <a:r>
              <a:rPr sz="2800" spc="-5" dirty="0">
                <a:latin typeface="Arial"/>
                <a:cs typeface="Arial"/>
              </a:rPr>
              <a:t>i</a:t>
            </a:r>
            <a:r>
              <a:rPr sz="2800" spc="-10" dirty="0">
                <a:latin typeface="Arial"/>
                <a:cs typeface="Arial"/>
              </a:rPr>
              <a:t>lk,</a:t>
            </a:r>
            <a:r>
              <a:rPr sz="2800" spc="-5" dirty="0">
                <a:latin typeface="Arial"/>
                <a:cs typeface="Arial"/>
              </a:rPr>
              <a:t> </a:t>
            </a:r>
            <a:r>
              <a:rPr sz="2800" spc="-10" dirty="0">
                <a:latin typeface="Arial"/>
                <a:cs typeface="Arial"/>
              </a:rPr>
              <a:t>th</a:t>
            </a:r>
            <a:r>
              <a:rPr sz="2800" spc="-20" dirty="0">
                <a:latin typeface="Arial"/>
                <a:cs typeface="Arial"/>
              </a:rPr>
              <a:t>en</a:t>
            </a:r>
            <a:r>
              <a:rPr sz="2800" spc="-15" dirty="0">
                <a:latin typeface="Arial"/>
                <a:cs typeface="Arial"/>
              </a:rPr>
              <a:t> the</a:t>
            </a:r>
            <a:r>
              <a:rPr sz="2800" spc="10" dirty="0">
                <a:latin typeface="Arial"/>
                <a:cs typeface="Arial"/>
              </a:rPr>
              <a:t> </a:t>
            </a:r>
            <a:r>
              <a:rPr sz="2800" spc="-10" dirty="0">
                <a:latin typeface="Arial"/>
                <a:cs typeface="Arial"/>
              </a:rPr>
              <a:t>c</a:t>
            </a:r>
            <a:r>
              <a:rPr sz="2800" spc="-20" dirty="0">
                <a:latin typeface="Arial"/>
                <a:cs typeface="Arial"/>
              </a:rPr>
              <a:t>u</a:t>
            </a:r>
            <a:r>
              <a:rPr sz="2800" spc="-10" dirty="0">
                <a:latin typeface="Arial"/>
                <a:cs typeface="Arial"/>
              </a:rPr>
              <a:t>s</a:t>
            </a:r>
            <a:r>
              <a:rPr sz="2800" spc="-20" dirty="0">
                <a:latin typeface="Arial"/>
                <a:cs typeface="Arial"/>
              </a:rPr>
              <a:t>tom</a:t>
            </a:r>
            <a:r>
              <a:rPr sz="2800" spc="-15" dirty="0">
                <a:latin typeface="Arial"/>
                <a:cs typeface="Arial"/>
              </a:rPr>
              <a:t>e</a:t>
            </a:r>
            <a:r>
              <a:rPr sz="2800" spc="-10" dirty="0">
                <a:latin typeface="Arial"/>
                <a:cs typeface="Arial"/>
              </a:rPr>
              <a:t>r</a:t>
            </a:r>
            <a:r>
              <a:rPr sz="2800" spc="-5" dirty="0">
                <a:latin typeface="Arial"/>
                <a:cs typeface="Arial"/>
              </a:rPr>
              <a:t> </a:t>
            </a:r>
            <a:r>
              <a:rPr sz="2800" spc="-10" dirty="0">
                <a:latin typeface="Arial"/>
                <a:cs typeface="Arial"/>
              </a:rPr>
              <a:t>als</a:t>
            </a:r>
            <a:r>
              <a:rPr sz="2800" spc="-20" dirty="0">
                <a:latin typeface="Arial"/>
                <a:cs typeface="Arial"/>
              </a:rPr>
              <a:t>o</a:t>
            </a:r>
            <a:r>
              <a:rPr sz="2800" spc="-5" dirty="0">
                <a:latin typeface="Arial"/>
                <a:cs typeface="Arial"/>
              </a:rPr>
              <a:t> </a:t>
            </a:r>
            <a:r>
              <a:rPr sz="2800" spc="-20" dirty="0">
                <a:latin typeface="Arial"/>
                <a:cs typeface="Arial"/>
              </a:rPr>
              <a:t>pu</a:t>
            </a:r>
            <a:r>
              <a:rPr sz="2800" spc="-5" dirty="0">
                <a:latin typeface="Arial"/>
                <a:cs typeface="Arial"/>
              </a:rPr>
              <a:t>r</a:t>
            </a:r>
            <a:r>
              <a:rPr sz="2800" spc="-15" dirty="0">
                <a:latin typeface="Arial"/>
                <a:cs typeface="Arial"/>
              </a:rPr>
              <a:t>ch</a:t>
            </a:r>
            <a:r>
              <a:rPr sz="2800" spc="-20" dirty="0">
                <a:latin typeface="Arial"/>
                <a:cs typeface="Arial"/>
              </a:rPr>
              <a:t>a</a:t>
            </a:r>
            <a:r>
              <a:rPr sz="2800" spc="-10" dirty="0">
                <a:latin typeface="Arial"/>
                <a:cs typeface="Arial"/>
              </a:rPr>
              <a:t>s</a:t>
            </a:r>
            <a:r>
              <a:rPr sz="2800" spc="-15" dirty="0">
                <a:latin typeface="Arial"/>
                <a:cs typeface="Arial"/>
              </a:rPr>
              <a:t>es</a:t>
            </a:r>
            <a:r>
              <a:rPr sz="2800" spc="5" dirty="0">
                <a:latin typeface="Arial"/>
                <a:cs typeface="Arial"/>
              </a:rPr>
              <a:t> </a:t>
            </a:r>
            <a:r>
              <a:rPr sz="2800" spc="-20" dirty="0">
                <a:latin typeface="Arial"/>
                <a:cs typeface="Arial"/>
              </a:rPr>
              <a:t>d</a:t>
            </a:r>
            <a:r>
              <a:rPr sz="2800" spc="-5" dirty="0">
                <a:latin typeface="Arial"/>
                <a:cs typeface="Arial"/>
              </a:rPr>
              <a:t>i</a:t>
            </a:r>
            <a:r>
              <a:rPr sz="2800" spc="-20" dirty="0">
                <a:latin typeface="Arial"/>
                <a:cs typeface="Arial"/>
              </a:rPr>
              <a:t>a</a:t>
            </a:r>
            <a:r>
              <a:rPr sz="2800" spc="-15" dirty="0">
                <a:latin typeface="Arial"/>
                <a:cs typeface="Arial"/>
              </a:rPr>
              <a:t>p</a:t>
            </a:r>
            <a:r>
              <a:rPr sz="2800" spc="-20" dirty="0">
                <a:latin typeface="Arial"/>
                <a:cs typeface="Arial"/>
              </a:rPr>
              <a:t>e</a:t>
            </a:r>
            <a:r>
              <a:rPr sz="2800" spc="-5" dirty="0">
                <a:latin typeface="Arial"/>
                <a:cs typeface="Arial"/>
              </a:rPr>
              <a:t>r</a:t>
            </a:r>
            <a:r>
              <a:rPr sz="2800" spc="-15" dirty="0">
                <a:latin typeface="Arial"/>
                <a:cs typeface="Arial"/>
              </a:rPr>
              <a:t>s.</a:t>
            </a:r>
            <a:endParaRPr sz="2800" dirty="0">
              <a:latin typeface="Arial"/>
              <a:cs typeface="Arial"/>
            </a:endParaRPr>
          </a:p>
          <a:p>
            <a:pPr marL="1155700" lvl="2" indent="-228600">
              <a:lnSpc>
                <a:spcPts val="2870"/>
              </a:lnSpc>
              <a:buFont typeface="Arial"/>
              <a:buChar char="•"/>
              <a:tabLst>
                <a:tab pos="1156335" algn="l"/>
              </a:tabLst>
            </a:pPr>
            <a:r>
              <a:rPr sz="2400" dirty="0">
                <a:latin typeface="Arial"/>
                <a:cs typeface="Arial"/>
              </a:rPr>
              <a:t>{Bre</a:t>
            </a:r>
            <a:r>
              <a:rPr sz="2400" spc="-10" dirty="0">
                <a:latin typeface="Arial"/>
                <a:cs typeface="Arial"/>
              </a:rPr>
              <a:t>a</a:t>
            </a:r>
            <a:r>
              <a:rPr sz="2400" dirty="0">
                <a:latin typeface="Arial"/>
                <a:cs typeface="Arial"/>
              </a:rPr>
              <a:t>d,</a:t>
            </a:r>
            <a:r>
              <a:rPr sz="2400" spc="-10" dirty="0">
                <a:latin typeface="Arial"/>
                <a:cs typeface="Arial"/>
              </a:rPr>
              <a:t> </a:t>
            </a:r>
            <a:r>
              <a:rPr sz="2400" dirty="0">
                <a:latin typeface="Arial"/>
                <a:cs typeface="Arial"/>
              </a:rPr>
              <a:t>Mi</a:t>
            </a:r>
            <a:r>
              <a:rPr sz="2400" spc="-10" dirty="0">
                <a:latin typeface="Arial"/>
                <a:cs typeface="Arial"/>
              </a:rPr>
              <a:t>l</a:t>
            </a:r>
            <a:r>
              <a:rPr sz="2400" dirty="0">
                <a:latin typeface="Arial"/>
                <a:cs typeface="Arial"/>
              </a:rPr>
              <a:t>k}</a:t>
            </a:r>
            <a:r>
              <a:rPr sz="2400" spc="15" dirty="0">
                <a:latin typeface="Arial"/>
                <a:cs typeface="Arial"/>
              </a:rPr>
              <a:t> </a:t>
            </a:r>
            <a:r>
              <a:rPr sz="2400" dirty="0">
                <a:latin typeface="Times New Roman"/>
                <a:cs typeface="Times New Roman"/>
              </a:rPr>
              <a:t>→</a:t>
            </a:r>
            <a:r>
              <a:rPr sz="2400" spc="-5" dirty="0">
                <a:latin typeface="Times New Roman"/>
                <a:cs typeface="Times New Roman"/>
              </a:rPr>
              <a:t> </a:t>
            </a:r>
            <a:r>
              <a:rPr sz="2400" dirty="0">
                <a:latin typeface="Arial"/>
                <a:cs typeface="Arial"/>
              </a:rPr>
              <a:t>{D</a:t>
            </a:r>
            <a:r>
              <a:rPr sz="2400" spc="-10" dirty="0">
                <a:latin typeface="Arial"/>
                <a:cs typeface="Arial"/>
              </a:rPr>
              <a:t>i</a:t>
            </a:r>
            <a:r>
              <a:rPr sz="2400" dirty="0">
                <a:latin typeface="Arial"/>
                <a:cs typeface="Arial"/>
              </a:rPr>
              <a:t>a</a:t>
            </a:r>
            <a:r>
              <a:rPr sz="2400" spc="-10" dirty="0">
                <a:latin typeface="Arial"/>
                <a:cs typeface="Arial"/>
              </a:rPr>
              <a:t>p</a:t>
            </a:r>
            <a:r>
              <a:rPr sz="2400" dirty="0">
                <a:latin typeface="Arial"/>
                <a:cs typeface="Arial"/>
              </a:rPr>
              <a:t>ers}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10</a:t>
            </a:fld>
            <a:endParaRPr dirty="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689735">
              <a:lnSpc>
                <a:spcPct val="100000"/>
              </a:lnSpc>
            </a:pPr>
            <a:r>
              <a:rPr dirty="0"/>
              <a:t>A</a:t>
            </a:r>
            <a:r>
              <a:rPr spc="5" dirty="0"/>
              <a:t>s</a:t>
            </a:r>
            <a:r>
              <a:rPr dirty="0"/>
              <a:t>so</a:t>
            </a:r>
            <a:r>
              <a:rPr spc="10" dirty="0"/>
              <a:t>c</a:t>
            </a:r>
            <a:r>
              <a:rPr dirty="0"/>
              <a:t>iat</a:t>
            </a:r>
            <a:r>
              <a:rPr spc="5" dirty="0"/>
              <a:t>i</a:t>
            </a:r>
            <a:r>
              <a:rPr dirty="0"/>
              <a:t>on</a:t>
            </a:r>
            <a:r>
              <a:rPr spc="-30" dirty="0"/>
              <a:t> </a:t>
            </a:r>
            <a:r>
              <a:rPr dirty="0"/>
              <a:t>Rules</a:t>
            </a:r>
          </a:p>
        </p:txBody>
      </p:sp>
      <p:pic>
        <p:nvPicPr>
          <p:cNvPr id="3074" name="Picture 2" descr="Image result for If X then 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3490" y="4572000"/>
            <a:ext cx="1785357" cy="19837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424940">
              <a:lnSpc>
                <a:spcPct val="100000"/>
              </a:lnSpc>
            </a:pPr>
            <a:r>
              <a:rPr dirty="0"/>
              <a:t>Usefulne</a:t>
            </a:r>
            <a:r>
              <a:rPr spc="10" dirty="0"/>
              <a:t>s</a:t>
            </a:r>
            <a:r>
              <a:rPr dirty="0"/>
              <a:t>s</a:t>
            </a:r>
            <a:r>
              <a:rPr spc="-20" dirty="0"/>
              <a:t> </a:t>
            </a:r>
            <a:r>
              <a:rPr dirty="0"/>
              <a:t>of Rules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11</a:t>
            </a:fld>
            <a:endParaRPr dirty="0"/>
          </a:p>
        </p:txBody>
      </p:sp>
      <p:sp>
        <p:nvSpPr>
          <p:cNvPr id="3" name="object 3"/>
          <p:cNvSpPr txBox="1"/>
          <p:nvPr/>
        </p:nvSpPr>
        <p:spPr>
          <a:xfrm>
            <a:off x="289942" y="1692066"/>
            <a:ext cx="8625458" cy="4147289"/>
          </a:xfrm>
          <a:prstGeom prst="rect">
            <a:avLst/>
          </a:prstGeom>
        </p:spPr>
        <p:txBody>
          <a:bodyPr vert="horz" wrap="square" lIns="0" tIns="0" rIns="0" bIns="0" rtlCol="0">
            <a:spAutoFit/>
          </a:bodyPr>
          <a:lstStyle/>
          <a:p>
            <a:pPr marL="355600" marR="64135" indent="-342900" algn="just">
              <a:lnSpc>
                <a:spcPct val="100000"/>
              </a:lnSpc>
              <a:buFont typeface="Arial"/>
              <a:buChar char="•"/>
              <a:tabLst>
                <a:tab pos="355600" algn="l"/>
              </a:tabLst>
            </a:pPr>
            <a:r>
              <a:rPr sz="2800" spc="-140" dirty="0">
                <a:latin typeface="Arial"/>
                <a:cs typeface="Arial"/>
              </a:rPr>
              <a:t>W</a:t>
            </a:r>
            <a:r>
              <a:rPr sz="2800" spc="-20" dirty="0">
                <a:latin typeface="Arial"/>
                <a:cs typeface="Arial"/>
              </a:rPr>
              <a:t>a</a:t>
            </a:r>
            <a:r>
              <a:rPr sz="2800" spc="-5" dirty="0">
                <a:latin typeface="Arial"/>
                <a:cs typeface="Arial"/>
              </a:rPr>
              <a:t>l-</a:t>
            </a:r>
            <a:r>
              <a:rPr sz="2800" spc="-20" dirty="0">
                <a:latin typeface="Arial"/>
                <a:cs typeface="Arial"/>
              </a:rPr>
              <a:t>Ma</a:t>
            </a:r>
            <a:r>
              <a:rPr sz="2800" spc="-5" dirty="0">
                <a:latin typeface="Arial"/>
                <a:cs typeface="Arial"/>
              </a:rPr>
              <a:t>r</a:t>
            </a:r>
            <a:r>
              <a:rPr sz="2800" spc="-10" dirty="0">
                <a:latin typeface="Arial"/>
                <a:cs typeface="Arial"/>
              </a:rPr>
              <a:t>t</a:t>
            </a:r>
            <a:r>
              <a:rPr sz="2800" spc="10" dirty="0">
                <a:latin typeface="Arial"/>
                <a:cs typeface="Arial"/>
              </a:rPr>
              <a:t> </a:t>
            </a:r>
            <a:r>
              <a:rPr sz="2800" spc="-15" dirty="0">
                <a:latin typeface="Arial"/>
                <a:cs typeface="Arial"/>
              </a:rPr>
              <a:t>cus</a:t>
            </a:r>
            <a:r>
              <a:rPr sz="2800" spc="-5" dirty="0">
                <a:latin typeface="Arial"/>
                <a:cs typeface="Arial"/>
              </a:rPr>
              <a:t>t</a:t>
            </a:r>
            <a:r>
              <a:rPr sz="2800" spc="-20" dirty="0">
                <a:latin typeface="Arial"/>
                <a:cs typeface="Arial"/>
              </a:rPr>
              <a:t>om</a:t>
            </a:r>
            <a:r>
              <a:rPr sz="2800" spc="-15" dirty="0">
                <a:latin typeface="Arial"/>
                <a:cs typeface="Arial"/>
              </a:rPr>
              <a:t>ers</a:t>
            </a:r>
            <a:r>
              <a:rPr sz="2800" spc="5" dirty="0">
                <a:latin typeface="Arial"/>
                <a:cs typeface="Arial"/>
              </a:rPr>
              <a:t> </a:t>
            </a:r>
            <a:r>
              <a:rPr sz="2800" spc="-20" dirty="0">
                <a:latin typeface="Arial"/>
                <a:cs typeface="Arial"/>
              </a:rPr>
              <a:t>who</a:t>
            </a:r>
            <a:r>
              <a:rPr sz="2800" spc="5" dirty="0">
                <a:latin typeface="Arial"/>
                <a:cs typeface="Arial"/>
              </a:rPr>
              <a:t> </a:t>
            </a:r>
            <a:r>
              <a:rPr sz="2800" spc="-20" dirty="0">
                <a:latin typeface="Arial"/>
                <a:cs typeface="Arial"/>
              </a:rPr>
              <a:t>p</a:t>
            </a:r>
            <a:r>
              <a:rPr sz="2800" spc="-10" dirty="0">
                <a:latin typeface="Arial"/>
                <a:cs typeface="Arial"/>
              </a:rPr>
              <a:t>urc</a:t>
            </a:r>
            <a:r>
              <a:rPr sz="2800" spc="-20" dirty="0">
                <a:latin typeface="Arial"/>
                <a:cs typeface="Arial"/>
              </a:rPr>
              <a:t>h</a:t>
            </a:r>
            <a:r>
              <a:rPr sz="2800" spc="-15" dirty="0">
                <a:latin typeface="Arial"/>
                <a:cs typeface="Arial"/>
              </a:rPr>
              <a:t>ase</a:t>
            </a:r>
            <a:r>
              <a:rPr sz="2800" spc="5" dirty="0">
                <a:latin typeface="Arial"/>
                <a:cs typeface="Arial"/>
              </a:rPr>
              <a:t> </a:t>
            </a:r>
            <a:r>
              <a:rPr sz="2800" spc="-15" dirty="0">
                <a:latin typeface="Arial"/>
                <a:cs typeface="Arial"/>
              </a:rPr>
              <a:t>Bar</a:t>
            </a:r>
            <a:r>
              <a:rPr sz="2800" spc="-10" dirty="0">
                <a:latin typeface="Arial"/>
                <a:cs typeface="Arial"/>
              </a:rPr>
              <a:t>b</a:t>
            </a:r>
            <a:r>
              <a:rPr sz="2800" spc="-15" dirty="0">
                <a:latin typeface="Arial"/>
                <a:cs typeface="Arial"/>
              </a:rPr>
              <a:t>ie</a:t>
            </a:r>
            <a:r>
              <a:rPr sz="2800" spc="15" dirty="0">
                <a:latin typeface="Arial"/>
                <a:cs typeface="Arial"/>
              </a:rPr>
              <a:t> </a:t>
            </a:r>
            <a:r>
              <a:rPr sz="2800" spc="-20" dirty="0">
                <a:latin typeface="Arial"/>
                <a:cs typeface="Arial"/>
              </a:rPr>
              <a:t>d</a:t>
            </a:r>
            <a:r>
              <a:rPr sz="2800" spc="-15" dirty="0">
                <a:latin typeface="Arial"/>
                <a:cs typeface="Arial"/>
              </a:rPr>
              <a:t>o</a:t>
            </a:r>
            <a:r>
              <a:rPr sz="2800" spc="-10" dirty="0">
                <a:latin typeface="Arial"/>
                <a:cs typeface="Arial"/>
              </a:rPr>
              <a:t>lls</a:t>
            </a:r>
            <a:r>
              <a:rPr sz="2800" spc="-15" dirty="0">
                <a:latin typeface="Arial"/>
                <a:cs typeface="Arial"/>
              </a:rPr>
              <a:t> h</a:t>
            </a:r>
            <a:r>
              <a:rPr sz="2800" spc="-10" dirty="0">
                <a:latin typeface="Arial"/>
                <a:cs typeface="Arial"/>
              </a:rPr>
              <a:t>av</a:t>
            </a:r>
            <a:r>
              <a:rPr sz="2800" spc="-20" dirty="0">
                <a:latin typeface="Arial"/>
                <a:cs typeface="Arial"/>
              </a:rPr>
              <a:t>e</a:t>
            </a:r>
            <a:r>
              <a:rPr sz="2800" spc="5" dirty="0">
                <a:latin typeface="Arial"/>
                <a:cs typeface="Arial"/>
              </a:rPr>
              <a:t> </a:t>
            </a:r>
            <a:r>
              <a:rPr sz="2800" spc="-20" dirty="0">
                <a:latin typeface="Arial"/>
                <a:cs typeface="Arial"/>
              </a:rPr>
              <a:t>a</a:t>
            </a:r>
            <a:r>
              <a:rPr sz="2800" spc="5" dirty="0">
                <a:latin typeface="Arial"/>
                <a:cs typeface="Arial"/>
              </a:rPr>
              <a:t> </a:t>
            </a:r>
            <a:r>
              <a:rPr sz="2800" spc="-20" dirty="0">
                <a:latin typeface="Arial"/>
                <a:cs typeface="Arial"/>
              </a:rPr>
              <a:t>6</a:t>
            </a:r>
            <a:r>
              <a:rPr sz="2800" spc="-10" dirty="0">
                <a:latin typeface="Arial"/>
                <a:cs typeface="Arial"/>
              </a:rPr>
              <a:t>0</a:t>
            </a:r>
            <a:r>
              <a:rPr sz="2800" spc="-25" dirty="0">
                <a:latin typeface="Arial"/>
                <a:cs typeface="Arial"/>
              </a:rPr>
              <a:t>%</a:t>
            </a:r>
            <a:r>
              <a:rPr sz="2800" spc="-5" dirty="0">
                <a:latin typeface="Arial"/>
                <a:cs typeface="Arial"/>
              </a:rPr>
              <a:t> </a:t>
            </a:r>
            <a:r>
              <a:rPr sz="2800" spc="-10" dirty="0">
                <a:latin typeface="Arial"/>
                <a:cs typeface="Arial"/>
              </a:rPr>
              <a:t>l</a:t>
            </a:r>
            <a:r>
              <a:rPr sz="2800" spc="-5" dirty="0">
                <a:latin typeface="Arial"/>
                <a:cs typeface="Arial"/>
              </a:rPr>
              <a:t>i</a:t>
            </a:r>
            <a:r>
              <a:rPr sz="2800" spc="-10" dirty="0">
                <a:latin typeface="Arial"/>
                <a:cs typeface="Arial"/>
              </a:rPr>
              <a:t>k</a:t>
            </a:r>
            <a:r>
              <a:rPr sz="2800" spc="-20" dirty="0">
                <a:latin typeface="Arial"/>
                <a:cs typeface="Arial"/>
              </a:rPr>
              <a:t>e</a:t>
            </a:r>
            <a:r>
              <a:rPr sz="2800" spc="-5" dirty="0">
                <a:latin typeface="Arial"/>
                <a:cs typeface="Arial"/>
              </a:rPr>
              <a:t>l</a:t>
            </a:r>
            <a:r>
              <a:rPr sz="2800" spc="-10" dirty="0">
                <a:latin typeface="Arial"/>
                <a:cs typeface="Arial"/>
              </a:rPr>
              <a:t>i</a:t>
            </a:r>
            <a:r>
              <a:rPr sz="2800" spc="-15" dirty="0">
                <a:latin typeface="Arial"/>
                <a:cs typeface="Arial"/>
              </a:rPr>
              <a:t>h</a:t>
            </a:r>
            <a:r>
              <a:rPr sz="2800" spc="-20" dirty="0">
                <a:latin typeface="Arial"/>
                <a:cs typeface="Arial"/>
              </a:rPr>
              <a:t>o</a:t>
            </a:r>
            <a:r>
              <a:rPr sz="2800" spc="-10" dirty="0">
                <a:latin typeface="Arial"/>
                <a:cs typeface="Arial"/>
              </a:rPr>
              <a:t>o</a:t>
            </a:r>
            <a:r>
              <a:rPr sz="2800" spc="-20" dirty="0">
                <a:latin typeface="Arial"/>
                <a:cs typeface="Arial"/>
              </a:rPr>
              <a:t>d</a:t>
            </a:r>
            <a:r>
              <a:rPr sz="2800" spc="15" dirty="0">
                <a:latin typeface="Arial"/>
                <a:cs typeface="Arial"/>
              </a:rPr>
              <a:t> </a:t>
            </a:r>
            <a:r>
              <a:rPr sz="2800" spc="-15" dirty="0">
                <a:latin typeface="Arial"/>
                <a:cs typeface="Arial"/>
              </a:rPr>
              <a:t>of</a:t>
            </a:r>
            <a:r>
              <a:rPr sz="2800" spc="-5" dirty="0">
                <a:latin typeface="Arial"/>
                <a:cs typeface="Arial"/>
              </a:rPr>
              <a:t> </a:t>
            </a:r>
            <a:r>
              <a:rPr sz="2800" spc="-20" dirty="0">
                <a:latin typeface="Arial"/>
                <a:cs typeface="Arial"/>
              </a:rPr>
              <a:t>a</a:t>
            </a:r>
            <a:r>
              <a:rPr sz="2800" spc="-5" dirty="0">
                <a:latin typeface="Arial"/>
                <a:cs typeface="Arial"/>
              </a:rPr>
              <a:t>l</a:t>
            </a:r>
            <a:r>
              <a:rPr sz="2800" spc="-10" dirty="0">
                <a:latin typeface="Arial"/>
                <a:cs typeface="Arial"/>
              </a:rPr>
              <a:t>s</a:t>
            </a:r>
            <a:r>
              <a:rPr sz="2800" spc="-20" dirty="0">
                <a:latin typeface="Arial"/>
                <a:cs typeface="Arial"/>
              </a:rPr>
              <a:t>o</a:t>
            </a:r>
            <a:r>
              <a:rPr sz="2800" spc="5" dirty="0">
                <a:latin typeface="Arial"/>
                <a:cs typeface="Arial"/>
              </a:rPr>
              <a:t> </a:t>
            </a:r>
            <a:r>
              <a:rPr sz="2800" spc="-20" dirty="0">
                <a:latin typeface="Arial"/>
                <a:cs typeface="Arial"/>
              </a:rPr>
              <a:t>p</a:t>
            </a:r>
            <a:r>
              <a:rPr sz="2800" spc="-10" dirty="0">
                <a:latin typeface="Arial"/>
                <a:cs typeface="Arial"/>
              </a:rPr>
              <a:t>ur</a:t>
            </a:r>
            <a:r>
              <a:rPr sz="2800" spc="-5" dirty="0">
                <a:latin typeface="Arial"/>
                <a:cs typeface="Arial"/>
              </a:rPr>
              <a:t>c</a:t>
            </a:r>
            <a:r>
              <a:rPr sz="2800" spc="-20" dirty="0">
                <a:latin typeface="Arial"/>
                <a:cs typeface="Arial"/>
              </a:rPr>
              <a:t>h</a:t>
            </a:r>
            <a:r>
              <a:rPr sz="2800" spc="-10" dirty="0">
                <a:latin typeface="Arial"/>
                <a:cs typeface="Arial"/>
              </a:rPr>
              <a:t>asi</a:t>
            </a:r>
            <a:r>
              <a:rPr sz="2800" spc="-15" dirty="0">
                <a:latin typeface="Arial"/>
                <a:cs typeface="Arial"/>
              </a:rPr>
              <a:t>n</a:t>
            </a:r>
            <a:r>
              <a:rPr sz="2800" spc="-20" dirty="0">
                <a:latin typeface="Arial"/>
                <a:cs typeface="Arial"/>
              </a:rPr>
              <a:t>g</a:t>
            </a:r>
            <a:r>
              <a:rPr sz="2800" spc="5" dirty="0">
                <a:latin typeface="Arial"/>
                <a:cs typeface="Arial"/>
              </a:rPr>
              <a:t> </a:t>
            </a:r>
            <a:r>
              <a:rPr sz="2800" spc="-20" dirty="0">
                <a:latin typeface="Arial"/>
                <a:cs typeface="Arial"/>
              </a:rPr>
              <a:t>o</a:t>
            </a:r>
            <a:r>
              <a:rPr sz="2800" spc="-10" dirty="0">
                <a:latin typeface="Arial"/>
                <a:cs typeface="Arial"/>
              </a:rPr>
              <a:t>n</a:t>
            </a:r>
            <a:r>
              <a:rPr sz="2800" spc="-20" dirty="0">
                <a:latin typeface="Arial"/>
                <a:cs typeface="Arial"/>
              </a:rPr>
              <a:t>e</a:t>
            </a:r>
            <a:r>
              <a:rPr sz="2800" spc="5" dirty="0">
                <a:latin typeface="Arial"/>
                <a:cs typeface="Arial"/>
              </a:rPr>
              <a:t> </a:t>
            </a:r>
            <a:r>
              <a:rPr sz="2800" spc="-15" dirty="0">
                <a:latin typeface="Arial"/>
                <a:cs typeface="Arial"/>
              </a:rPr>
              <a:t>of</a:t>
            </a:r>
            <a:r>
              <a:rPr sz="2800" spc="-10" dirty="0">
                <a:latin typeface="Arial"/>
                <a:cs typeface="Arial"/>
              </a:rPr>
              <a:t> t</a:t>
            </a:r>
            <a:r>
              <a:rPr sz="2800" spc="-15" dirty="0">
                <a:latin typeface="Arial"/>
                <a:cs typeface="Arial"/>
              </a:rPr>
              <a:t>h</a:t>
            </a:r>
            <a:r>
              <a:rPr sz="2800" spc="-10" dirty="0">
                <a:latin typeface="Arial"/>
                <a:cs typeface="Arial"/>
              </a:rPr>
              <a:t>r</a:t>
            </a:r>
            <a:r>
              <a:rPr sz="2800" spc="-15" dirty="0">
                <a:latin typeface="Arial"/>
                <a:cs typeface="Arial"/>
              </a:rPr>
              <a:t>e</a:t>
            </a:r>
            <a:r>
              <a:rPr sz="2800" spc="-20" dirty="0">
                <a:latin typeface="Arial"/>
                <a:cs typeface="Arial"/>
              </a:rPr>
              <a:t>e</a:t>
            </a:r>
            <a:r>
              <a:rPr sz="2800" spc="5" dirty="0">
                <a:latin typeface="Arial"/>
                <a:cs typeface="Arial"/>
              </a:rPr>
              <a:t> </a:t>
            </a:r>
            <a:r>
              <a:rPr sz="2800" spc="-10" dirty="0">
                <a:latin typeface="Arial"/>
                <a:cs typeface="Arial"/>
              </a:rPr>
              <a:t>ty</a:t>
            </a:r>
            <a:r>
              <a:rPr sz="2800" spc="-20" dirty="0">
                <a:latin typeface="Arial"/>
                <a:cs typeface="Arial"/>
              </a:rPr>
              <a:t>p</a:t>
            </a:r>
            <a:r>
              <a:rPr sz="2800" spc="-10" dirty="0">
                <a:latin typeface="Arial"/>
                <a:cs typeface="Arial"/>
              </a:rPr>
              <a:t>e</a:t>
            </a:r>
            <a:r>
              <a:rPr sz="2800" spc="-15" dirty="0">
                <a:latin typeface="Arial"/>
                <a:cs typeface="Arial"/>
              </a:rPr>
              <a:t>s</a:t>
            </a:r>
            <a:r>
              <a:rPr sz="2800" spc="-5" dirty="0">
                <a:latin typeface="Arial"/>
                <a:cs typeface="Arial"/>
              </a:rPr>
              <a:t> </a:t>
            </a:r>
            <a:r>
              <a:rPr sz="2800" spc="-15" dirty="0">
                <a:latin typeface="Arial"/>
                <a:cs typeface="Arial"/>
              </a:rPr>
              <a:t>of</a:t>
            </a:r>
            <a:r>
              <a:rPr sz="2800" spc="-5" dirty="0">
                <a:latin typeface="Arial"/>
                <a:cs typeface="Arial"/>
              </a:rPr>
              <a:t> </a:t>
            </a:r>
            <a:r>
              <a:rPr sz="2800" spc="-15" dirty="0">
                <a:latin typeface="Arial"/>
                <a:cs typeface="Arial"/>
              </a:rPr>
              <a:t>ca</a:t>
            </a:r>
            <a:r>
              <a:rPr sz="2800" spc="-20" dirty="0">
                <a:latin typeface="Arial"/>
                <a:cs typeface="Arial"/>
              </a:rPr>
              <a:t>n</a:t>
            </a:r>
            <a:r>
              <a:rPr sz="2800" spc="-10" dirty="0">
                <a:latin typeface="Arial"/>
                <a:cs typeface="Arial"/>
              </a:rPr>
              <a:t>d</a:t>
            </a:r>
            <a:r>
              <a:rPr sz="2800" spc="-15" dirty="0">
                <a:latin typeface="Arial"/>
                <a:cs typeface="Arial"/>
              </a:rPr>
              <a:t>y</a:t>
            </a:r>
            <a:r>
              <a:rPr sz="2800" spc="5" dirty="0">
                <a:latin typeface="Arial"/>
                <a:cs typeface="Arial"/>
              </a:rPr>
              <a:t> </a:t>
            </a:r>
            <a:r>
              <a:rPr sz="2800" spc="-20" dirty="0">
                <a:latin typeface="Arial"/>
                <a:cs typeface="Arial"/>
              </a:rPr>
              <a:t>b</a:t>
            </a:r>
            <a:r>
              <a:rPr sz="2800" spc="-10" dirty="0">
                <a:latin typeface="Arial"/>
                <a:cs typeface="Arial"/>
              </a:rPr>
              <a:t>a</a:t>
            </a:r>
            <a:r>
              <a:rPr sz="2800" spc="-15" dirty="0">
                <a:latin typeface="Arial"/>
                <a:cs typeface="Arial"/>
              </a:rPr>
              <a:t>rs</a:t>
            </a:r>
            <a:r>
              <a:rPr sz="2800" spc="5" dirty="0">
                <a:latin typeface="Arial"/>
                <a:cs typeface="Arial"/>
              </a:rPr>
              <a:t> </a:t>
            </a:r>
            <a:r>
              <a:rPr sz="2800" spc="-10" dirty="0">
                <a:latin typeface="Arial"/>
                <a:cs typeface="Arial"/>
              </a:rPr>
              <a:t>[</a:t>
            </a:r>
            <a:r>
              <a:rPr sz="2800" i="1" spc="-15" dirty="0">
                <a:latin typeface="Arial"/>
                <a:cs typeface="Arial"/>
              </a:rPr>
              <a:t>Forbe</a:t>
            </a:r>
            <a:r>
              <a:rPr sz="2800" i="1" spc="-10" dirty="0">
                <a:latin typeface="Arial"/>
                <a:cs typeface="Arial"/>
              </a:rPr>
              <a:t>s</a:t>
            </a:r>
            <a:r>
              <a:rPr sz="2800" spc="-10" dirty="0">
                <a:latin typeface="Arial"/>
                <a:cs typeface="Arial"/>
              </a:rPr>
              <a:t>,</a:t>
            </a:r>
            <a:r>
              <a:rPr sz="2800" spc="-5" dirty="0">
                <a:latin typeface="Arial"/>
                <a:cs typeface="Arial"/>
              </a:rPr>
              <a:t> </a:t>
            </a:r>
            <a:r>
              <a:rPr sz="2800" spc="-35" dirty="0">
                <a:latin typeface="Arial"/>
                <a:cs typeface="Arial"/>
              </a:rPr>
              <a:t>S</a:t>
            </a:r>
            <a:r>
              <a:rPr sz="2800" spc="-15" dirty="0">
                <a:latin typeface="Arial"/>
                <a:cs typeface="Arial"/>
              </a:rPr>
              <a:t>ept</a:t>
            </a:r>
            <a:r>
              <a:rPr sz="2800" spc="5" dirty="0">
                <a:latin typeface="Arial"/>
                <a:cs typeface="Arial"/>
              </a:rPr>
              <a:t> </a:t>
            </a:r>
            <a:r>
              <a:rPr sz="2800" spc="-15" dirty="0">
                <a:latin typeface="Arial"/>
                <a:cs typeface="Arial"/>
              </a:rPr>
              <a:t>8,</a:t>
            </a:r>
            <a:r>
              <a:rPr sz="2800" spc="5" dirty="0">
                <a:latin typeface="Arial"/>
                <a:cs typeface="Arial"/>
              </a:rPr>
              <a:t> </a:t>
            </a:r>
            <a:r>
              <a:rPr sz="2800" spc="-20" dirty="0">
                <a:latin typeface="Arial"/>
                <a:cs typeface="Arial"/>
              </a:rPr>
              <a:t>19</a:t>
            </a:r>
            <a:r>
              <a:rPr sz="2800" spc="-15" dirty="0">
                <a:latin typeface="Arial"/>
                <a:cs typeface="Arial"/>
              </a:rPr>
              <a:t>97]</a:t>
            </a:r>
            <a:endParaRPr sz="2800" dirty="0">
              <a:latin typeface="Arial"/>
              <a:cs typeface="Arial"/>
            </a:endParaRPr>
          </a:p>
          <a:p>
            <a:pPr marL="355600" marR="672465" indent="-342900" algn="just">
              <a:lnSpc>
                <a:spcPct val="100000"/>
              </a:lnSpc>
              <a:spcBef>
                <a:spcPts val="670"/>
              </a:spcBef>
              <a:buFont typeface="Arial"/>
              <a:buChar char="•"/>
              <a:tabLst>
                <a:tab pos="355600" algn="l"/>
              </a:tabLst>
            </a:pPr>
            <a:r>
              <a:rPr sz="2800" spc="-20" dirty="0">
                <a:latin typeface="Arial"/>
                <a:cs typeface="Arial"/>
              </a:rPr>
              <a:t>Cu</a:t>
            </a:r>
            <a:r>
              <a:rPr sz="2800" spc="-5" dirty="0">
                <a:latin typeface="Arial"/>
                <a:cs typeface="Arial"/>
              </a:rPr>
              <a:t>s</a:t>
            </a:r>
            <a:r>
              <a:rPr sz="2800" spc="-10" dirty="0">
                <a:latin typeface="Arial"/>
                <a:cs typeface="Arial"/>
              </a:rPr>
              <a:t>t</a:t>
            </a:r>
            <a:r>
              <a:rPr sz="2800" spc="-15" dirty="0">
                <a:latin typeface="Arial"/>
                <a:cs typeface="Arial"/>
              </a:rPr>
              <a:t>o</a:t>
            </a:r>
            <a:r>
              <a:rPr sz="2800" spc="-25" dirty="0">
                <a:latin typeface="Arial"/>
                <a:cs typeface="Arial"/>
              </a:rPr>
              <a:t>m</a:t>
            </a:r>
            <a:r>
              <a:rPr sz="2800" spc="-15" dirty="0">
                <a:latin typeface="Arial"/>
                <a:cs typeface="Arial"/>
              </a:rPr>
              <a:t>ers</a:t>
            </a:r>
            <a:r>
              <a:rPr sz="2800" spc="20" dirty="0">
                <a:latin typeface="Arial"/>
                <a:cs typeface="Arial"/>
              </a:rPr>
              <a:t> </a:t>
            </a:r>
            <a:r>
              <a:rPr sz="2800" spc="-20" dirty="0">
                <a:latin typeface="Arial"/>
                <a:cs typeface="Arial"/>
              </a:rPr>
              <a:t>who</a:t>
            </a:r>
            <a:r>
              <a:rPr sz="2800" spc="20" dirty="0">
                <a:latin typeface="Arial"/>
                <a:cs typeface="Arial"/>
              </a:rPr>
              <a:t> </a:t>
            </a:r>
            <a:r>
              <a:rPr sz="2800" spc="-20" dirty="0">
                <a:latin typeface="Arial"/>
                <a:cs typeface="Arial"/>
              </a:rPr>
              <a:t>p</a:t>
            </a:r>
            <a:r>
              <a:rPr sz="2800" spc="-10" dirty="0">
                <a:latin typeface="Arial"/>
                <a:cs typeface="Arial"/>
              </a:rPr>
              <a:t>ur</a:t>
            </a:r>
            <a:r>
              <a:rPr sz="2800" spc="-5" dirty="0">
                <a:latin typeface="Arial"/>
                <a:cs typeface="Arial"/>
              </a:rPr>
              <a:t>c</a:t>
            </a:r>
            <a:r>
              <a:rPr sz="2800" spc="-20" dirty="0">
                <a:latin typeface="Arial"/>
                <a:cs typeface="Arial"/>
              </a:rPr>
              <a:t>h</a:t>
            </a:r>
            <a:r>
              <a:rPr sz="2800" spc="-10" dirty="0">
                <a:latin typeface="Arial"/>
                <a:cs typeface="Arial"/>
              </a:rPr>
              <a:t>as</a:t>
            </a:r>
            <a:r>
              <a:rPr sz="2800" spc="-20" dirty="0">
                <a:latin typeface="Arial"/>
                <a:cs typeface="Arial"/>
              </a:rPr>
              <a:t>e</a:t>
            </a:r>
            <a:r>
              <a:rPr sz="2800" spc="5" dirty="0">
                <a:latin typeface="Arial"/>
                <a:cs typeface="Arial"/>
              </a:rPr>
              <a:t> </a:t>
            </a:r>
            <a:r>
              <a:rPr sz="2800" spc="-25" dirty="0">
                <a:latin typeface="Arial"/>
                <a:cs typeface="Arial"/>
              </a:rPr>
              <a:t>m</a:t>
            </a:r>
            <a:r>
              <a:rPr sz="2800" spc="-15" dirty="0">
                <a:latin typeface="Arial"/>
                <a:cs typeface="Arial"/>
              </a:rPr>
              <a:t>a</a:t>
            </a:r>
            <a:r>
              <a:rPr sz="2800" spc="-10" dirty="0">
                <a:latin typeface="Arial"/>
                <a:cs typeface="Arial"/>
              </a:rPr>
              <a:t>i</a:t>
            </a:r>
            <a:r>
              <a:rPr sz="2800" spc="-15" dirty="0">
                <a:latin typeface="Arial"/>
                <a:cs typeface="Arial"/>
              </a:rPr>
              <a:t>n</a:t>
            </a:r>
            <a:r>
              <a:rPr sz="2800" spc="-10" dirty="0">
                <a:latin typeface="Arial"/>
                <a:cs typeface="Arial"/>
              </a:rPr>
              <a:t>t</a:t>
            </a:r>
            <a:r>
              <a:rPr sz="2800" spc="-15" dirty="0">
                <a:latin typeface="Arial"/>
                <a:cs typeface="Arial"/>
              </a:rPr>
              <a:t>e</a:t>
            </a:r>
            <a:r>
              <a:rPr sz="2800" spc="-20" dirty="0">
                <a:latin typeface="Arial"/>
                <a:cs typeface="Arial"/>
              </a:rPr>
              <a:t>n</a:t>
            </a:r>
            <a:r>
              <a:rPr sz="2800" spc="-10" dirty="0">
                <a:latin typeface="Arial"/>
                <a:cs typeface="Arial"/>
              </a:rPr>
              <a:t>a</a:t>
            </a:r>
            <a:r>
              <a:rPr sz="2800" spc="-20" dirty="0">
                <a:latin typeface="Arial"/>
                <a:cs typeface="Arial"/>
              </a:rPr>
              <a:t>n</a:t>
            </a:r>
            <a:r>
              <a:rPr sz="2800" spc="-5" dirty="0">
                <a:latin typeface="Arial"/>
                <a:cs typeface="Arial"/>
              </a:rPr>
              <a:t>c</a:t>
            </a:r>
            <a:r>
              <a:rPr sz="2800" spc="-20" dirty="0">
                <a:latin typeface="Arial"/>
                <a:cs typeface="Arial"/>
              </a:rPr>
              <a:t>e</a:t>
            </a:r>
            <a:r>
              <a:rPr lang="en-US" sz="2800" spc="-20" dirty="0">
                <a:latin typeface="Arial"/>
                <a:cs typeface="Arial"/>
              </a:rPr>
              <a:t> </a:t>
            </a:r>
            <a:r>
              <a:rPr sz="2800" spc="-15" dirty="0">
                <a:latin typeface="Arial"/>
                <a:cs typeface="Arial"/>
              </a:rPr>
              <a:t>a</a:t>
            </a:r>
            <a:r>
              <a:rPr sz="2800" spc="-10" dirty="0">
                <a:latin typeface="Arial"/>
                <a:cs typeface="Arial"/>
              </a:rPr>
              <a:t>gre</a:t>
            </a:r>
            <a:r>
              <a:rPr sz="2800" spc="-20" dirty="0">
                <a:latin typeface="Arial"/>
                <a:cs typeface="Arial"/>
              </a:rPr>
              <a:t>eme</a:t>
            </a:r>
            <a:r>
              <a:rPr sz="2800" spc="-10" dirty="0">
                <a:latin typeface="Arial"/>
                <a:cs typeface="Arial"/>
              </a:rPr>
              <a:t>n</a:t>
            </a:r>
            <a:r>
              <a:rPr sz="2800" spc="-15" dirty="0">
                <a:latin typeface="Arial"/>
                <a:cs typeface="Arial"/>
              </a:rPr>
              <a:t>ts</a:t>
            </a:r>
            <a:r>
              <a:rPr sz="2800" spc="15" dirty="0">
                <a:latin typeface="Arial"/>
                <a:cs typeface="Arial"/>
              </a:rPr>
              <a:t> </a:t>
            </a:r>
            <a:r>
              <a:rPr sz="2800" spc="-20" dirty="0">
                <a:latin typeface="Arial"/>
                <a:cs typeface="Arial"/>
              </a:rPr>
              <a:t>a</a:t>
            </a:r>
            <a:r>
              <a:rPr sz="2800" dirty="0">
                <a:latin typeface="Arial"/>
                <a:cs typeface="Arial"/>
              </a:rPr>
              <a:t>r</a:t>
            </a:r>
            <a:r>
              <a:rPr sz="2800" spc="-20" dirty="0">
                <a:latin typeface="Arial"/>
                <a:cs typeface="Arial"/>
              </a:rPr>
              <a:t>e</a:t>
            </a:r>
            <a:r>
              <a:rPr sz="2800" spc="5" dirty="0">
                <a:latin typeface="Arial"/>
                <a:cs typeface="Arial"/>
              </a:rPr>
              <a:t> </a:t>
            </a:r>
            <a:r>
              <a:rPr sz="2800" spc="-10" dirty="0">
                <a:latin typeface="Arial"/>
                <a:cs typeface="Arial"/>
              </a:rPr>
              <a:t>v</a:t>
            </a:r>
            <a:r>
              <a:rPr sz="2800" spc="-20" dirty="0">
                <a:latin typeface="Arial"/>
                <a:cs typeface="Arial"/>
              </a:rPr>
              <a:t>e</a:t>
            </a:r>
            <a:r>
              <a:rPr sz="2800" dirty="0">
                <a:latin typeface="Arial"/>
                <a:cs typeface="Arial"/>
              </a:rPr>
              <a:t>r</a:t>
            </a:r>
            <a:r>
              <a:rPr sz="2800" spc="-15" dirty="0">
                <a:latin typeface="Arial"/>
                <a:cs typeface="Arial"/>
              </a:rPr>
              <a:t>y</a:t>
            </a:r>
            <a:r>
              <a:rPr sz="2800" spc="-5" dirty="0">
                <a:latin typeface="Arial"/>
                <a:cs typeface="Arial"/>
              </a:rPr>
              <a:t> </a:t>
            </a:r>
            <a:r>
              <a:rPr sz="2800" spc="-10" dirty="0">
                <a:latin typeface="Arial"/>
                <a:cs typeface="Arial"/>
              </a:rPr>
              <a:t>li</a:t>
            </a:r>
            <a:r>
              <a:rPr sz="2800" spc="-5" dirty="0">
                <a:latin typeface="Arial"/>
                <a:cs typeface="Arial"/>
              </a:rPr>
              <a:t>k</a:t>
            </a:r>
            <a:r>
              <a:rPr sz="2800" spc="-20" dirty="0">
                <a:latin typeface="Arial"/>
                <a:cs typeface="Arial"/>
              </a:rPr>
              <a:t>e</a:t>
            </a:r>
            <a:r>
              <a:rPr sz="2800" spc="-5" dirty="0">
                <a:latin typeface="Arial"/>
                <a:cs typeface="Arial"/>
              </a:rPr>
              <a:t>l</a:t>
            </a:r>
            <a:r>
              <a:rPr sz="2800" spc="-15" dirty="0">
                <a:latin typeface="Arial"/>
                <a:cs typeface="Arial"/>
              </a:rPr>
              <a:t>y</a:t>
            </a:r>
            <a:r>
              <a:rPr sz="2800" dirty="0">
                <a:latin typeface="Arial"/>
                <a:cs typeface="Arial"/>
              </a:rPr>
              <a:t> </a:t>
            </a:r>
            <a:r>
              <a:rPr sz="2800" spc="-15" dirty="0">
                <a:latin typeface="Arial"/>
                <a:cs typeface="Arial"/>
              </a:rPr>
              <a:t>to</a:t>
            </a:r>
            <a:r>
              <a:rPr sz="2800" dirty="0">
                <a:latin typeface="Arial"/>
                <a:cs typeface="Arial"/>
              </a:rPr>
              <a:t> </a:t>
            </a:r>
            <a:r>
              <a:rPr sz="2800" spc="-20" dirty="0">
                <a:latin typeface="Arial"/>
                <a:cs typeface="Arial"/>
              </a:rPr>
              <a:t>p</a:t>
            </a:r>
            <a:r>
              <a:rPr sz="2800" spc="-10" dirty="0">
                <a:latin typeface="Arial"/>
                <a:cs typeface="Arial"/>
              </a:rPr>
              <a:t>ur</a:t>
            </a:r>
            <a:r>
              <a:rPr sz="2800" spc="-5" dirty="0">
                <a:latin typeface="Arial"/>
                <a:cs typeface="Arial"/>
              </a:rPr>
              <a:t>c</a:t>
            </a:r>
            <a:r>
              <a:rPr sz="2800" spc="-20" dirty="0">
                <a:latin typeface="Arial"/>
                <a:cs typeface="Arial"/>
              </a:rPr>
              <a:t>h</a:t>
            </a:r>
            <a:r>
              <a:rPr sz="2800" spc="-10" dirty="0">
                <a:latin typeface="Arial"/>
                <a:cs typeface="Arial"/>
              </a:rPr>
              <a:t>as</a:t>
            </a:r>
            <a:r>
              <a:rPr sz="2800" spc="-20" dirty="0">
                <a:latin typeface="Arial"/>
                <a:cs typeface="Arial"/>
              </a:rPr>
              <a:t>e</a:t>
            </a:r>
            <a:r>
              <a:rPr sz="2800" spc="5" dirty="0">
                <a:latin typeface="Arial"/>
                <a:cs typeface="Arial"/>
              </a:rPr>
              <a:t> </a:t>
            </a:r>
            <a:r>
              <a:rPr sz="2800" spc="-10" dirty="0">
                <a:latin typeface="Arial"/>
                <a:cs typeface="Arial"/>
              </a:rPr>
              <a:t>l</a:t>
            </a:r>
            <a:r>
              <a:rPr sz="2800" spc="-15" dirty="0">
                <a:latin typeface="Arial"/>
                <a:cs typeface="Arial"/>
              </a:rPr>
              <a:t>a</a:t>
            </a:r>
            <a:r>
              <a:rPr sz="2800" spc="-10" dirty="0">
                <a:latin typeface="Arial"/>
                <a:cs typeface="Arial"/>
              </a:rPr>
              <a:t>rg</a:t>
            </a:r>
            <a:r>
              <a:rPr sz="2800" spc="-20" dirty="0">
                <a:latin typeface="Arial"/>
                <a:cs typeface="Arial"/>
              </a:rPr>
              <a:t>e</a:t>
            </a:r>
            <a:r>
              <a:rPr sz="2800" spc="-15" dirty="0">
                <a:latin typeface="Arial"/>
                <a:cs typeface="Arial"/>
              </a:rPr>
              <a:t> a</a:t>
            </a:r>
            <a:r>
              <a:rPr sz="2800" spc="-10" dirty="0">
                <a:latin typeface="Arial"/>
                <a:cs typeface="Arial"/>
              </a:rPr>
              <a:t>p</a:t>
            </a:r>
            <a:r>
              <a:rPr sz="2800" spc="-20" dirty="0">
                <a:latin typeface="Arial"/>
                <a:cs typeface="Arial"/>
              </a:rPr>
              <a:t>p</a:t>
            </a:r>
            <a:r>
              <a:rPr sz="2800" spc="-5" dirty="0">
                <a:latin typeface="Arial"/>
                <a:cs typeface="Arial"/>
              </a:rPr>
              <a:t>l</a:t>
            </a:r>
            <a:r>
              <a:rPr sz="2800" spc="-10" dirty="0">
                <a:latin typeface="Arial"/>
                <a:cs typeface="Arial"/>
              </a:rPr>
              <a:t>i</a:t>
            </a:r>
            <a:r>
              <a:rPr sz="2800" spc="-15" dirty="0">
                <a:latin typeface="Arial"/>
                <a:cs typeface="Arial"/>
              </a:rPr>
              <a:t>a</a:t>
            </a:r>
            <a:r>
              <a:rPr sz="2800" spc="-20" dirty="0">
                <a:latin typeface="Arial"/>
                <a:cs typeface="Arial"/>
              </a:rPr>
              <a:t>n</a:t>
            </a:r>
            <a:r>
              <a:rPr sz="2800" spc="-5" dirty="0">
                <a:latin typeface="Arial"/>
                <a:cs typeface="Arial"/>
              </a:rPr>
              <a:t>c</a:t>
            </a:r>
            <a:r>
              <a:rPr sz="2800" spc="-15" dirty="0">
                <a:latin typeface="Arial"/>
                <a:cs typeface="Arial"/>
              </a:rPr>
              <a:t>es</a:t>
            </a:r>
            <a:endParaRPr sz="2800" dirty="0">
              <a:latin typeface="Arial"/>
              <a:cs typeface="Arial"/>
            </a:endParaRPr>
          </a:p>
          <a:p>
            <a:pPr marL="355600" marR="5080" indent="-342900" algn="just">
              <a:lnSpc>
                <a:spcPct val="100000"/>
              </a:lnSpc>
              <a:spcBef>
                <a:spcPts val="675"/>
              </a:spcBef>
              <a:buFont typeface="Arial"/>
              <a:buChar char="•"/>
              <a:tabLst>
                <a:tab pos="355600" algn="l"/>
              </a:tabLst>
            </a:pPr>
            <a:r>
              <a:rPr sz="2800" spc="-30" dirty="0">
                <a:latin typeface="Arial"/>
                <a:cs typeface="Arial"/>
              </a:rPr>
              <a:t>W</a:t>
            </a:r>
            <a:r>
              <a:rPr sz="2800" spc="-15" dirty="0">
                <a:latin typeface="Arial"/>
                <a:cs typeface="Arial"/>
              </a:rPr>
              <a:t>h</a:t>
            </a:r>
            <a:r>
              <a:rPr sz="2800" spc="-20" dirty="0">
                <a:latin typeface="Arial"/>
                <a:cs typeface="Arial"/>
              </a:rPr>
              <a:t>en</a:t>
            </a:r>
            <a:r>
              <a:rPr sz="2800" spc="10" dirty="0">
                <a:latin typeface="Arial"/>
                <a:cs typeface="Arial"/>
              </a:rPr>
              <a:t> </a:t>
            </a:r>
            <a:r>
              <a:rPr sz="2800" spc="-20" dirty="0">
                <a:latin typeface="Arial"/>
                <a:cs typeface="Arial"/>
              </a:rPr>
              <a:t>a</a:t>
            </a:r>
            <a:r>
              <a:rPr sz="2800" spc="5" dirty="0">
                <a:latin typeface="Arial"/>
                <a:cs typeface="Arial"/>
              </a:rPr>
              <a:t> </a:t>
            </a:r>
            <a:r>
              <a:rPr sz="2800" spc="-15" dirty="0">
                <a:latin typeface="Arial"/>
                <a:cs typeface="Arial"/>
              </a:rPr>
              <a:t>n</a:t>
            </a:r>
            <a:r>
              <a:rPr sz="2800" spc="-20" dirty="0">
                <a:latin typeface="Arial"/>
                <a:cs typeface="Arial"/>
              </a:rPr>
              <a:t>ew</a:t>
            </a:r>
            <a:r>
              <a:rPr sz="2800" spc="15" dirty="0">
                <a:latin typeface="Arial"/>
                <a:cs typeface="Arial"/>
              </a:rPr>
              <a:t> </a:t>
            </a:r>
            <a:r>
              <a:rPr sz="2800" spc="-20" dirty="0">
                <a:latin typeface="Arial"/>
                <a:cs typeface="Arial"/>
              </a:rPr>
              <a:t>h</a:t>
            </a:r>
            <a:r>
              <a:rPr sz="2800" spc="-10" dirty="0">
                <a:latin typeface="Arial"/>
                <a:cs typeface="Arial"/>
              </a:rPr>
              <a:t>ard</a:t>
            </a:r>
            <a:r>
              <a:rPr sz="2800" spc="-20" dirty="0">
                <a:latin typeface="Arial"/>
                <a:cs typeface="Arial"/>
              </a:rPr>
              <a:t>wa</a:t>
            </a:r>
            <a:r>
              <a:rPr sz="2800" spc="-5" dirty="0">
                <a:latin typeface="Arial"/>
                <a:cs typeface="Arial"/>
              </a:rPr>
              <a:t>r</a:t>
            </a:r>
            <a:r>
              <a:rPr sz="2800" spc="-20" dirty="0">
                <a:latin typeface="Arial"/>
                <a:cs typeface="Arial"/>
              </a:rPr>
              <a:t>e</a:t>
            </a:r>
            <a:r>
              <a:rPr sz="2800" spc="15" dirty="0">
                <a:latin typeface="Arial"/>
                <a:cs typeface="Arial"/>
              </a:rPr>
              <a:t> </a:t>
            </a:r>
            <a:r>
              <a:rPr sz="2800" spc="-10" dirty="0">
                <a:latin typeface="Arial"/>
                <a:cs typeface="Arial"/>
              </a:rPr>
              <a:t>st</a:t>
            </a:r>
            <a:r>
              <a:rPr sz="2800" spc="-15" dirty="0">
                <a:latin typeface="Arial"/>
                <a:cs typeface="Arial"/>
              </a:rPr>
              <a:t>ore</a:t>
            </a:r>
            <a:r>
              <a:rPr sz="2800" spc="10" dirty="0">
                <a:latin typeface="Arial"/>
                <a:cs typeface="Arial"/>
              </a:rPr>
              <a:t> </a:t>
            </a:r>
            <a:r>
              <a:rPr sz="2800" spc="-15" dirty="0">
                <a:latin typeface="Arial"/>
                <a:cs typeface="Arial"/>
              </a:rPr>
              <a:t>o</a:t>
            </a:r>
            <a:r>
              <a:rPr sz="2800" spc="-20" dirty="0">
                <a:latin typeface="Arial"/>
                <a:cs typeface="Arial"/>
              </a:rPr>
              <a:t>p</a:t>
            </a:r>
            <a:r>
              <a:rPr sz="2800" spc="-10" dirty="0">
                <a:latin typeface="Arial"/>
                <a:cs typeface="Arial"/>
              </a:rPr>
              <a:t>e</a:t>
            </a:r>
            <a:r>
              <a:rPr sz="2800" spc="-20" dirty="0">
                <a:latin typeface="Arial"/>
                <a:cs typeface="Arial"/>
              </a:rPr>
              <a:t>n</a:t>
            </a:r>
            <a:r>
              <a:rPr sz="2800" spc="-5" dirty="0">
                <a:latin typeface="Arial"/>
                <a:cs typeface="Arial"/>
              </a:rPr>
              <a:t>s</a:t>
            </a:r>
            <a:r>
              <a:rPr sz="2800" spc="-10" dirty="0">
                <a:latin typeface="Arial"/>
                <a:cs typeface="Arial"/>
              </a:rPr>
              <a:t>,</a:t>
            </a:r>
            <a:r>
              <a:rPr sz="2800" spc="-5" dirty="0">
                <a:latin typeface="Arial"/>
                <a:cs typeface="Arial"/>
              </a:rPr>
              <a:t> </a:t>
            </a:r>
            <a:r>
              <a:rPr sz="2800" spc="-20" dirty="0">
                <a:latin typeface="Arial"/>
                <a:cs typeface="Arial"/>
              </a:rPr>
              <a:t>o</a:t>
            </a:r>
            <a:r>
              <a:rPr sz="2800" spc="-15" dirty="0">
                <a:latin typeface="Arial"/>
                <a:cs typeface="Arial"/>
              </a:rPr>
              <a:t>n</a:t>
            </a:r>
            <a:r>
              <a:rPr sz="2800" spc="-20" dirty="0">
                <a:latin typeface="Arial"/>
                <a:cs typeface="Arial"/>
              </a:rPr>
              <a:t>e</a:t>
            </a:r>
            <a:r>
              <a:rPr sz="2800" spc="5" dirty="0">
                <a:latin typeface="Arial"/>
                <a:cs typeface="Arial"/>
              </a:rPr>
              <a:t> </a:t>
            </a:r>
            <a:r>
              <a:rPr sz="2800" spc="-15" dirty="0">
                <a:latin typeface="Arial"/>
                <a:cs typeface="Arial"/>
              </a:rPr>
              <a:t>of</a:t>
            </a:r>
            <a:r>
              <a:rPr sz="2800" spc="5" dirty="0">
                <a:latin typeface="Arial"/>
                <a:cs typeface="Arial"/>
              </a:rPr>
              <a:t> </a:t>
            </a:r>
            <a:r>
              <a:rPr sz="2800" spc="-10" dirty="0">
                <a:latin typeface="Arial"/>
                <a:cs typeface="Arial"/>
              </a:rPr>
              <a:t>th</a:t>
            </a:r>
            <a:r>
              <a:rPr sz="2800" spc="-20" dirty="0">
                <a:latin typeface="Arial"/>
                <a:cs typeface="Arial"/>
              </a:rPr>
              <a:t>e m</a:t>
            </a:r>
            <a:r>
              <a:rPr sz="2800" spc="-15" dirty="0">
                <a:latin typeface="Arial"/>
                <a:cs typeface="Arial"/>
              </a:rPr>
              <a:t>o</a:t>
            </a:r>
            <a:r>
              <a:rPr sz="2800" spc="-10" dirty="0">
                <a:latin typeface="Arial"/>
                <a:cs typeface="Arial"/>
              </a:rPr>
              <a:t>st</a:t>
            </a:r>
            <a:r>
              <a:rPr sz="2800" spc="-5" dirty="0">
                <a:latin typeface="Arial"/>
                <a:cs typeface="Arial"/>
              </a:rPr>
              <a:t> c</a:t>
            </a:r>
            <a:r>
              <a:rPr sz="2800" spc="-20" dirty="0">
                <a:latin typeface="Arial"/>
                <a:cs typeface="Arial"/>
              </a:rPr>
              <a:t>om</a:t>
            </a:r>
            <a:r>
              <a:rPr sz="2800" spc="-25" dirty="0">
                <a:latin typeface="Arial"/>
                <a:cs typeface="Arial"/>
              </a:rPr>
              <a:t>m</a:t>
            </a:r>
            <a:r>
              <a:rPr sz="2800" spc="-15" dirty="0">
                <a:latin typeface="Arial"/>
                <a:cs typeface="Arial"/>
              </a:rPr>
              <a:t>o</a:t>
            </a:r>
            <a:r>
              <a:rPr sz="2800" spc="-20" dirty="0">
                <a:latin typeface="Arial"/>
                <a:cs typeface="Arial"/>
              </a:rPr>
              <a:t>n</a:t>
            </a:r>
            <a:r>
              <a:rPr sz="2800" spc="-5" dirty="0">
                <a:latin typeface="Arial"/>
                <a:cs typeface="Arial"/>
              </a:rPr>
              <a:t>l</a:t>
            </a:r>
            <a:r>
              <a:rPr sz="2800" spc="-15" dirty="0">
                <a:latin typeface="Arial"/>
                <a:cs typeface="Arial"/>
              </a:rPr>
              <a:t>y</a:t>
            </a:r>
            <a:r>
              <a:rPr sz="2800" spc="15" dirty="0">
                <a:latin typeface="Arial"/>
                <a:cs typeface="Arial"/>
              </a:rPr>
              <a:t> </a:t>
            </a:r>
            <a:r>
              <a:rPr sz="2800" spc="-10" dirty="0">
                <a:latin typeface="Arial"/>
                <a:cs typeface="Arial"/>
              </a:rPr>
              <a:t>s</a:t>
            </a:r>
            <a:r>
              <a:rPr sz="2800" spc="-20" dirty="0">
                <a:latin typeface="Arial"/>
                <a:cs typeface="Arial"/>
              </a:rPr>
              <a:t>o</a:t>
            </a:r>
            <a:r>
              <a:rPr sz="2800" spc="-5" dirty="0">
                <a:latin typeface="Arial"/>
                <a:cs typeface="Arial"/>
              </a:rPr>
              <a:t>l</a:t>
            </a:r>
            <a:r>
              <a:rPr sz="2800" spc="-20" dirty="0">
                <a:latin typeface="Arial"/>
                <a:cs typeface="Arial"/>
              </a:rPr>
              <a:t>d</a:t>
            </a:r>
            <a:r>
              <a:rPr sz="2800" spc="5" dirty="0">
                <a:latin typeface="Arial"/>
                <a:cs typeface="Arial"/>
              </a:rPr>
              <a:t> </a:t>
            </a:r>
            <a:r>
              <a:rPr sz="2800" spc="-10" dirty="0">
                <a:latin typeface="Arial"/>
                <a:cs typeface="Arial"/>
              </a:rPr>
              <a:t>ite</a:t>
            </a:r>
            <a:r>
              <a:rPr sz="2800" spc="-20" dirty="0">
                <a:latin typeface="Arial"/>
                <a:cs typeface="Arial"/>
              </a:rPr>
              <a:t>ms</a:t>
            </a:r>
            <a:r>
              <a:rPr sz="2800" dirty="0">
                <a:latin typeface="Arial"/>
                <a:cs typeface="Arial"/>
              </a:rPr>
              <a:t> </a:t>
            </a:r>
            <a:r>
              <a:rPr sz="2800" spc="-15" dirty="0">
                <a:latin typeface="Arial"/>
                <a:cs typeface="Arial"/>
              </a:rPr>
              <a:t>is</a:t>
            </a:r>
            <a:r>
              <a:rPr sz="2800" dirty="0">
                <a:latin typeface="Arial"/>
                <a:cs typeface="Arial"/>
              </a:rPr>
              <a:t> </a:t>
            </a:r>
            <a:r>
              <a:rPr sz="2800" spc="-10" dirty="0">
                <a:latin typeface="Arial"/>
                <a:cs typeface="Arial"/>
              </a:rPr>
              <a:t>t</a:t>
            </a:r>
            <a:r>
              <a:rPr sz="2800" spc="-15" dirty="0">
                <a:latin typeface="Arial"/>
                <a:cs typeface="Arial"/>
              </a:rPr>
              <a:t>o</a:t>
            </a:r>
            <a:r>
              <a:rPr sz="2800" spc="-10" dirty="0">
                <a:latin typeface="Arial"/>
                <a:cs typeface="Arial"/>
              </a:rPr>
              <a:t>ilet</a:t>
            </a:r>
            <a:r>
              <a:rPr sz="2800" spc="-5" dirty="0">
                <a:latin typeface="Arial"/>
                <a:cs typeface="Arial"/>
              </a:rPr>
              <a:t> </a:t>
            </a:r>
            <a:r>
              <a:rPr sz="2800" spc="-20" dirty="0">
                <a:latin typeface="Arial"/>
                <a:cs typeface="Arial"/>
              </a:rPr>
              <a:t>b</a:t>
            </a:r>
            <a:r>
              <a:rPr sz="2800" spc="-15" dirty="0">
                <a:latin typeface="Arial"/>
                <a:cs typeface="Arial"/>
              </a:rPr>
              <a:t>owl</a:t>
            </a:r>
            <a:r>
              <a:rPr sz="2800" spc="10" dirty="0">
                <a:latin typeface="Arial"/>
                <a:cs typeface="Arial"/>
              </a:rPr>
              <a:t> </a:t>
            </a:r>
            <a:r>
              <a:rPr sz="2800" spc="-10" dirty="0">
                <a:latin typeface="Arial"/>
                <a:cs typeface="Arial"/>
              </a:rPr>
              <a:t>cl</a:t>
            </a:r>
            <a:r>
              <a:rPr sz="2800" spc="-15" dirty="0">
                <a:latin typeface="Arial"/>
                <a:cs typeface="Arial"/>
              </a:rPr>
              <a:t>e</a:t>
            </a:r>
            <a:r>
              <a:rPr sz="2800" spc="-20" dirty="0">
                <a:latin typeface="Arial"/>
                <a:cs typeface="Arial"/>
              </a:rPr>
              <a:t>a</a:t>
            </a:r>
            <a:r>
              <a:rPr sz="2800" spc="-10" dirty="0">
                <a:latin typeface="Arial"/>
                <a:cs typeface="Arial"/>
              </a:rPr>
              <a:t>n</a:t>
            </a:r>
            <a:r>
              <a:rPr sz="2800" spc="-20" dirty="0">
                <a:latin typeface="Arial"/>
                <a:cs typeface="Arial"/>
              </a:rPr>
              <a:t>e</a:t>
            </a:r>
            <a:r>
              <a:rPr sz="2800" dirty="0">
                <a:latin typeface="Arial"/>
                <a:cs typeface="Arial"/>
              </a:rPr>
              <a:t>r</a:t>
            </a:r>
            <a:r>
              <a:rPr sz="2800" spc="-15" dirty="0">
                <a:latin typeface="Arial"/>
                <a:cs typeface="Arial"/>
              </a:rPr>
              <a:t>s</a:t>
            </a:r>
            <a:endParaRPr sz="2800" dirty="0">
              <a:latin typeface="Arial"/>
              <a:cs typeface="Arial"/>
            </a:endParaRPr>
          </a:p>
          <a:p>
            <a:pPr marL="355600" indent="-342900" algn="just">
              <a:lnSpc>
                <a:spcPct val="100000"/>
              </a:lnSpc>
              <a:spcBef>
                <a:spcPts val="670"/>
              </a:spcBef>
              <a:buFont typeface="Arial"/>
              <a:buChar char="•"/>
              <a:tabLst>
                <a:tab pos="355600" algn="l"/>
              </a:tabLst>
            </a:pPr>
            <a:r>
              <a:rPr sz="2800" spc="-20" dirty="0">
                <a:latin typeface="Arial"/>
                <a:cs typeface="Arial"/>
              </a:rPr>
              <a:t>So</a:t>
            </a:r>
            <a:r>
              <a:rPr sz="2800" spc="-5" dirty="0">
                <a:latin typeface="Arial"/>
                <a:cs typeface="Arial"/>
              </a:rPr>
              <a:t> </a:t>
            </a:r>
            <a:r>
              <a:rPr sz="2800" spc="-25" dirty="0">
                <a:latin typeface="Arial"/>
                <a:cs typeface="Arial"/>
              </a:rPr>
              <a:t>w</a:t>
            </a:r>
            <a:r>
              <a:rPr sz="2800" spc="-10" dirty="0">
                <a:latin typeface="Arial"/>
                <a:cs typeface="Arial"/>
              </a:rPr>
              <a:t>h</a:t>
            </a:r>
            <a:r>
              <a:rPr sz="2800" spc="-20" dirty="0">
                <a:latin typeface="Arial"/>
                <a:cs typeface="Arial"/>
              </a:rPr>
              <a:t>a</a:t>
            </a:r>
            <a:r>
              <a:rPr sz="2800" spc="-5" dirty="0">
                <a:latin typeface="Arial"/>
                <a:cs typeface="Arial"/>
              </a:rPr>
              <a:t>t</a:t>
            </a:r>
            <a:r>
              <a:rPr sz="2800" spc="-30" dirty="0">
                <a:latin typeface="Arial"/>
                <a:cs typeface="Arial"/>
              </a:rPr>
              <a:t>…</a:t>
            </a:r>
            <a:endParaRPr sz="28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424940">
              <a:lnSpc>
                <a:spcPct val="100000"/>
              </a:lnSpc>
            </a:pPr>
            <a:r>
              <a:rPr dirty="0"/>
              <a:t>Usefulne</a:t>
            </a:r>
            <a:r>
              <a:rPr spc="10" dirty="0"/>
              <a:t>s</a:t>
            </a:r>
            <a:r>
              <a:rPr dirty="0"/>
              <a:t>s</a:t>
            </a:r>
            <a:r>
              <a:rPr spc="-20" dirty="0"/>
              <a:t> </a:t>
            </a:r>
            <a:r>
              <a:rPr dirty="0"/>
              <a:t>of Rules</a:t>
            </a:r>
          </a:p>
        </p:txBody>
      </p:sp>
      <p:sp>
        <p:nvSpPr>
          <p:cNvPr id="3" name="object 3"/>
          <p:cNvSpPr txBox="1"/>
          <p:nvPr/>
        </p:nvSpPr>
        <p:spPr>
          <a:xfrm>
            <a:off x="228600" y="1698162"/>
            <a:ext cx="8659150" cy="406419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800" spc="-20" dirty="0">
                <a:latin typeface="Arial"/>
                <a:cs typeface="Arial"/>
              </a:rPr>
              <a:t>As</a:t>
            </a:r>
            <a:r>
              <a:rPr sz="2800" spc="-5" dirty="0">
                <a:latin typeface="Arial"/>
                <a:cs typeface="Arial"/>
              </a:rPr>
              <a:t>s</a:t>
            </a:r>
            <a:r>
              <a:rPr sz="2800" spc="-20" dirty="0">
                <a:latin typeface="Arial"/>
                <a:cs typeface="Arial"/>
              </a:rPr>
              <a:t>o</a:t>
            </a:r>
            <a:r>
              <a:rPr sz="2800" spc="-5" dirty="0">
                <a:latin typeface="Arial"/>
                <a:cs typeface="Arial"/>
              </a:rPr>
              <a:t>c</a:t>
            </a:r>
            <a:r>
              <a:rPr sz="2800" spc="-10" dirty="0">
                <a:latin typeface="Arial"/>
                <a:cs typeface="Arial"/>
              </a:rPr>
              <a:t>i</a:t>
            </a:r>
            <a:r>
              <a:rPr sz="2800" spc="-15" dirty="0">
                <a:latin typeface="Arial"/>
                <a:cs typeface="Arial"/>
              </a:rPr>
              <a:t>a</a:t>
            </a:r>
            <a:r>
              <a:rPr sz="2800" spc="-10" dirty="0">
                <a:latin typeface="Arial"/>
                <a:cs typeface="Arial"/>
              </a:rPr>
              <a:t>tio</a:t>
            </a:r>
            <a:r>
              <a:rPr sz="2800" spc="-20" dirty="0">
                <a:latin typeface="Arial"/>
                <a:cs typeface="Arial"/>
              </a:rPr>
              <a:t>n</a:t>
            </a:r>
            <a:r>
              <a:rPr sz="2800" spc="-5" dirty="0">
                <a:latin typeface="Arial"/>
                <a:cs typeface="Arial"/>
              </a:rPr>
              <a:t> </a:t>
            </a:r>
            <a:r>
              <a:rPr sz="2800" spc="-10" dirty="0">
                <a:latin typeface="Arial"/>
                <a:cs typeface="Arial"/>
              </a:rPr>
              <a:t>r</a:t>
            </a:r>
            <a:r>
              <a:rPr sz="2800" spc="-15" dirty="0">
                <a:latin typeface="Arial"/>
                <a:cs typeface="Arial"/>
              </a:rPr>
              <a:t>ule</a:t>
            </a:r>
            <a:r>
              <a:rPr sz="2800" spc="15" dirty="0">
                <a:latin typeface="Arial"/>
                <a:cs typeface="Arial"/>
              </a:rPr>
              <a:t> </a:t>
            </a:r>
            <a:r>
              <a:rPr sz="2800" spc="-10" dirty="0">
                <a:latin typeface="Arial"/>
                <a:cs typeface="Arial"/>
              </a:rPr>
              <a:t>ty</a:t>
            </a:r>
            <a:r>
              <a:rPr sz="2800" spc="-20" dirty="0">
                <a:latin typeface="Arial"/>
                <a:cs typeface="Arial"/>
              </a:rPr>
              <a:t>p</a:t>
            </a:r>
            <a:r>
              <a:rPr sz="2800" spc="-10" dirty="0">
                <a:latin typeface="Arial"/>
                <a:cs typeface="Arial"/>
              </a:rPr>
              <a:t>es:</a:t>
            </a:r>
            <a:endParaRPr sz="2800" dirty="0">
              <a:latin typeface="Arial"/>
              <a:cs typeface="Arial"/>
            </a:endParaRPr>
          </a:p>
          <a:p>
            <a:pPr marL="756285" lvl="1" indent="-286385">
              <a:lnSpc>
                <a:spcPct val="100000"/>
              </a:lnSpc>
              <a:spcBef>
                <a:spcPts val="915"/>
              </a:spcBef>
              <a:buFont typeface="Arial"/>
              <a:buChar char="–"/>
              <a:tabLst>
                <a:tab pos="756920" algn="l"/>
              </a:tabLst>
            </a:pPr>
            <a:r>
              <a:rPr sz="2400" dirty="0">
                <a:latin typeface="Arial"/>
                <a:cs typeface="Arial"/>
              </a:rPr>
              <a:t>Acti</a:t>
            </a:r>
            <a:r>
              <a:rPr sz="2400" spc="-10" dirty="0">
                <a:latin typeface="Arial"/>
                <a:cs typeface="Arial"/>
              </a:rPr>
              <a:t>o</a:t>
            </a:r>
            <a:r>
              <a:rPr sz="2400" dirty="0">
                <a:latin typeface="Arial"/>
                <a:cs typeface="Arial"/>
              </a:rPr>
              <a:t>na</a:t>
            </a:r>
            <a:r>
              <a:rPr sz="2400" spc="-10" dirty="0">
                <a:latin typeface="Arial"/>
                <a:cs typeface="Arial"/>
              </a:rPr>
              <a:t>b</a:t>
            </a:r>
            <a:r>
              <a:rPr sz="2400" dirty="0">
                <a:latin typeface="Arial"/>
                <a:cs typeface="Arial"/>
              </a:rPr>
              <a:t>le</a:t>
            </a:r>
            <a:r>
              <a:rPr sz="2400" spc="30" dirty="0">
                <a:latin typeface="Arial"/>
                <a:cs typeface="Arial"/>
              </a:rPr>
              <a:t> </a:t>
            </a:r>
            <a:r>
              <a:rPr sz="2400" dirty="0">
                <a:latin typeface="Arial"/>
                <a:cs typeface="Arial"/>
              </a:rPr>
              <a:t>R</a:t>
            </a:r>
            <a:r>
              <a:rPr sz="2400" spc="-10" dirty="0">
                <a:latin typeface="Arial"/>
                <a:cs typeface="Arial"/>
              </a:rPr>
              <a:t>u</a:t>
            </a:r>
            <a:r>
              <a:rPr sz="2400" dirty="0">
                <a:latin typeface="Arial"/>
                <a:cs typeface="Arial"/>
              </a:rPr>
              <a:t>l</a:t>
            </a:r>
            <a:r>
              <a:rPr sz="2400" spc="-10" dirty="0">
                <a:latin typeface="Arial"/>
                <a:cs typeface="Arial"/>
              </a:rPr>
              <a:t>e</a:t>
            </a:r>
            <a:r>
              <a:rPr sz="2400" dirty="0">
                <a:latin typeface="Arial"/>
                <a:cs typeface="Arial"/>
              </a:rPr>
              <a:t>s</a:t>
            </a:r>
            <a:r>
              <a:rPr sz="2400" spc="20" dirty="0">
                <a:latin typeface="Arial"/>
                <a:cs typeface="Arial"/>
              </a:rPr>
              <a:t> </a:t>
            </a:r>
            <a:r>
              <a:rPr sz="2400" dirty="0">
                <a:latin typeface="Arial"/>
                <a:cs typeface="Arial"/>
              </a:rPr>
              <a:t>– conta</a:t>
            </a:r>
            <a:r>
              <a:rPr sz="2400" spc="-10" dirty="0">
                <a:latin typeface="Arial"/>
                <a:cs typeface="Arial"/>
              </a:rPr>
              <a:t>i</a:t>
            </a:r>
            <a:r>
              <a:rPr sz="2400" dirty="0">
                <a:latin typeface="Arial"/>
                <a:cs typeface="Arial"/>
              </a:rPr>
              <a:t>n</a:t>
            </a:r>
            <a:r>
              <a:rPr sz="2400" spc="10" dirty="0">
                <a:latin typeface="Arial"/>
                <a:cs typeface="Arial"/>
              </a:rPr>
              <a:t> </a:t>
            </a:r>
            <a:r>
              <a:rPr sz="2400" dirty="0">
                <a:latin typeface="Arial"/>
                <a:cs typeface="Arial"/>
              </a:rPr>
              <a:t>h</a:t>
            </a:r>
            <a:r>
              <a:rPr sz="2400" spc="-10" dirty="0">
                <a:latin typeface="Arial"/>
                <a:cs typeface="Arial"/>
              </a:rPr>
              <a:t>i</a:t>
            </a:r>
            <a:r>
              <a:rPr sz="2400" dirty="0">
                <a:latin typeface="Arial"/>
                <a:cs typeface="Arial"/>
              </a:rPr>
              <a:t>g</a:t>
            </a:r>
            <a:r>
              <a:rPr sz="2400" spc="-5" dirty="0">
                <a:latin typeface="Arial"/>
                <a:cs typeface="Arial"/>
              </a:rPr>
              <a:t>h</a:t>
            </a:r>
            <a:r>
              <a:rPr sz="2400" dirty="0">
                <a:latin typeface="Arial"/>
                <a:cs typeface="Arial"/>
              </a:rPr>
              <a:t>-qu</a:t>
            </a:r>
            <a:r>
              <a:rPr sz="2400" spc="-10" dirty="0">
                <a:latin typeface="Arial"/>
                <a:cs typeface="Arial"/>
              </a:rPr>
              <a:t>a</a:t>
            </a:r>
            <a:r>
              <a:rPr sz="2400" dirty="0">
                <a:latin typeface="Arial"/>
                <a:cs typeface="Arial"/>
              </a:rPr>
              <a:t>l</a:t>
            </a:r>
            <a:r>
              <a:rPr sz="2400" spc="-10" dirty="0">
                <a:latin typeface="Arial"/>
                <a:cs typeface="Arial"/>
              </a:rPr>
              <a:t>i</a:t>
            </a:r>
            <a:r>
              <a:rPr sz="2400" dirty="0">
                <a:latin typeface="Arial"/>
                <a:cs typeface="Arial"/>
              </a:rPr>
              <a:t>t</a:t>
            </a:r>
            <a:r>
              <a:rPr sz="2400" spc="-180" dirty="0">
                <a:latin typeface="Arial"/>
                <a:cs typeface="Arial"/>
              </a:rPr>
              <a:t>y</a:t>
            </a:r>
            <a:r>
              <a:rPr sz="2400" dirty="0">
                <a:latin typeface="Arial"/>
                <a:cs typeface="Arial"/>
              </a:rPr>
              <a:t>,</a:t>
            </a:r>
          </a:p>
          <a:p>
            <a:pPr marL="756285">
              <a:lnSpc>
                <a:spcPct val="100000"/>
              </a:lnSpc>
              <a:spcBef>
                <a:spcPts val="285"/>
              </a:spcBef>
            </a:pPr>
            <a:r>
              <a:rPr sz="2400" dirty="0">
                <a:latin typeface="Arial"/>
                <a:cs typeface="Arial"/>
              </a:rPr>
              <a:t>acti</a:t>
            </a:r>
            <a:r>
              <a:rPr sz="2400" spc="-10" dirty="0">
                <a:latin typeface="Arial"/>
                <a:cs typeface="Arial"/>
              </a:rPr>
              <a:t>o</a:t>
            </a:r>
            <a:r>
              <a:rPr sz="2400" dirty="0">
                <a:latin typeface="Arial"/>
                <a:cs typeface="Arial"/>
              </a:rPr>
              <a:t>n</a:t>
            </a:r>
            <a:r>
              <a:rPr sz="2400" spc="-10" dirty="0">
                <a:latin typeface="Arial"/>
                <a:cs typeface="Arial"/>
              </a:rPr>
              <a:t>a</a:t>
            </a:r>
            <a:r>
              <a:rPr sz="2400" dirty="0">
                <a:latin typeface="Arial"/>
                <a:cs typeface="Arial"/>
              </a:rPr>
              <a:t>b</a:t>
            </a:r>
            <a:r>
              <a:rPr sz="2400" spc="-10" dirty="0">
                <a:latin typeface="Arial"/>
                <a:cs typeface="Arial"/>
              </a:rPr>
              <a:t>l</a:t>
            </a:r>
            <a:r>
              <a:rPr sz="2400" dirty="0">
                <a:latin typeface="Arial"/>
                <a:cs typeface="Arial"/>
              </a:rPr>
              <a:t>e</a:t>
            </a:r>
            <a:r>
              <a:rPr sz="2400" spc="30" dirty="0">
                <a:latin typeface="Arial"/>
                <a:cs typeface="Arial"/>
              </a:rPr>
              <a:t> </a:t>
            </a:r>
            <a:r>
              <a:rPr sz="2400" dirty="0">
                <a:latin typeface="Arial"/>
                <a:cs typeface="Arial"/>
              </a:rPr>
              <a:t>i</a:t>
            </a:r>
            <a:r>
              <a:rPr sz="2400" spc="-10" dirty="0">
                <a:latin typeface="Arial"/>
                <a:cs typeface="Arial"/>
              </a:rPr>
              <a:t>n</a:t>
            </a:r>
            <a:r>
              <a:rPr sz="2400" dirty="0">
                <a:latin typeface="Arial"/>
                <a:cs typeface="Arial"/>
              </a:rPr>
              <a:t>formati</a:t>
            </a:r>
            <a:r>
              <a:rPr sz="2400" spc="-10" dirty="0">
                <a:latin typeface="Arial"/>
                <a:cs typeface="Arial"/>
              </a:rPr>
              <a:t>o</a:t>
            </a:r>
            <a:r>
              <a:rPr sz="2400" dirty="0">
                <a:latin typeface="Arial"/>
                <a:cs typeface="Arial"/>
              </a:rPr>
              <a:t>n</a:t>
            </a:r>
          </a:p>
          <a:p>
            <a:pPr marL="756285" marR="459740" lvl="1" indent="-286385">
              <a:lnSpc>
                <a:spcPct val="110000"/>
              </a:lnSpc>
              <a:spcBef>
                <a:spcPts val="575"/>
              </a:spcBef>
              <a:buFont typeface="Arial"/>
              <a:buChar char="–"/>
              <a:tabLst>
                <a:tab pos="756920" algn="l"/>
              </a:tabLst>
            </a:pPr>
            <a:r>
              <a:rPr sz="2400" spc="-90" dirty="0">
                <a:latin typeface="Arial"/>
                <a:cs typeface="Arial"/>
              </a:rPr>
              <a:t>T</a:t>
            </a:r>
            <a:r>
              <a:rPr sz="2400" dirty="0">
                <a:latin typeface="Arial"/>
                <a:cs typeface="Arial"/>
              </a:rPr>
              <a:t>rivial R</a:t>
            </a:r>
            <a:r>
              <a:rPr sz="2400" spc="-10" dirty="0">
                <a:latin typeface="Arial"/>
                <a:cs typeface="Arial"/>
              </a:rPr>
              <a:t>u</a:t>
            </a:r>
            <a:r>
              <a:rPr sz="2400" dirty="0">
                <a:latin typeface="Arial"/>
                <a:cs typeface="Arial"/>
              </a:rPr>
              <a:t>l</a:t>
            </a:r>
            <a:r>
              <a:rPr sz="2400" spc="-10" dirty="0">
                <a:latin typeface="Arial"/>
                <a:cs typeface="Arial"/>
              </a:rPr>
              <a:t>e</a:t>
            </a:r>
            <a:r>
              <a:rPr sz="2400" dirty="0">
                <a:latin typeface="Arial"/>
                <a:cs typeface="Arial"/>
              </a:rPr>
              <a:t>s</a:t>
            </a:r>
            <a:r>
              <a:rPr sz="2400" spc="30" dirty="0">
                <a:latin typeface="Arial"/>
                <a:cs typeface="Arial"/>
              </a:rPr>
              <a:t> </a:t>
            </a:r>
            <a:r>
              <a:rPr sz="2400" dirty="0">
                <a:latin typeface="Arial"/>
                <a:cs typeface="Arial"/>
              </a:rPr>
              <a:t>– i</a:t>
            </a:r>
            <a:r>
              <a:rPr sz="2400" spc="-10" dirty="0">
                <a:latin typeface="Arial"/>
                <a:cs typeface="Arial"/>
              </a:rPr>
              <a:t>n</a:t>
            </a:r>
            <a:r>
              <a:rPr sz="2400" dirty="0">
                <a:latin typeface="Arial"/>
                <a:cs typeface="Arial"/>
              </a:rPr>
              <a:t>formati</a:t>
            </a:r>
            <a:r>
              <a:rPr sz="2400" spc="-10" dirty="0">
                <a:latin typeface="Arial"/>
                <a:cs typeface="Arial"/>
              </a:rPr>
              <a:t>o</a:t>
            </a:r>
            <a:r>
              <a:rPr sz="2400" dirty="0">
                <a:latin typeface="Arial"/>
                <a:cs typeface="Arial"/>
              </a:rPr>
              <a:t>n already</a:t>
            </a:r>
            <a:r>
              <a:rPr sz="2400" spc="15" dirty="0">
                <a:latin typeface="Arial"/>
                <a:cs typeface="Arial"/>
              </a:rPr>
              <a:t> </a:t>
            </a:r>
            <a:r>
              <a:rPr sz="2400" dirty="0">
                <a:latin typeface="Arial"/>
                <a:cs typeface="Arial"/>
              </a:rPr>
              <a:t>w</a:t>
            </a:r>
            <a:r>
              <a:rPr sz="2400" spc="-10" dirty="0">
                <a:latin typeface="Arial"/>
                <a:cs typeface="Arial"/>
              </a:rPr>
              <a:t>e</a:t>
            </a:r>
            <a:r>
              <a:rPr sz="2400" dirty="0">
                <a:latin typeface="Arial"/>
                <a:cs typeface="Arial"/>
              </a:rPr>
              <a:t>l</a:t>
            </a:r>
            <a:r>
              <a:rPr sz="2400" spc="-5" dirty="0">
                <a:latin typeface="Arial"/>
                <a:cs typeface="Arial"/>
              </a:rPr>
              <a:t>l</a:t>
            </a:r>
            <a:r>
              <a:rPr sz="2400" dirty="0">
                <a:latin typeface="Arial"/>
                <a:cs typeface="Arial"/>
              </a:rPr>
              <a:t>- kno</a:t>
            </a:r>
            <a:r>
              <a:rPr sz="2400" spc="-10" dirty="0">
                <a:latin typeface="Arial"/>
                <a:cs typeface="Arial"/>
              </a:rPr>
              <a:t>w</a:t>
            </a:r>
            <a:r>
              <a:rPr sz="2400" dirty="0">
                <a:latin typeface="Arial"/>
                <a:cs typeface="Arial"/>
              </a:rPr>
              <a:t>n</a:t>
            </a:r>
            <a:r>
              <a:rPr sz="2400" spc="10" dirty="0">
                <a:latin typeface="Arial"/>
                <a:cs typeface="Arial"/>
              </a:rPr>
              <a:t> </a:t>
            </a:r>
            <a:r>
              <a:rPr sz="2400" dirty="0">
                <a:latin typeface="Arial"/>
                <a:cs typeface="Arial"/>
              </a:rPr>
              <a:t>by those</a:t>
            </a:r>
            <a:r>
              <a:rPr sz="2400" spc="-10" dirty="0">
                <a:latin typeface="Arial"/>
                <a:cs typeface="Arial"/>
              </a:rPr>
              <a:t> </a:t>
            </a:r>
            <a:r>
              <a:rPr sz="2400" spc="5" dirty="0">
                <a:latin typeface="Arial"/>
                <a:cs typeface="Arial"/>
              </a:rPr>
              <a:t>f</a:t>
            </a:r>
            <a:r>
              <a:rPr sz="2400" dirty="0">
                <a:latin typeface="Arial"/>
                <a:cs typeface="Arial"/>
              </a:rPr>
              <a:t>amil</a:t>
            </a:r>
            <a:r>
              <a:rPr sz="2400" spc="-15" dirty="0">
                <a:latin typeface="Arial"/>
                <a:cs typeface="Arial"/>
              </a:rPr>
              <a:t>i</a:t>
            </a:r>
            <a:r>
              <a:rPr sz="2400" dirty="0">
                <a:latin typeface="Arial"/>
                <a:cs typeface="Arial"/>
              </a:rPr>
              <a:t>ar</a:t>
            </a:r>
            <a:r>
              <a:rPr sz="2400" spc="15" dirty="0">
                <a:latin typeface="Arial"/>
                <a:cs typeface="Arial"/>
              </a:rPr>
              <a:t> </a:t>
            </a:r>
            <a:r>
              <a:rPr sz="2400" dirty="0">
                <a:latin typeface="Arial"/>
                <a:cs typeface="Arial"/>
              </a:rPr>
              <a:t>w</a:t>
            </a:r>
            <a:r>
              <a:rPr sz="2400" spc="-10" dirty="0">
                <a:latin typeface="Arial"/>
                <a:cs typeface="Arial"/>
              </a:rPr>
              <a:t>i</a:t>
            </a:r>
            <a:r>
              <a:rPr sz="2400" dirty="0">
                <a:latin typeface="Arial"/>
                <a:cs typeface="Arial"/>
              </a:rPr>
              <a:t>th the busin</a:t>
            </a:r>
            <a:r>
              <a:rPr sz="2400" spc="-10" dirty="0">
                <a:latin typeface="Arial"/>
                <a:cs typeface="Arial"/>
              </a:rPr>
              <a:t>e</a:t>
            </a:r>
            <a:r>
              <a:rPr sz="2400" dirty="0">
                <a:latin typeface="Arial"/>
                <a:cs typeface="Arial"/>
              </a:rPr>
              <a:t>ss</a:t>
            </a:r>
          </a:p>
          <a:p>
            <a:pPr marL="756285" lvl="1" indent="-286385">
              <a:lnSpc>
                <a:spcPct val="100000"/>
              </a:lnSpc>
              <a:spcBef>
                <a:spcPts val="865"/>
              </a:spcBef>
              <a:buFont typeface="Arial"/>
              <a:buChar char="–"/>
              <a:tabLst>
                <a:tab pos="756920" algn="l"/>
              </a:tabLst>
            </a:pPr>
            <a:r>
              <a:rPr sz="2400" dirty="0">
                <a:latin typeface="Arial"/>
                <a:cs typeface="Arial"/>
              </a:rPr>
              <a:t>Ine</a:t>
            </a:r>
            <a:r>
              <a:rPr sz="2400" spc="-20" dirty="0">
                <a:latin typeface="Arial"/>
                <a:cs typeface="Arial"/>
              </a:rPr>
              <a:t>x</a:t>
            </a:r>
            <a:r>
              <a:rPr sz="2400" dirty="0">
                <a:latin typeface="Arial"/>
                <a:cs typeface="Arial"/>
              </a:rPr>
              <a:t>p</a:t>
            </a:r>
            <a:r>
              <a:rPr sz="2400" spc="-10" dirty="0">
                <a:latin typeface="Arial"/>
                <a:cs typeface="Arial"/>
              </a:rPr>
              <a:t>l</a:t>
            </a:r>
            <a:r>
              <a:rPr sz="2400" dirty="0">
                <a:latin typeface="Arial"/>
                <a:cs typeface="Arial"/>
              </a:rPr>
              <a:t>ic</a:t>
            </a:r>
            <a:r>
              <a:rPr sz="2400" spc="-10" dirty="0">
                <a:latin typeface="Arial"/>
                <a:cs typeface="Arial"/>
              </a:rPr>
              <a:t>a</a:t>
            </a:r>
            <a:r>
              <a:rPr sz="2400" dirty="0">
                <a:latin typeface="Arial"/>
                <a:cs typeface="Arial"/>
              </a:rPr>
              <a:t>b</a:t>
            </a:r>
            <a:r>
              <a:rPr sz="2400" spc="-10" dirty="0">
                <a:latin typeface="Arial"/>
                <a:cs typeface="Arial"/>
              </a:rPr>
              <a:t>l</a:t>
            </a:r>
            <a:r>
              <a:rPr sz="2400" dirty="0">
                <a:latin typeface="Arial"/>
                <a:cs typeface="Arial"/>
              </a:rPr>
              <a:t>e</a:t>
            </a:r>
            <a:r>
              <a:rPr sz="2400" spc="55" dirty="0">
                <a:latin typeface="Arial"/>
                <a:cs typeface="Arial"/>
              </a:rPr>
              <a:t> </a:t>
            </a:r>
            <a:r>
              <a:rPr sz="2400" dirty="0">
                <a:latin typeface="Arial"/>
                <a:cs typeface="Arial"/>
              </a:rPr>
              <a:t>R</a:t>
            </a:r>
            <a:r>
              <a:rPr sz="2400" spc="-10" dirty="0">
                <a:latin typeface="Arial"/>
                <a:cs typeface="Arial"/>
              </a:rPr>
              <a:t>u</a:t>
            </a:r>
            <a:r>
              <a:rPr sz="2400" dirty="0">
                <a:latin typeface="Arial"/>
                <a:cs typeface="Arial"/>
              </a:rPr>
              <a:t>l</a:t>
            </a:r>
            <a:r>
              <a:rPr sz="2400" spc="-10" dirty="0">
                <a:latin typeface="Arial"/>
                <a:cs typeface="Arial"/>
              </a:rPr>
              <a:t>e</a:t>
            </a:r>
            <a:r>
              <a:rPr sz="2400" dirty="0">
                <a:latin typeface="Arial"/>
                <a:cs typeface="Arial"/>
              </a:rPr>
              <a:t>s</a:t>
            </a:r>
            <a:r>
              <a:rPr sz="2400" spc="20" dirty="0">
                <a:latin typeface="Arial"/>
                <a:cs typeface="Arial"/>
              </a:rPr>
              <a:t> </a:t>
            </a:r>
            <a:r>
              <a:rPr sz="2400" dirty="0">
                <a:latin typeface="Arial"/>
                <a:cs typeface="Arial"/>
              </a:rPr>
              <a:t>– no</a:t>
            </a:r>
            <a:r>
              <a:rPr sz="2400" spc="-10" dirty="0">
                <a:latin typeface="Arial"/>
                <a:cs typeface="Arial"/>
              </a:rPr>
              <a:t> </a:t>
            </a:r>
            <a:r>
              <a:rPr sz="2400" dirty="0">
                <a:latin typeface="Arial"/>
                <a:cs typeface="Arial"/>
              </a:rPr>
              <a:t>e</a:t>
            </a:r>
            <a:r>
              <a:rPr sz="2400" spc="-15" dirty="0">
                <a:latin typeface="Arial"/>
                <a:cs typeface="Arial"/>
              </a:rPr>
              <a:t>x</a:t>
            </a:r>
            <a:r>
              <a:rPr sz="2400" dirty="0">
                <a:latin typeface="Arial"/>
                <a:cs typeface="Arial"/>
              </a:rPr>
              <a:t>p</a:t>
            </a:r>
            <a:r>
              <a:rPr sz="2400" spc="-10" dirty="0">
                <a:latin typeface="Arial"/>
                <a:cs typeface="Arial"/>
              </a:rPr>
              <a:t>l</a:t>
            </a:r>
            <a:r>
              <a:rPr sz="2400" dirty="0">
                <a:latin typeface="Arial"/>
                <a:cs typeface="Arial"/>
              </a:rPr>
              <a:t>a</a:t>
            </a:r>
            <a:r>
              <a:rPr sz="2400" spc="-10" dirty="0">
                <a:latin typeface="Arial"/>
                <a:cs typeface="Arial"/>
              </a:rPr>
              <a:t>n</a:t>
            </a:r>
            <a:r>
              <a:rPr sz="2400" dirty="0">
                <a:latin typeface="Arial"/>
                <a:cs typeface="Arial"/>
              </a:rPr>
              <a:t>ati</a:t>
            </a:r>
            <a:r>
              <a:rPr sz="2400" spc="-10" dirty="0">
                <a:latin typeface="Arial"/>
                <a:cs typeface="Arial"/>
              </a:rPr>
              <a:t>o</a:t>
            </a:r>
            <a:r>
              <a:rPr sz="2400" dirty="0">
                <a:latin typeface="Arial"/>
                <a:cs typeface="Arial"/>
              </a:rPr>
              <a:t>n</a:t>
            </a:r>
            <a:r>
              <a:rPr sz="2400" spc="45" dirty="0">
                <a:latin typeface="Arial"/>
                <a:cs typeface="Arial"/>
              </a:rPr>
              <a:t> </a:t>
            </a:r>
            <a:r>
              <a:rPr sz="2400" dirty="0">
                <a:latin typeface="Arial"/>
                <a:cs typeface="Arial"/>
              </a:rPr>
              <a:t>a</a:t>
            </a:r>
            <a:r>
              <a:rPr sz="2400" spc="-10" dirty="0">
                <a:latin typeface="Arial"/>
                <a:cs typeface="Arial"/>
              </a:rPr>
              <a:t>n</a:t>
            </a:r>
            <a:r>
              <a:rPr sz="2400" dirty="0">
                <a:latin typeface="Arial"/>
                <a:cs typeface="Arial"/>
              </a:rPr>
              <a:t>d</a:t>
            </a:r>
            <a:r>
              <a:rPr sz="2400" spc="10" dirty="0">
                <a:latin typeface="Arial"/>
                <a:cs typeface="Arial"/>
              </a:rPr>
              <a:t> </a:t>
            </a:r>
            <a:r>
              <a:rPr sz="2400" dirty="0">
                <a:latin typeface="Arial"/>
                <a:cs typeface="Arial"/>
              </a:rPr>
              <a:t>do</a:t>
            </a:r>
          </a:p>
          <a:p>
            <a:pPr marL="756285">
              <a:lnSpc>
                <a:spcPct val="100000"/>
              </a:lnSpc>
              <a:spcBef>
                <a:spcPts val="290"/>
              </a:spcBef>
            </a:pPr>
            <a:r>
              <a:rPr sz="2400" dirty="0">
                <a:latin typeface="Arial"/>
                <a:cs typeface="Arial"/>
              </a:rPr>
              <a:t>not</a:t>
            </a:r>
            <a:r>
              <a:rPr sz="2400" spc="-10" dirty="0">
                <a:latin typeface="Arial"/>
                <a:cs typeface="Arial"/>
              </a:rPr>
              <a:t> </a:t>
            </a:r>
            <a:r>
              <a:rPr sz="2400" dirty="0">
                <a:latin typeface="Arial"/>
                <a:cs typeface="Arial"/>
              </a:rPr>
              <a:t>sugg</a:t>
            </a:r>
            <a:r>
              <a:rPr sz="2400" spc="-10" dirty="0">
                <a:latin typeface="Arial"/>
                <a:cs typeface="Arial"/>
              </a:rPr>
              <a:t>e</a:t>
            </a:r>
            <a:r>
              <a:rPr sz="2400" dirty="0">
                <a:latin typeface="Arial"/>
                <a:cs typeface="Arial"/>
              </a:rPr>
              <a:t>st</a:t>
            </a:r>
            <a:r>
              <a:rPr sz="2400" spc="15" dirty="0">
                <a:latin typeface="Arial"/>
                <a:cs typeface="Arial"/>
              </a:rPr>
              <a:t> </a:t>
            </a:r>
            <a:r>
              <a:rPr sz="2400" dirty="0">
                <a:latin typeface="Arial"/>
                <a:cs typeface="Arial"/>
              </a:rPr>
              <a:t>action</a:t>
            </a:r>
            <a:endParaRPr lang="en-US" sz="2400" dirty="0">
              <a:latin typeface="Arial"/>
              <a:cs typeface="Arial"/>
            </a:endParaRPr>
          </a:p>
          <a:p>
            <a:pPr marL="756285">
              <a:lnSpc>
                <a:spcPct val="100000"/>
              </a:lnSpc>
              <a:spcBef>
                <a:spcPts val="290"/>
              </a:spcBef>
            </a:pPr>
            <a:endParaRPr sz="2400" dirty="0">
              <a:latin typeface="Arial"/>
              <a:cs typeface="Arial"/>
            </a:endParaRPr>
          </a:p>
          <a:p>
            <a:pPr marL="355600" marR="5080" indent="-342900">
              <a:lnSpc>
                <a:spcPct val="110100"/>
              </a:lnSpc>
              <a:spcBef>
                <a:spcPts val="615"/>
              </a:spcBef>
              <a:buFont typeface="Arial"/>
              <a:buChar char="•"/>
              <a:tabLst>
                <a:tab pos="355600" algn="l"/>
              </a:tabLst>
            </a:pPr>
            <a:r>
              <a:rPr sz="2800" spc="-130" dirty="0">
                <a:latin typeface="Arial"/>
                <a:cs typeface="Arial"/>
              </a:rPr>
              <a:t>T</a:t>
            </a:r>
            <a:r>
              <a:rPr sz="2800" spc="-10" dirty="0">
                <a:latin typeface="Arial"/>
                <a:cs typeface="Arial"/>
              </a:rPr>
              <a:t>ri</a:t>
            </a:r>
            <a:r>
              <a:rPr sz="2800" spc="-5" dirty="0">
                <a:latin typeface="Arial"/>
                <a:cs typeface="Arial"/>
              </a:rPr>
              <a:t>v</a:t>
            </a:r>
            <a:r>
              <a:rPr sz="2800" spc="-10" dirty="0">
                <a:latin typeface="Arial"/>
                <a:cs typeface="Arial"/>
              </a:rPr>
              <a:t>i</a:t>
            </a:r>
            <a:r>
              <a:rPr sz="2800" spc="-15" dirty="0">
                <a:latin typeface="Arial"/>
                <a:cs typeface="Arial"/>
              </a:rPr>
              <a:t>a</a:t>
            </a:r>
            <a:r>
              <a:rPr sz="2800" spc="-10" dirty="0">
                <a:latin typeface="Arial"/>
                <a:cs typeface="Arial"/>
              </a:rPr>
              <a:t>l</a:t>
            </a:r>
            <a:r>
              <a:rPr sz="2800" spc="10" dirty="0">
                <a:latin typeface="Arial"/>
                <a:cs typeface="Arial"/>
              </a:rPr>
              <a:t> </a:t>
            </a:r>
            <a:r>
              <a:rPr sz="2800" spc="-20" dirty="0">
                <a:latin typeface="Arial"/>
                <a:cs typeface="Arial"/>
              </a:rPr>
              <a:t>a</a:t>
            </a:r>
            <a:r>
              <a:rPr sz="2800" spc="-10" dirty="0">
                <a:latin typeface="Arial"/>
                <a:cs typeface="Arial"/>
              </a:rPr>
              <a:t>n</a:t>
            </a:r>
            <a:r>
              <a:rPr sz="2800" spc="-20" dirty="0">
                <a:latin typeface="Arial"/>
                <a:cs typeface="Arial"/>
              </a:rPr>
              <a:t>d</a:t>
            </a:r>
            <a:r>
              <a:rPr sz="2800" spc="5" dirty="0">
                <a:latin typeface="Arial"/>
                <a:cs typeface="Arial"/>
              </a:rPr>
              <a:t> </a:t>
            </a:r>
            <a:r>
              <a:rPr sz="2800" spc="-10" dirty="0">
                <a:latin typeface="Arial"/>
                <a:cs typeface="Arial"/>
              </a:rPr>
              <a:t>I</a:t>
            </a:r>
            <a:r>
              <a:rPr sz="2800" spc="-15" dirty="0">
                <a:latin typeface="Arial"/>
                <a:cs typeface="Arial"/>
              </a:rPr>
              <a:t>n</a:t>
            </a:r>
            <a:r>
              <a:rPr sz="2800" spc="-20" dirty="0">
                <a:latin typeface="Arial"/>
                <a:cs typeface="Arial"/>
              </a:rPr>
              <a:t>e</a:t>
            </a:r>
            <a:r>
              <a:rPr sz="2800" spc="-5" dirty="0">
                <a:latin typeface="Arial"/>
                <a:cs typeface="Arial"/>
              </a:rPr>
              <a:t>x</a:t>
            </a:r>
            <a:r>
              <a:rPr sz="2800" spc="-20" dirty="0">
                <a:latin typeface="Arial"/>
                <a:cs typeface="Arial"/>
              </a:rPr>
              <a:t>p</a:t>
            </a:r>
            <a:r>
              <a:rPr sz="2800" spc="-5" dirty="0">
                <a:latin typeface="Arial"/>
                <a:cs typeface="Arial"/>
              </a:rPr>
              <a:t>l</a:t>
            </a:r>
            <a:r>
              <a:rPr sz="2800" spc="-10" dirty="0">
                <a:latin typeface="Arial"/>
                <a:cs typeface="Arial"/>
              </a:rPr>
              <a:t>ic</a:t>
            </a:r>
            <a:r>
              <a:rPr sz="2800" spc="-20" dirty="0">
                <a:latin typeface="Arial"/>
                <a:cs typeface="Arial"/>
              </a:rPr>
              <a:t>a</a:t>
            </a:r>
            <a:r>
              <a:rPr sz="2800" spc="-10" dirty="0">
                <a:latin typeface="Arial"/>
                <a:cs typeface="Arial"/>
              </a:rPr>
              <a:t>b</a:t>
            </a:r>
            <a:r>
              <a:rPr sz="2800" spc="-15" dirty="0">
                <a:latin typeface="Arial"/>
                <a:cs typeface="Arial"/>
              </a:rPr>
              <a:t>le</a:t>
            </a:r>
            <a:r>
              <a:rPr sz="2800" spc="5" dirty="0">
                <a:latin typeface="Arial"/>
                <a:cs typeface="Arial"/>
              </a:rPr>
              <a:t> </a:t>
            </a:r>
            <a:r>
              <a:rPr sz="2800" spc="-25" dirty="0">
                <a:latin typeface="Arial"/>
                <a:cs typeface="Arial"/>
              </a:rPr>
              <a:t>R</a:t>
            </a:r>
            <a:r>
              <a:rPr sz="2800" spc="-15" dirty="0">
                <a:latin typeface="Arial"/>
                <a:cs typeface="Arial"/>
              </a:rPr>
              <a:t>u</a:t>
            </a:r>
            <a:r>
              <a:rPr sz="2800" spc="-10" dirty="0">
                <a:latin typeface="Arial"/>
                <a:cs typeface="Arial"/>
              </a:rPr>
              <a:t>l</a:t>
            </a:r>
            <a:r>
              <a:rPr sz="2800" spc="-15" dirty="0">
                <a:latin typeface="Arial"/>
                <a:cs typeface="Arial"/>
              </a:rPr>
              <a:t>es</a:t>
            </a:r>
            <a:r>
              <a:rPr sz="2800" spc="15" dirty="0">
                <a:latin typeface="Arial"/>
                <a:cs typeface="Arial"/>
              </a:rPr>
              <a:t> </a:t>
            </a:r>
            <a:r>
              <a:rPr sz="2800" spc="-20" dirty="0">
                <a:latin typeface="Arial"/>
                <a:cs typeface="Arial"/>
              </a:rPr>
              <a:t>o</a:t>
            </a:r>
            <a:r>
              <a:rPr sz="2800" spc="-5" dirty="0">
                <a:latin typeface="Arial"/>
                <a:cs typeface="Arial"/>
              </a:rPr>
              <a:t>c</a:t>
            </a:r>
            <a:r>
              <a:rPr sz="2800" spc="-10" dirty="0">
                <a:latin typeface="Arial"/>
                <a:cs typeface="Arial"/>
              </a:rPr>
              <a:t>c</a:t>
            </a:r>
            <a:r>
              <a:rPr sz="2800" spc="-15" dirty="0">
                <a:latin typeface="Arial"/>
                <a:cs typeface="Arial"/>
              </a:rPr>
              <a:t>ur</a:t>
            </a:r>
            <a:r>
              <a:rPr sz="2800" dirty="0">
                <a:latin typeface="Arial"/>
                <a:cs typeface="Arial"/>
              </a:rPr>
              <a:t> </a:t>
            </a:r>
            <a:r>
              <a:rPr sz="2800" spc="-25" dirty="0">
                <a:latin typeface="Arial"/>
                <a:cs typeface="Arial"/>
              </a:rPr>
              <a:t>m</a:t>
            </a:r>
            <a:r>
              <a:rPr sz="2800" spc="-15" dirty="0">
                <a:latin typeface="Arial"/>
                <a:cs typeface="Arial"/>
              </a:rPr>
              <a:t>o</a:t>
            </a:r>
            <a:r>
              <a:rPr sz="2800" spc="-10" dirty="0">
                <a:latin typeface="Arial"/>
                <a:cs typeface="Arial"/>
              </a:rPr>
              <a:t>st</a:t>
            </a:r>
            <a:r>
              <a:rPr sz="2800" spc="-15" dirty="0">
                <a:latin typeface="Arial"/>
                <a:cs typeface="Arial"/>
              </a:rPr>
              <a:t> o</a:t>
            </a:r>
            <a:r>
              <a:rPr sz="2800" spc="-5" dirty="0">
                <a:latin typeface="Arial"/>
                <a:cs typeface="Arial"/>
              </a:rPr>
              <a:t>f</a:t>
            </a:r>
            <a:r>
              <a:rPr sz="2800" spc="-10" dirty="0">
                <a:latin typeface="Arial"/>
                <a:cs typeface="Arial"/>
              </a:rPr>
              <a:t>t</a:t>
            </a:r>
            <a:r>
              <a:rPr sz="2800" spc="-15" dirty="0">
                <a:latin typeface="Arial"/>
                <a:cs typeface="Arial"/>
              </a:rPr>
              <a:t>e</a:t>
            </a:r>
            <a:r>
              <a:rPr sz="2800" spc="-20" dirty="0">
                <a:latin typeface="Arial"/>
                <a:cs typeface="Arial"/>
              </a:rPr>
              <a:t>n</a:t>
            </a:r>
            <a:endParaRPr sz="2800" dirty="0">
              <a:latin typeface="Arial"/>
              <a:cs typeface="Arial"/>
            </a:endParaRPr>
          </a:p>
        </p:txBody>
      </p:sp>
      <p:sp>
        <p:nvSpPr>
          <p:cNvPr id="4" name="object 4"/>
          <p:cNvSpPr/>
          <p:nvPr/>
        </p:nvSpPr>
        <p:spPr>
          <a:xfrm>
            <a:off x="7422584" y="1295400"/>
            <a:ext cx="1649084" cy="1640003"/>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 y="1619422"/>
            <a:ext cx="8897237" cy="4024179"/>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800" spc="-20" dirty="0">
                <a:latin typeface="Arial"/>
                <a:cs typeface="Arial"/>
              </a:rPr>
              <a:t>Ru</a:t>
            </a:r>
            <a:r>
              <a:rPr sz="2800" spc="-5" dirty="0">
                <a:latin typeface="Arial"/>
                <a:cs typeface="Arial"/>
              </a:rPr>
              <a:t>l</a:t>
            </a:r>
            <a:r>
              <a:rPr sz="2800" spc="-15" dirty="0">
                <a:latin typeface="Arial"/>
                <a:cs typeface="Arial"/>
              </a:rPr>
              <a:t>e:</a:t>
            </a:r>
            <a:r>
              <a:rPr sz="2800" spc="5" dirty="0">
                <a:latin typeface="Arial"/>
                <a:cs typeface="Arial"/>
              </a:rPr>
              <a:t> </a:t>
            </a:r>
            <a:r>
              <a:rPr sz="2800" spc="-15" dirty="0">
                <a:latin typeface="Arial"/>
                <a:cs typeface="Arial"/>
              </a:rPr>
              <a:t>{X}</a:t>
            </a:r>
            <a:r>
              <a:rPr sz="2800" spc="-5" dirty="0">
                <a:latin typeface="Arial"/>
                <a:cs typeface="Arial"/>
              </a:rPr>
              <a:t> </a:t>
            </a:r>
            <a:r>
              <a:rPr sz="2800" spc="-30" dirty="0">
                <a:latin typeface="Arial"/>
                <a:cs typeface="Arial"/>
              </a:rPr>
              <a:t>→</a:t>
            </a:r>
            <a:r>
              <a:rPr sz="2800" dirty="0">
                <a:latin typeface="Arial"/>
                <a:cs typeface="Arial"/>
              </a:rPr>
              <a:t> </a:t>
            </a:r>
            <a:r>
              <a:rPr sz="2800" spc="-15" dirty="0">
                <a:latin typeface="Arial"/>
                <a:cs typeface="Arial"/>
              </a:rPr>
              <a:t>{Y}</a:t>
            </a:r>
            <a:endParaRPr sz="2800" dirty="0">
              <a:latin typeface="Arial"/>
              <a:cs typeface="Arial"/>
            </a:endParaRPr>
          </a:p>
          <a:p>
            <a:pPr>
              <a:lnSpc>
                <a:spcPct val="100000"/>
              </a:lnSpc>
              <a:spcBef>
                <a:spcPts val="25"/>
              </a:spcBef>
              <a:buFont typeface="Arial"/>
              <a:buChar char="•"/>
            </a:pPr>
            <a:endParaRPr sz="2900" dirty="0">
              <a:latin typeface="Times New Roman"/>
              <a:cs typeface="Times New Roman"/>
            </a:endParaRPr>
          </a:p>
          <a:p>
            <a:pPr marL="355600" indent="-342900">
              <a:lnSpc>
                <a:spcPts val="3025"/>
              </a:lnSpc>
              <a:buFont typeface="Arial"/>
              <a:buChar char="•"/>
              <a:tabLst>
                <a:tab pos="355600" algn="l"/>
              </a:tabLst>
            </a:pPr>
            <a:r>
              <a:rPr sz="2800" b="1" spc="-20" dirty="0">
                <a:latin typeface="Arial"/>
                <a:cs typeface="Arial"/>
              </a:rPr>
              <a:t>Rule</a:t>
            </a:r>
            <a:r>
              <a:rPr sz="2800" b="1" spc="10" dirty="0">
                <a:latin typeface="Arial"/>
                <a:cs typeface="Arial"/>
              </a:rPr>
              <a:t> </a:t>
            </a:r>
            <a:r>
              <a:rPr sz="2800" b="1" spc="-20" dirty="0">
                <a:latin typeface="Arial"/>
                <a:cs typeface="Arial"/>
              </a:rPr>
              <a:t>Su</a:t>
            </a:r>
            <a:r>
              <a:rPr sz="2800" b="1" spc="-35" dirty="0">
                <a:latin typeface="Arial"/>
                <a:cs typeface="Arial"/>
              </a:rPr>
              <a:t>p</a:t>
            </a:r>
            <a:r>
              <a:rPr sz="2800" b="1" spc="-15" dirty="0">
                <a:latin typeface="Arial"/>
                <a:cs typeface="Arial"/>
              </a:rPr>
              <a:t>port</a:t>
            </a:r>
            <a:r>
              <a:rPr sz="2800" b="1" spc="15" dirty="0">
                <a:latin typeface="Arial"/>
                <a:cs typeface="Arial"/>
              </a:rPr>
              <a:t> </a:t>
            </a:r>
            <a:r>
              <a:rPr sz="2800" spc="-20" dirty="0">
                <a:latin typeface="Arial"/>
                <a:cs typeface="Arial"/>
              </a:rPr>
              <a:t>–</a:t>
            </a:r>
            <a:r>
              <a:rPr sz="2800" spc="5" dirty="0">
                <a:latin typeface="Arial"/>
                <a:cs typeface="Arial"/>
              </a:rPr>
              <a:t> </a:t>
            </a:r>
            <a:r>
              <a:rPr sz="2800" spc="-15" dirty="0">
                <a:latin typeface="Arial"/>
                <a:cs typeface="Arial"/>
              </a:rPr>
              <a:t>Frac</a:t>
            </a:r>
            <a:r>
              <a:rPr sz="2800" spc="-5" dirty="0">
                <a:latin typeface="Arial"/>
                <a:cs typeface="Arial"/>
              </a:rPr>
              <a:t>t</a:t>
            </a:r>
            <a:r>
              <a:rPr sz="2800" spc="-15" dirty="0">
                <a:latin typeface="Arial"/>
                <a:cs typeface="Arial"/>
              </a:rPr>
              <a:t>ion</a:t>
            </a:r>
            <a:r>
              <a:rPr sz="2800" spc="5" dirty="0">
                <a:latin typeface="Arial"/>
                <a:cs typeface="Arial"/>
              </a:rPr>
              <a:t> </a:t>
            </a:r>
            <a:r>
              <a:rPr sz="2800" spc="-15" dirty="0">
                <a:latin typeface="Arial"/>
                <a:cs typeface="Arial"/>
              </a:rPr>
              <a:t>of</a:t>
            </a:r>
            <a:r>
              <a:rPr sz="2800" spc="5" dirty="0">
                <a:latin typeface="Arial"/>
                <a:cs typeface="Arial"/>
              </a:rPr>
              <a:t> </a:t>
            </a:r>
            <a:r>
              <a:rPr sz="2800" spc="-10" dirty="0">
                <a:latin typeface="Arial"/>
                <a:cs typeface="Arial"/>
              </a:rPr>
              <a:t>tr</a:t>
            </a:r>
            <a:r>
              <a:rPr sz="2800" spc="-15" dirty="0">
                <a:latin typeface="Arial"/>
                <a:cs typeface="Arial"/>
              </a:rPr>
              <a:t>a</a:t>
            </a:r>
            <a:r>
              <a:rPr sz="2800" spc="-20" dirty="0">
                <a:latin typeface="Arial"/>
                <a:cs typeface="Arial"/>
              </a:rPr>
              <a:t>n</a:t>
            </a:r>
            <a:r>
              <a:rPr sz="2800" spc="-10" dirty="0">
                <a:latin typeface="Arial"/>
                <a:cs typeface="Arial"/>
              </a:rPr>
              <a:t>s</a:t>
            </a:r>
            <a:r>
              <a:rPr sz="2800" spc="-20" dirty="0">
                <a:latin typeface="Arial"/>
                <a:cs typeface="Arial"/>
              </a:rPr>
              <a:t>a</a:t>
            </a:r>
            <a:r>
              <a:rPr sz="2800" spc="-10" dirty="0">
                <a:latin typeface="Arial"/>
                <a:cs typeface="Arial"/>
              </a:rPr>
              <a:t>cti</a:t>
            </a:r>
            <a:r>
              <a:rPr sz="2800" spc="-15" dirty="0">
                <a:latin typeface="Arial"/>
                <a:cs typeface="Arial"/>
              </a:rPr>
              <a:t>ons</a:t>
            </a:r>
            <a:r>
              <a:rPr sz="2800" spc="-10" dirty="0">
                <a:latin typeface="Arial"/>
                <a:cs typeface="Arial"/>
              </a:rPr>
              <a:t> </a:t>
            </a:r>
            <a:r>
              <a:rPr sz="2800" spc="-15" dirty="0">
                <a:latin typeface="Arial"/>
                <a:cs typeface="Arial"/>
              </a:rPr>
              <a:t>tha</a:t>
            </a:r>
            <a:r>
              <a:rPr sz="2800" spc="-10" dirty="0">
                <a:latin typeface="Arial"/>
                <a:cs typeface="Arial"/>
              </a:rPr>
              <a:t>t</a:t>
            </a:r>
            <a:r>
              <a:rPr lang="en-US" sz="2800" spc="-10" dirty="0">
                <a:latin typeface="Arial"/>
                <a:cs typeface="Arial"/>
              </a:rPr>
              <a:t> </a:t>
            </a:r>
            <a:r>
              <a:rPr sz="2800" spc="-10" dirty="0">
                <a:latin typeface="Arial"/>
                <a:cs typeface="Arial"/>
              </a:rPr>
              <a:t>c</a:t>
            </a:r>
            <a:r>
              <a:rPr sz="2800" spc="-20" dirty="0">
                <a:latin typeface="Arial"/>
                <a:cs typeface="Arial"/>
              </a:rPr>
              <a:t>o</a:t>
            </a:r>
            <a:r>
              <a:rPr sz="2800" spc="-10" dirty="0">
                <a:latin typeface="Arial"/>
                <a:cs typeface="Arial"/>
              </a:rPr>
              <a:t>nt</a:t>
            </a:r>
            <a:r>
              <a:rPr sz="2800" spc="-15" dirty="0">
                <a:latin typeface="Arial"/>
                <a:cs typeface="Arial"/>
              </a:rPr>
              <a:t>ain</a:t>
            </a:r>
            <a:r>
              <a:rPr sz="2800" spc="5" dirty="0">
                <a:latin typeface="Arial"/>
                <a:cs typeface="Arial"/>
              </a:rPr>
              <a:t> </a:t>
            </a:r>
            <a:r>
              <a:rPr sz="2800" spc="-15" dirty="0">
                <a:latin typeface="Arial"/>
                <a:cs typeface="Arial"/>
              </a:rPr>
              <a:t>b</a:t>
            </a:r>
            <a:r>
              <a:rPr sz="2800" spc="-20" dirty="0">
                <a:latin typeface="Arial"/>
                <a:cs typeface="Arial"/>
              </a:rPr>
              <a:t>o</a:t>
            </a:r>
            <a:r>
              <a:rPr sz="2800" spc="-5" dirty="0">
                <a:latin typeface="Arial"/>
                <a:cs typeface="Arial"/>
              </a:rPr>
              <a:t>t</a:t>
            </a:r>
            <a:r>
              <a:rPr sz="2800" spc="-20" dirty="0">
                <a:latin typeface="Arial"/>
                <a:cs typeface="Arial"/>
              </a:rPr>
              <a:t>h</a:t>
            </a:r>
            <a:r>
              <a:rPr sz="2800" spc="5" dirty="0">
                <a:latin typeface="Arial"/>
                <a:cs typeface="Arial"/>
              </a:rPr>
              <a:t> </a:t>
            </a:r>
            <a:r>
              <a:rPr sz="2800" spc="-20" dirty="0">
                <a:latin typeface="Arial"/>
                <a:cs typeface="Arial"/>
              </a:rPr>
              <a:t>X</a:t>
            </a:r>
            <a:r>
              <a:rPr sz="2800" spc="-15" dirty="0">
                <a:latin typeface="Arial"/>
                <a:cs typeface="Arial"/>
              </a:rPr>
              <a:t> </a:t>
            </a:r>
            <a:r>
              <a:rPr sz="2800" spc="-20" dirty="0">
                <a:latin typeface="Arial"/>
                <a:cs typeface="Arial"/>
              </a:rPr>
              <a:t>a</a:t>
            </a:r>
            <a:r>
              <a:rPr sz="2800" spc="-10" dirty="0">
                <a:latin typeface="Arial"/>
                <a:cs typeface="Arial"/>
              </a:rPr>
              <a:t>n</a:t>
            </a:r>
            <a:r>
              <a:rPr sz="2800" spc="-20" dirty="0">
                <a:latin typeface="Arial"/>
                <a:cs typeface="Arial"/>
              </a:rPr>
              <a:t>d</a:t>
            </a:r>
            <a:r>
              <a:rPr sz="2800" spc="-40" dirty="0">
                <a:latin typeface="Arial"/>
                <a:cs typeface="Arial"/>
              </a:rPr>
              <a:t> </a:t>
            </a:r>
            <a:r>
              <a:rPr sz="2800" spc="-20" dirty="0">
                <a:latin typeface="Arial"/>
                <a:cs typeface="Arial"/>
              </a:rPr>
              <a:t>Y</a:t>
            </a:r>
            <a:r>
              <a:rPr sz="2800" spc="-55" dirty="0">
                <a:latin typeface="Arial"/>
                <a:cs typeface="Arial"/>
              </a:rPr>
              <a:t> </a:t>
            </a:r>
            <a:r>
              <a:rPr sz="2800" spc="-15" dirty="0">
                <a:latin typeface="Arial"/>
                <a:cs typeface="Arial"/>
              </a:rPr>
              <a:t>out</a:t>
            </a:r>
            <a:r>
              <a:rPr sz="2800" spc="5" dirty="0">
                <a:latin typeface="Arial"/>
                <a:cs typeface="Arial"/>
              </a:rPr>
              <a:t> </a:t>
            </a:r>
            <a:r>
              <a:rPr sz="2800" spc="-15" dirty="0">
                <a:latin typeface="Arial"/>
                <a:cs typeface="Arial"/>
              </a:rPr>
              <a:t>o</a:t>
            </a:r>
            <a:r>
              <a:rPr sz="2800" spc="-10" dirty="0">
                <a:latin typeface="Arial"/>
                <a:cs typeface="Arial"/>
              </a:rPr>
              <a:t>f</a:t>
            </a:r>
            <a:r>
              <a:rPr sz="2800" spc="-5" dirty="0">
                <a:latin typeface="Arial"/>
                <a:cs typeface="Arial"/>
              </a:rPr>
              <a:t> </a:t>
            </a:r>
            <a:r>
              <a:rPr sz="2800" spc="-10" dirty="0">
                <a:latin typeface="Arial"/>
                <a:cs typeface="Arial"/>
              </a:rPr>
              <a:t>all</a:t>
            </a:r>
            <a:r>
              <a:rPr sz="2800" spc="5" dirty="0">
                <a:latin typeface="Arial"/>
                <a:cs typeface="Arial"/>
              </a:rPr>
              <a:t> </a:t>
            </a:r>
            <a:r>
              <a:rPr sz="2800" spc="-10" dirty="0">
                <a:latin typeface="Arial"/>
                <a:cs typeface="Arial"/>
              </a:rPr>
              <a:t>t</a:t>
            </a:r>
            <a:r>
              <a:rPr sz="2800" spc="-15" dirty="0">
                <a:latin typeface="Arial"/>
                <a:cs typeface="Arial"/>
              </a:rPr>
              <a:t>h</a:t>
            </a:r>
            <a:r>
              <a:rPr sz="2800" spc="-20" dirty="0">
                <a:latin typeface="Arial"/>
                <a:cs typeface="Arial"/>
              </a:rPr>
              <a:t>e</a:t>
            </a:r>
            <a:r>
              <a:rPr sz="2800" spc="-5" dirty="0">
                <a:latin typeface="Arial"/>
                <a:cs typeface="Arial"/>
              </a:rPr>
              <a:t> </a:t>
            </a:r>
            <a:r>
              <a:rPr sz="2800" spc="-10" dirty="0">
                <a:latin typeface="Arial"/>
                <a:cs typeface="Arial"/>
              </a:rPr>
              <a:t>tra</a:t>
            </a:r>
            <a:r>
              <a:rPr sz="2800" spc="-20" dirty="0">
                <a:latin typeface="Arial"/>
                <a:cs typeface="Arial"/>
              </a:rPr>
              <a:t>n</a:t>
            </a:r>
            <a:r>
              <a:rPr sz="2800" spc="-5" dirty="0">
                <a:latin typeface="Arial"/>
                <a:cs typeface="Arial"/>
              </a:rPr>
              <a:t>s</a:t>
            </a:r>
            <a:r>
              <a:rPr sz="2800" spc="-20" dirty="0">
                <a:latin typeface="Arial"/>
                <a:cs typeface="Arial"/>
              </a:rPr>
              <a:t>a</a:t>
            </a:r>
            <a:r>
              <a:rPr sz="2800" spc="-5" dirty="0">
                <a:latin typeface="Arial"/>
                <a:cs typeface="Arial"/>
              </a:rPr>
              <a:t>c</a:t>
            </a:r>
            <a:r>
              <a:rPr sz="2800" spc="-10" dirty="0">
                <a:latin typeface="Arial"/>
                <a:cs typeface="Arial"/>
              </a:rPr>
              <a:t>tio</a:t>
            </a:r>
            <a:r>
              <a:rPr sz="2800" spc="-15" dirty="0">
                <a:latin typeface="Arial"/>
                <a:cs typeface="Arial"/>
              </a:rPr>
              <a:t>ns</a:t>
            </a:r>
            <a:endParaRPr lang="en-US" sz="2800" spc="-15" dirty="0">
              <a:latin typeface="Arial"/>
              <a:cs typeface="Arial"/>
            </a:endParaRPr>
          </a:p>
          <a:p>
            <a:pPr marL="469900" lvl="1">
              <a:lnSpc>
                <a:spcPts val="3025"/>
              </a:lnSpc>
              <a:tabLst>
                <a:tab pos="355600" algn="l"/>
              </a:tabLst>
            </a:pPr>
            <a:r>
              <a:rPr lang="en-US" sz="2400" dirty="0">
                <a:latin typeface="Arial"/>
                <a:cs typeface="Arial"/>
              </a:rPr>
              <a:t>–</a:t>
            </a:r>
            <a:r>
              <a:rPr lang="en-US" sz="2400" spc="250" dirty="0">
                <a:latin typeface="Arial"/>
                <a:cs typeface="Arial"/>
              </a:rPr>
              <a:t> </a:t>
            </a:r>
            <a:r>
              <a:rPr lang="en-US" sz="2400" i="1" dirty="0">
                <a:latin typeface="Arial"/>
                <a:cs typeface="Arial"/>
              </a:rPr>
              <a:t>C</a:t>
            </a:r>
            <a:r>
              <a:rPr lang="en-US" sz="2400" i="1" spc="-10" dirty="0">
                <a:latin typeface="Arial"/>
                <a:cs typeface="Arial"/>
              </a:rPr>
              <a:t>o</a:t>
            </a:r>
            <a:r>
              <a:rPr lang="en-US" sz="2400" i="1" dirty="0">
                <a:latin typeface="Arial"/>
                <a:cs typeface="Arial"/>
              </a:rPr>
              <a:t>unt{X,Y}</a:t>
            </a:r>
            <a:r>
              <a:rPr lang="en-US" sz="2400" i="1" spc="5" dirty="0">
                <a:latin typeface="Arial"/>
                <a:cs typeface="Arial"/>
              </a:rPr>
              <a:t>/</a:t>
            </a:r>
            <a:r>
              <a:rPr lang="en-US" sz="2400" i="1" spc="-220" dirty="0" err="1">
                <a:latin typeface="Arial"/>
                <a:cs typeface="Arial"/>
              </a:rPr>
              <a:t>T</a:t>
            </a:r>
            <a:r>
              <a:rPr lang="en-US" sz="2400" i="1" dirty="0" err="1">
                <a:latin typeface="Arial"/>
                <a:cs typeface="Arial"/>
              </a:rPr>
              <a:t>otal</a:t>
            </a:r>
            <a:r>
              <a:rPr lang="en-US" sz="2400" i="1" spc="-10" dirty="0" err="1">
                <a:latin typeface="Arial"/>
                <a:cs typeface="Arial"/>
              </a:rPr>
              <a:t>C</a:t>
            </a:r>
            <a:r>
              <a:rPr lang="en-US" sz="2400" i="1" dirty="0" err="1">
                <a:latin typeface="Arial"/>
                <a:cs typeface="Arial"/>
              </a:rPr>
              <a:t>ou</a:t>
            </a:r>
            <a:r>
              <a:rPr lang="en-US" sz="2400" i="1" spc="-10" dirty="0" err="1">
                <a:latin typeface="Arial"/>
                <a:cs typeface="Arial"/>
              </a:rPr>
              <a:t>n</a:t>
            </a:r>
            <a:r>
              <a:rPr lang="en-US" sz="2400" i="1" dirty="0" err="1">
                <a:latin typeface="Arial"/>
                <a:cs typeface="Arial"/>
              </a:rPr>
              <a:t>t</a:t>
            </a:r>
            <a:endParaRPr lang="en-US" sz="2400" dirty="0">
              <a:latin typeface="Arial"/>
              <a:cs typeface="Arial"/>
            </a:endParaRPr>
          </a:p>
          <a:p>
            <a:pPr marL="355600" indent="-342900">
              <a:lnSpc>
                <a:spcPts val="3025"/>
              </a:lnSpc>
              <a:buFont typeface="Arial"/>
              <a:buChar char="•"/>
              <a:tabLst>
                <a:tab pos="355600" algn="l"/>
              </a:tabLst>
            </a:pPr>
            <a:endParaRPr lang="en-US" sz="2800" spc="-15" dirty="0">
              <a:latin typeface="Arial"/>
              <a:cs typeface="Arial"/>
            </a:endParaRPr>
          </a:p>
          <a:p>
            <a:pPr marL="355600" indent="-342900">
              <a:lnSpc>
                <a:spcPts val="3025"/>
              </a:lnSpc>
              <a:buFont typeface="Arial"/>
              <a:buChar char="•"/>
              <a:tabLst>
                <a:tab pos="355600" algn="l"/>
              </a:tabLst>
            </a:pPr>
            <a:r>
              <a:rPr lang="en-US" sz="2800" spc="-20" dirty="0">
                <a:latin typeface="Arial"/>
                <a:cs typeface="Arial"/>
              </a:rPr>
              <a:t>A</a:t>
            </a:r>
            <a:r>
              <a:rPr lang="en-US" sz="2800" spc="-160" dirty="0">
                <a:latin typeface="Arial"/>
                <a:cs typeface="Arial"/>
              </a:rPr>
              <a:t> </a:t>
            </a:r>
            <a:r>
              <a:rPr lang="en-US" sz="2800" spc="-10" dirty="0">
                <a:latin typeface="Arial"/>
                <a:cs typeface="Arial"/>
              </a:rPr>
              <a:t>ru</a:t>
            </a:r>
            <a:r>
              <a:rPr lang="en-US" sz="2800" spc="-15" dirty="0">
                <a:latin typeface="Arial"/>
                <a:cs typeface="Arial"/>
              </a:rPr>
              <a:t>le</a:t>
            </a:r>
            <a:r>
              <a:rPr lang="en-US" sz="2800" spc="5" dirty="0">
                <a:latin typeface="Arial"/>
                <a:cs typeface="Arial"/>
              </a:rPr>
              <a:t> </a:t>
            </a:r>
            <a:r>
              <a:rPr lang="en-US" sz="2800" spc="-15" dirty="0">
                <a:latin typeface="Arial"/>
                <a:cs typeface="Arial"/>
              </a:rPr>
              <a:t>n</a:t>
            </a:r>
            <a:r>
              <a:rPr lang="en-US" sz="2800" spc="-20" dirty="0">
                <a:latin typeface="Arial"/>
                <a:cs typeface="Arial"/>
              </a:rPr>
              <a:t>e</a:t>
            </a:r>
            <a:r>
              <a:rPr lang="en-US" sz="2800" spc="-10" dirty="0">
                <a:latin typeface="Arial"/>
                <a:cs typeface="Arial"/>
              </a:rPr>
              <a:t>e</a:t>
            </a:r>
            <a:r>
              <a:rPr lang="en-US" sz="2800" spc="-15" dirty="0">
                <a:latin typeface="Arial"/>
                <a:cs typeface="Arial"/>
              </a:rPr>
              <a:t>ds</a:t>
            </a:r>
            <a:r>
              <a:rPr lang="en-US" sz="2800" spc="10" dirty="0">
                <a:latin typeface="Arial"/>
                <a:cs typeface="Arial"/>
              </a:rPr>
              <a:t> </a:t>
            </a:r>
            <a:r>
              <a:rPr lang="en-US" sz="2800" spc="-20" dirty="0">
                <a:latin typeface="Arial"/>
                <a:cs typeface="Arial"/>
              </a:rPr>
              <a:t>a</a:t>
            </a:r>
            <a:r>
              <a:rPr lang="en-US" sz="2800" spc="5" dirty="0">
                <a:latin typeface="Arial"/>
                <a:cs typeface="Arial"/>
              </a:rPr>
              <a:t> </a:t>
            </a:r>
            <a:r>
              <a:rPr lang="en-US" sz="2800" spc="-10" dirty="0">
                <a:latin typeface="Arial"/>
                <a:cs typeface="Arial"/>
              </a:rPr>
              <a:t>s</a:t>
            </a:r>
            <a:r>
              <a:rPr lang="en-US" sz="2800" spc="-20" dirty="0">
                <a:latin typeface="Arial"/>
                <a:cs typeface="Arial"/>
              </a:rPr>
              <a:t>u</a:t>
            </a:r>
            <a:r>
              <a:rPr lang="en-US" sz="2800" spc="-10" dirty="0">
                <a:latin typeface="Arial"/>
                <a:cs typeface="Arial"/>
              </a:rPr>
              <a:t>p</a:t>
            </a:r>
            <a:r>
              <a:rPr lang="en-US" sz="2800" spc="-20" dirty="0">
                <a:latin typeface="Arial"/>
                <a:cs typeface="Arial"/>
              </a:rPr>
              <a:t>p</a:t>
            </a:r>
            <a:r>
              <a:rPr lang="en-US" sz="2800" spc="-10" dirty="0">
                <a:latin typeface="Arial"/>
                <a:cs typeface="Arial"/>
              </a:rPr>
              <a:t>ort</a:t>
            </a:r>
            <a:r>
              <a:rPr lang="en-US" sz="2800" spc="-5" dirty="0">
                <a:latin typeface="Arial"/>
                <a:cs typeface="Arial"/>
              </a:rPr>
              <a:t> </a:t>
            </a:r>
            <a:r>
              <a:rPr lang="en-US" sz="2800" spc="-10" dirty="0">
                <a:latin typeface="Arial"/>
                <a:cs typeface="Arial"/>
              </a:rPr>
              <a:t>of</a:t>
            </a:r>
            <a:r>
              <a:rPr lang="en-US" sz="2800" spc="-5" dirty="0">
                <a:latin typeface="Arial"/>
                <a:cs typeface="Arial"/>
              </a:rPr>
              <a:t> </a:t>
            </a:r>
            <a:r>
              <a:rPr lang="en-US" sz="2800" spc="-15" dirty="0">
                <a:latin typeface="Arial"/>
                <a:cs typeface="Arial"/>
              </a:rPr>
              <a:t>se</a:t>
            </a:r>
            <a:r>
              <a:rPr lang="en-US" sz="2800" spc="-5" dirty="0">
                <a:latin typeface="Arial"/>
                <a:cs typeface="Arial"/>
              </a:rPr>
              <a:t>v</a:t>
            </a:r>
            <a:r>
              <a:rPr lang="en-US" sz="2800" spc="-20" dirty="0">
                <a:latin typeface="Arial"/>
                <a:cs typeface="Arial"/>
              </a:rPr>
              <a:t>e</a:t>
            </a:r>
            <a:r>
              <a:rPr lang="en-US" sz="2800" spc="-5" dirty="0">
                <a:latin typeface="Arial"/>
                <a:cs typeface="Arial"/>
              </a:rPr>
              <a:t>r</a:t>
            </a:r>
            <a:r>
              <a:rPr lang="en-US" sz="2800" spc="-15" dirty="0">
                <a:latin typeface="Arial"/>
                <a:cs typeface="Arial"/>
              </a:rPr>
              <a:t>al</a:t>
            </a:r>
            <a:r>
              <a:rPr lang="en-US" sz="2800" spc="5" dirty="0">
                <a:latin typeface="Arial"/>
                <a:cs typeface="Arial"/>
              </a:rPr>
              <a:t> </a:t>
            </a:r>
            <a:r>
              <a:rPr lang="en-US" sz="2800" spc="-15" dirty="0">
                <a:latin typeface="Arial"/>
                <a:cs typeface="Arial"/>
              </a:rPr>
              <a:t>h</a:t>
            </a:r>
            <a:r>
              <a:rPr lang="en-US" sz="2800" spc="-20" dirty="0">
                <a:latin typeface="Arial"/>
                <a:cs typeface="Arial"/>
              </a:rPr>
              <a:t>u</a:t>
            </a:r>
            <a:r>
              <a:rPr lang="en-US" sz="2800" spc="-10" dirty="0">
                <a:latin typeface="Arial"/>
                <a:cs typeface="Arial"/>
              </a:rPr>
              <a:t>n</a:t>
            </a:r>
            <a:r>
              <a:rPr lang="en-US" sz="2800" spc="-20" dirty="0">
                <a:latin typeface="Arial"/>
                <a:cs typeface="Arial"/>
              </a:rPr>
              <a:t>d</a:t>
            </a:r>
            <a:r>
              <a:rPr lang="en-US" sz="2800" spc="-5" dirty="0">
                <a:latin typeface="Arial"/>
                <a:cs typeface="Arial"/>
              </a:rPr>
              <a:t>r</a:t>
            </a:r>
            <a:r>
              <a:rPr lang="en-US" sz="2800" spc="-20" dirty="0">
                <a:latin typeface="Arial"/>
                <a:cs typeface="Arial"/>
              </a:rPr>
              <a:t>ed</a:t>
            </a:r>
            <a:r>
              <a:rPr lang="en-US" sz="2800" spc="-10" dirty="0">
                <a:latin typeface="Arial"/>
                <a:cs typeface="Arial"/>
              </a:rPr>
              <a:t> tra</a:t>
            </a:r>
            <a:r>
              <a:rPr lang="en-US" sz="2800" spc="-20" dirty="0">
                <a:latin typeface="Arial"/>
                <a:cs typeface="Arial"/>
              </a:rPr>
              <a:t>n</a:t>
            </a:r>
            <a:r>
              <a:rPr lang="en-US" sz="2800" spc="-5" dirty="0">
                <a:latin typeface="Arial"/>
                <a:cs typeface="Arial"/>
              </a:rPr>
              <a:t>s</a:t>
            </a:r>
            <a:r>
              <a:rPr lang="en-US" sz="2800" spc="-20" dirty="0">
                <a:latin typeface="Arial"/>
                <a:cs typeface="Arial"/>
              </a:rPr>
              <a:t>a</a:t>
            </a:r>
            <a:r>
              <a:rPr lang="en-US" sz="2800" spc="-5" dirty="0">
                <a:latin typeface="Arial"/>
                <a:cs typeface="Arial"/>
              </a:rPr>
              <a:t>c</a:t>
            </a:r>
            <a:r>
              <a:rPr lang="en-US" sz="2800" spc="-10" dirty="0">
                <a:latin typeface="Arial"/>
                <a:cs typeface="Arial"/>
              </a:rPr>
              <a:t>tio</a:t>
            </a:r>
            <a:r>
              <a:rPr lang="en-US" sz="2800" spc="-15" dirty="0">
                <a:latin typeface="Arial"/>
                <a:cs typeface="Arial"/>
              </a:rPr>
              <a:t>ns</a:t>
            </a:r>
            <a:r>
              <a:rPr lang="en-US" sz="2800" dirty="0">
                <a:latin typeface="Arial"/>
                <a:cs typeface="Arial"/>
              </a:rPr>
              <a:t> </a:t>
            </a:r>
            <a:r>
              <a:rPr lang="en-US" sz="2800" spc="-20" dirty="0">
                <a:latin typeface="Arial"/>
                <a:cs typeface="Arial"/>
              </a:rPr>
              <a:t>b</a:t>
            </a:r>
            <a:r>
              <a:rPr lang="en-US" sz="2800" spc="-10" dirty="0">
                <a:latin typeface="Arial"/>
                <a:cs typeface="Arial"/>
              </a:rPr>
              <a:t>ef</a:t>
            </a:r>
            <a:r>
              <a:rPr lang="en-US" sz="2800" spc="-15" dirty="0">
                <a:latin typeface="Arial"/>
                <a:cs typeface="Arial"/>
              </a:rPr>
              <a:t>ore</a:t>
            </a:r>
            <a:r>
              <a:rPr lang="en-US" sz="2800" spc="10" dirty="0">
                <a:latin typeface="Arial"/>
                <a:cs typeface="Arial"/>
              </a:rPr>
              <a:t> </a:t>
            </a:r>
            <a:r>
              <a:rPr lang="en-US" sz="2800" spc="-10" dirty="0">
                <a:latin typeface="Arial"/>
                <a:cs typeface="Arial"/>
              </a:rPr>
              <a:t>it</a:t>
            </a:r>
            <a:r>
              <a:rPr lang="en-US" sz="2800" spc="-5" dirty="0">
                <a:latin typeface="Arial"/>
                <a:cs typeface="Arial"/>
              </a:rPr>
              <a:t> </a:t>
            </a:r>
            <a:r>
              <a:rPr lang="en-US" sz="2800" spc="-10" dirty="0">
                <a:latin typeface="Arial"/>
                <a:cs typeface="Arial"/>
              </a:rPr>
              <a:t>c</a:t>
            </a:r>
            <a:r>
              <a:rPr lang="en-US" sz="2800" spc="-20" dirty="0">
                <a:latin typeface="Arial"/>
                <a:cs typeface="Arial"/>
              </a:rPr>
              <a:t>an</a:t>
            </a:r>
            <a:r>
              <a:rPr lang="en-US" sz="2800" spc="10" dirty="0">
                <a:latin typeface="Arial"/>
                <a:cs typeface="Arial"/>
              </a:rPr>
              <a:t> </a:t>
            </a:r>
            <a:r>
              <a:rPr lang="en-US" sz="2800" spc="-15" dirty="0">
                <a:latin typeface="Arial"/>
                <a:cs typeface="Arial"/>
              </a:rPr>
              <a:t>b</a:t>
            </a:r>
            <a:r>
              <a:rPr lang="en-US" sz="2800" spc="-20" dirty="0">
                <a:latin typeface="Arial"/>
                <a:cs typeface="Arial"/>
              </a:rPr>
              <a:t>e</a:t>
            </a:r>
            <a:r>
              <a:rPr lang="en-US" sz="2800" spc="5" dirty="0">
                <a:latin typeface="Arial"/>
                <a:cs typeface="Arial"/>
              </a:rPr>
              <a:t> </a:t>
            </a:r>
            <a:r>
              <a:rPr lang="en-US" sz="2800" spc="-10" dirty="0">
                <a:latin typeface="Arial"/>
                <a:cs typeface="Arial"/>
              </a:rPr>
              <a:t>c</a:t>
            </a:r>
            <a:r>
              <a:rPr lang="en-US" sz="2800" spc="-20" dirty="0">
                <a:latin typeface="Arial"/>
                <a:cs typeface="Arial"/>
              </a:rPr>
              <a:t>o</a:t>
            </a:r>
            <a:r>
              <a:rPr lang="en-US" sz="2800" spc="-10" dirty="0">
                <a:latin typeface="Arial"/>
                <a:cs typeface="Arial"/>
              </a:rPr>
              <a:t>nsi</a:t>
            </a:r>
            <a:r>
              <a:rPr lang="en-US" sz="2800" spc="-15" dirty="0">
                <a:latin typeface="Arial"/>
                <a:cs typeface="Arial"/>
              </a:rPr>
              <a:t>d</a:t>
            </a:r>
            <a:r>
              <a:rPr lang="en-US" sz="2800" spc="-20" dirty="0">
                <a:latin typeface="Arial"/>
                <a:cs typeface="Arial"/>
              </a:rPr>
              <a:t>e</a:t>
            </a:r>
            <a:r>
              <a:rPr lang="en-US" sz="2800" dirty="0">
                <a:latin typeface="Arial"/>
                <a:cs typeface="Arial"/>
              </a:rPr>
              <a:t>r</a:t>
            </a:r>
            <a:r>
              <a:rPr lang="en-US" sz="2800" spc="-20" dirty="0">
                <a:latin typeface="Arial"/>
                <a:cs typeface="Arial"/>
              </a:rPr>
              <a:t>ed</a:t>
            </a:r>
            <a:r>
              <a:rPr lang="en-US" sz="2800" spc="-10" dirty="0">
                <a:latin typeface="Arial"/>
                <a:cs typeface="Arial"/>
              </a:rPr>
              <a:t> st</a:t>
            </a:r>
            <a:r>
              <a:rPr lang="en-US" sz="2800" spc="-15" dirty="0">
                <a:latin typeface="Arial"/>
                <a:cs typeface="Arial"/>
              </a:rPr>
              <a:t>a</a:t>
            </a:r>
            <a:r>
              <a:rPr lang="en-US" sz="2800" spc="-10" dirty="0">
                <a:latin typeface="Arial"/>
                <a:cs typeface="Arial"/>
              </a:rPr>
              <a:t>ti</a:t>
            </a:r>
            <a:r>
              <a:rPr lang="en-US" sz="2800" spc="-5" dirty="0">
                <a:latin typeface="Arial"/>
                <a:cs typeface="Arial"/>
              </a:rPr>
              <a:t>s</a:t>
            </a:r>
            <a:r>
              <a:rPr lang="en-US" sz="2800" spc="-10" dirty="0">
                <a:latin typeface="Arial"/>
                <a:cs typeface="Arial"/>
              </a:rPr>
              <a:t>ti</a:t>
            </a:r>
            <a:r>
              <a:rPr lang="en-US" sz="2800" spc="-5" dirty="0">
                <a:latin typeface="Arial"/>
                <a:cs typeface="Arial"/>
              </a:rPr>
              <a:t>c</a:t>
            </a:r>
            <a:r>
              <a:rPr lang="en-US" sz="2800" spc="-20" dirty="0">
                <a:latin typeface="Arial"/>
                <a:cs typeface="Arial"/>
              </a:rPr>
              <a:t>a</a:t>
            </a:r>
            <a:r>
              <a:rPr lang="en-US" sz="2800" spc="-5" dirty="0">
                <a:latin typeface="Arial"/>
                <a:cs typeface="Arial"/>
              </a:rPr>
              <a:t>l</a:t>
            </a:r>
            <a:r>
              <a:rPr lang="en-US" sz="2800" spc="-15" dirty="0">
                <a:latin typeface="Arial"/>
                <a:cs typeface="Arial"/>
              </a:rPr>
              <a:t>ly </a:t>
            </a:r>
            <a:r>
              <a:rPr lang="en-US" sz="2800" spc="-10" dirty="0">
                <a:latin typeface="Arial"/>
                <a:cs typeface="Arial"/>
              </a:rPr>
              <a:t>si</a:t>
            </a:r>
            <a:r>
              <a:rPr lang="en-US" sz="2800" spc="-15" dirty="0">
                <a:latin typeface="Arial"/>
                <a:cs typeface="Arial"/>
              </a:rPr>
              <a:t>g</a:t>
            </a:r>
            <a:r>
              <a:rPr lang="en-US" sz="2800" spc="-20" dirty="0">
                <a:latin typeface="Arial"/>
                <a:cs typeface="Arial"/>
              </a:rPr>
              <a:t>n</a:t>
            </a:r>
            <a:r>
              <a:rPr lang="en-US" sz="2800" spc="-5" dirty="0">
                <a:latin typeface="Arial"/>
                <a:cs typeface="Arial"/>
              </a:rPr>
              <a:t>i</a:t>
            </a:r>
            <a:r>
              <a:rPr lang="en-US" sz="2800" spc="-10" dirty="0">
                <a:latin typeface="Arial"/>
                <a:cs typeface="Arial"/>
              </a:rPr>
              <a:t>fi</a:t>
            </a:r>
            <a:r>
              <a:rPr lang="en-US" sz="2800" spc="-5" dirty="0">
                <a:latin typeface="Arial"/>
                <a:cs typeface="Arial"/>
              </a:rPr>
              <a:t>c</a:t>
            </a:r>
            <a:r>
              <a:rPr lang="en-US" sz="2800" spc="-20" dirty="0">
                <a:latin typeface="Arial"/>
                <a:cs typeface="Arial"/>
              </a:rPr>
              <a:t>a</a:t>
            </a:r>
            <a:r>
              <a:rPr lang="en-US" sz="2800" spc="-10" dirty="0">
                <a:latin typeface="Arial"/>
                <a:cs typeface="Arial"/>
              </a:rPr>
              <a:t>nt</a:t>
            </a:r>
            <a:endParaRPr lang="en-US" sz="2800" dirty="0">
              <a:latin typeface="Arial"/>
              <a:cs typeface="Arial"/>
            </a:endParaRPr>
          </a:p>
          <a:p>
            <a:pPr marL="355600" indent="-342900">
              <a:lnSpc>
                <a:spcPts val="3025"/>
              </a:lnSpc>
              <a:buFont typeface="Arial"/>
              <a:buChar char="•"/>
              <a:tabLst>
                <a:tab pos="355600" algn="l"/>
              </a:tabLst>
            </a:pPr>
            <a:endParaRPr sz="2800" dirty="0">
              <a:latin typeface="Arial"/>
              <a:cs typeface="Arial"/>
            </a:endParaRPr>
          </a:p>
          <a:p>
            <a:pPr>
              <a:lnSpc>
                <a:spcPct val="100000"/>
              </a:lnSpc>
              <a:spcBef>
                <a:spcPts val="28"/>
              </a:spcBef>
            </a:pPr>
            <a:endParaRPr sz="305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13</a:t>
            </a:fld>
            <a:endParaRPr dirty="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ts val="4760"/>
              </a:lnSpc>
            </a:pPr>
            <a:r>
              <a:rPr sz="4000" spc="-30" dirty="0"/>
              <a:t>How</a:t>
            </a:r>
            <a:r>
              <a:rPr sz="4000" spc="10" dirty="0"/>
              <a:t> </a:t>
            </a:r>
            <a:r>
              <a:rPr sz="4000" spc="-25" dirty="0"/>
              <a:t>Good</a:t>
            </a:r>
            <a:r>
              <a:rPr sz="4000" spc="30" dirty="0"/>
              <a:t> </a:t>
            </a:r>
            <a:r>
              <a:rPr sz="4000" spc="-15" dirty="0"/>
              <a:t>is</a:t>
            </a:r>
            <a:r>
              <a:rPr sz="4000" spc="-5" dirty="0"/>
              <a:t> </a:t>
            </a:r>
            <a:r>
              <a:rPr sz="4000" spc="-25" dirty="0"/>
              <a:t>an</a:t>
            </a:r>
            <a:r>
              <a:rPr sz="4000" spc="-204" dirty="0"/>
              <a:t> </a:t>
            </a:r>
            <a:r>
              <a:rPr sz="4000" spc="-25" dirty="0"/>
              <a:t>As</a:t>
            </a:r>
            <a:r>
              <a:rPr sz="4000" spc="-10" dirty="0"/>
              <a:t>s</a:t>
            </a:r>
            <a:r>
              <a:rPr sz="4000" spc="-20" dirty="0"/>
              <a:t>ocia</a:t>
            </a:r>
            <a:r>
              <a:rPr sz="4000" dirty="0"/>
              <a:t>t</a:t>
            </a:r>
            <a:r>
              <a:rPr sz="4000" spc="-20" dirty="0"/>
              <a:t>ion</a:t>
            </a:r>
            <a:r>
              <a:rPr sz="4000" spc="-5" dirty="0"/>
              <a:t> </a:t>
            </a:r>
            <a:r>
              <a:rPr sz="4000" spc="-25" dirty="0"/>
              <a:t>Rule?</a:t>
            </a:r>
            <a:endParaRPr sz="4000"/>
          </a:p>
        </p:txBody>
      </p:sp>
      <p:sp>
        <p:nvSpPr>
          <p:cNvPr id="5" name="object 2"/>
          <p:cNvSpPr txBox="1"/>
          <p:nvPr/>
        </p:nvSpPr>
        <p:spPr>
          <a:xfrm>
            <a:off x="76200" y="5257800"/>
            <a:ext cx="9067800" cy="1061829"/>
          </a:xfrm>
          <a:prstGeom prst="rect">
            <a:avLst/>
          </a:prstGeom>
        </p:spPr>
        <p:txBody>
          <a:bodyPr vert="horz" wrap="square" lIns="0" tIns="0" rIns="0" bIns="0" rtlCol="0">
            <a:spAutoFit/>
          </a:bodyPr>
          <a:lstStyle/>
          <a:p>
            <a:pPr marL="355600" marR="5080" indent="-342900">
              <a:lnSpc>
                <a:spcPts val="2690"/>
              </a:lnSpc>
              <a:buFont typeface="Arial"/>
              <a:buChar char="•"/>
              <a:tabLst>
                <a:tab pos="355600" algn="l"/>
              </a:tabLst>
            </a:pPr>
            <a:r>
              <a:rPr sz="2800" b="1" spc="-20" dirty="0">
                <a:latin typeface="Arial"/>
                <a:cs typeface="Arial"/>
              </a:rPr>
              <a:t>Rule</a:t>
            </a:r>
            <a:r>
              <a:rPr sz="2800" b="1" spc="10" dirty="0">
                <a:latin typeface="Arial"/>
                <a:cs typeface="Arial"/>
              </a:rPr>
              <a:t> </a:t>
            </a:r>
            <a:r>
              <a:rPr sz="2800" b="1" spc="-20" dirty="0">
                <a:latin typeface="Arial"/>
                <a:cs typeface="Arial"/>
              </a:rPr>
              <a:t>Co</a:t>
            </a:r>
            <a:r>
              <a:rPr sz="2800" b="1" spc="-30" dirty="0">
                <a:latin typeface="Arial"/>
                <a:cs typeface="Arial"/>
              </a:rPr>
              <a:t>n</a:t>
            </a:r>
            <a:r>
              <a:rPr sz="2800" b="1" spc="-15" dirty="0">
                <a:latin typeface="Arial"/>
                <a:cs typeface="Arial"/>
              </a:rPr>
              <a:t>fide</a:t>
            </a:r>
            <a:r>
              <a:rPr sz="2800" b="1" spc="-20" dirty="0">
                <a:latin typeface="Arial"/>
                <a:cs typeface="Arial"/>
              </a:rPr>
              <a:t>nce</a:t>
            </a:r>
            <a:r>
              <a:rPr sz="2800" b="1" spc="30" dirty="0">
                <a:latin typeface="Arial"/>
                <a:cs typeface="Arial"/>
              </a:rPr>
              <a:t> </a:t>
            </a:r>
            <a:r>
              <a:rPr sz="2800" spc="-20" dirty="0">
                <a:latin typeface="Arial"/>
                <a:cs typeface="Arial"/>
              </a:rPr>
              <a:t>–</a:t>
            </a:r>
            <a:r>
              <a:rPr sz="2800" spc="5" dirty="0">
                <a:latin typeface="Arial"/>
                <a:cs typeface="Arial"/>
              </a:rPr>
              <a:t> </a:t>
            </a:r>
            <a:r>
              <a:rPr sz="2800" spc="-15" dirty="0">
                <a:latin typeface="Arial"/>
                <a:cs typeface="Arial"/>
              </a:rPr>
              <a:t>Frac</a:t>
            </a:r>
            <a:r>
              <a:rPr sz="2800" spc="-5" dirty="0">
                <a:latin typeface="Arial"/>
                <a:cs typeface="Arial"/>
              </a:rPr>
              <a:t>t</a:t>
            </a:r>
            <a:r>
              <a:rPr sz="2800" spc="-15" dirty="0">
                <a:latin typeface="Arial"/>
                <a:cs typeface="Arial"/>
              </a:rPr>
              <a:t>ion</a:t>
            </a:r>
            <a:r>
              <a:rPr sz="2800" spc="15" dirty="0">
                <a:latin typeface="Arial"/>
                <a:cs typeface="Arial"/>
              </a:rPr>
              <a:t> </a:t>
            </a:r>
            <a:r>
              <a:rPr sz="2800" spc="-15" dirty="0">
                <a:latin typeface="Arial"/>
                <a:cs typeface="Arial"/>
              </a:rPr>
              <a:t>of</a:t>
            </a:r>
            <a:r>
              <a:rPr sz="2800" spc="-5" dirty="0">
                <a:latin typeface="Arial"/>
                <a:cs typeface="Arial"/>
              </a:rPr>
              <a:t> </a:t>
            </a:r>
            <a:r>
              <a:rPr sz="2800" spc="-15" dirty="0">
                <a:latin typeface="Arial"/>
                <a:cs typeface="Arial"/>
              </a:rPr>
              <a:t>transact</a:t>
            </a:r>
            <a:r>
              <a:rPr sz="2800" spc="-5" dirty="0">
                <a:latin typeface="Arial"/>
                <a:cs typeface="Arial"/>
              </a:rPr>
              <a:t>i</a:t>
            </a:r>
            <a:r>
              <a:rPr sz="2800" spc="-15" dirty="0">
                <a:latin typeface="Arial"/>
                <a:cs typeface="Arial"/>
              </a:rPr>
              <a:t>ons</a:t>
            </a:r>
            <a:r>
              <a:rPr sz="2800" spc="-10" dirty="0">
                <a:latin typeface="Arial"/>
                <a:cs typeface="Arial"/>
              </a:rPr>
              <a:t> c</a:t>
            </a:r>
            <a:r>
              <a:rPr sz="2800" spc="-20" dirty="0">
                <a:latin typeface="Arial"/>
                <a:cs typeface="Arial"/>
              </a:rPr>
              <a:t>o</a:t>
            </a:r>
            <a:r>
              <a:rPr sz="2800" spc="-10" dirty="0">
                <a:latin typeface="Arial"/>
                <a:cs typeface="Arial"/>
              </a:rPr>
              <a:t>nt</a:t>
            </a:r>
            <a:r>
              <a:rPr sz="2800" spc="-15" dirty="0">
                <a:latin typeface="Arial"/>
                <a:cs typeface="Arial"/>
              </a:rPr>
              <a:t>a</a:t>
            </a:r>
            <a:r>
              <a:rPr sz="2800" spc="-10" dirty="0">
                <a:latin typeface="Arial"/>
                <a:cs typeface="Arial"/>
              </a:rPr>
              <a:t>i</a:t>
            </a:r>
            <a:r>
              <a:rPr sz="2800" spc="-15" dirty="0">
                <a:latin typeface="Arial"/>
                <a:cs typeface="Arial"/>
              </a:rPr>
              <a:t>n</a:t>
            </a:r>
            <a:r>
              <a:rPr sz="2800" spc="-10" dirty="0">
                <a:latin typeface="Arial"/>
                <a:cs typeface="Arial"/>
              </a:rPr>
              <a:t>i</a:t>
            </a:r>
            <a:r>
              <a:rPr sz="2800" spc="-15" dirty="0">
                <a:latin typeface="Arial"/>
                <a:cs typeface="Arial"/>
              </a:rPr>
              <a:t>n</a:t>
            </a:r>
            <a:r>
              <a:rPr sz="2800" spc="-20" dirty="0">
                <a:latin typeface="Arial"/>
                <a:cs typeface="Arial"/>
              </a:rPr>
              <a:t>g</a:t>
            </a:r>
            <a:r>
              <a:rPr sz="2800" spc="5" dirty="0">
                <a:latin typeface="Arial"/>
                <a:cs typeface="Arial"/>
              </a:rPr>
              <a:t> </a:t>
            </a:r>
            <a:r>
              <a:rPr sz="2800" spc="-20" dirty="0">
                <a:latin typeface="Arial"/>
                <a:cs typeface="Arial"/>
              </a:rPr>
              <a:t>X</a:t>
            </a:r>
            <a:r>
              <a:rPr sz="2800" spc="-5" dirty="0">
                <a:latin typeface="Arial"/>
                <a:cs typeface="Arial"/>
              </a:rPr>
              <a:t> </a:t>
            </a:r>
            <a:r>
              <a:rPr sz="2800" spc="-20" dirty="0">
                <a:latin typeface="Arial"/>
                <a:cs typeface="Arial"/>
              </a:rPr>
              <a:t>a</a:t>
            </a:r>
            <a:r>
              <a:rPr sz="2800" spc="-10" dirty="0">
                <a:latin typeface="Arial"/>
                <a:cs typeface="Arial"/>
              </a:rPr>
              <a:t>n</a:t>
            </a:r>
            <a:r>
              <a:rPr sz="2800" spc="-20" dirty="0">
                <a:latin typeface="Arial"/>
                <a:cs typeface="Arial"/>
              </a:rPr>
              <a:t>d</a:t>
            </a:r>
            <a:r>
              <a:rPr sz="2800" spc="-40" dirty="0">
                <a:latin typeface="Arial"/>
                <a:cs typeface="Arial"/>
              </a:rPr>
              <a:t> </a:t>
            </a:r>
            <a:r>
              <a:rPr sz="2800" spc="-20" dirty="0">
                <a:latin typeface="Arial"/>
                <a:cs typeface="Arial"/>
              </a:rPr>
              <a:t>Y</a:t>
            </a:r>
            <a:r>
              <a:rPr sz="2800" spc="-55" dirty="0">
                <a:latin typeface="Arial"/>
                <a:cs typeface="Arial"/>
              </a:rPr>
              <a:t> </a:t>
            </a:r>
            <a:r>
              <a:rPr sz="2800" spc="-15" dirty="0">
                <a:latin typeface="Arial"/>
                <a:cs typeface="Arial"/>
              </a:rPr>
              <a:t>out</a:t>
            </a:r>
            <a:r>
              <a:rPr sz="2800" spc="-5" dirty="0">
                <a:latin typeface="Arial"/>
                <a:cs typeface="Arial"/>
              </a:rPr>
              <a:t> </a:t>
            </a:r>
            <a:r>
              <a:rPr sz="2800" spc="-15" dirty="0">
                <a:latin typeface="Arial"/>
                <a:cs typeface="Arial"/>
              </a:rPr>
              <a:t>of</a:t>
            </a:r>
            <a:r>
              <a:rPr sz="2800" spc="5" dirty="0">
                <a:latin typeface="Arial"/>
                <a:cs typeface="Arial"/>
              </a:rPr>
              <a:t> </a:t>
            </a:r>
            <a:r>
              <a:rPr sz="2800" spc="-15" dirty="0">
                <a:latin typeface="Arial"/>
                <a:cs typeface="Arial"/>
              </a:rPr>
              <a:t>a</a:t>
            </a:r>
            <a:r>
              <a:rPr sz="2800" spc="-10" dirty="0">
                <a:latin typeface="Arial"/>
                <a:cs typeface="Arial"/>
              </a:rPr>
              <a:t>ll</a:t>
            </a:r>
            <a:r>
              <a:rPr sz="2800" dirty="0">
                <a:latin typeface="Arial"/>
                <a:cs typeface="Arial"/>
              </a:rPr>
              <a:t> </a:t>
            </a:r>
            <a:r>
              <a:rPr sz="2800" spc="-10" dirty="0">
                <a:latin typeface="Arial"/>
                <a:cs typeface="Arial"/>
              </a:rPr>
              <a:t>t</a:t>
            </a:r>
            <a:r>
              <a:rPr sz="2800" spc="-15" dirty="0">
                <a:latin typeface="Arial"/>
                <a:cs typeface="Arial"/>
              </a:rPr>
              <a:t>h</a:t>
            </a:r>
            <a:r>
              <a:rPr sz="2800" spc="-20" dirty="0">
                <a:latin typeface="Arial"/>
                <a:cs typeface="Arial"/>
              </a:rPr>
              <a:t>e</a:t>
            </a:r>
            <a:r>
              <a:rPr sz="2800" spc="-5" dirty="0">
                <a:latin typeface="Arial"/>
                <a:cs typeface="Arial"/>
              </a:rPr>
              <a:t> </a:t>
            </a:r>
            <a:r>
              <a:rPr sz="2800" spc="-10" dirty="0">
                <a:latin typeface="Arial"/>
                <a:cs typeface="Arial"/>
              </a:rPr>
              <a:t>tra</a:t>
            </a:r>
            <a:r>
              <a:rPr sz="2800" spc="-20" dirty="0">
                <a:latin typeface="Arial"/>
                <a:cs typeface="Arial"/>
              </a:rPr>
              <a:t>n</a:t>
            </a:r>
            <a:r>
              <a:rPr sz="2800" spc="-5" dirty="0">
                <a:latin typeface="Arial"/>
                <a:cs typeface="Arial"/>
              </a:rPr>
              <a:t>s</a:t>
            </a:r>
            <a:r>
              <a:rPr sz="2800" spc="-20" dirty="0">
                <a:latin typeface="Arial"/>
                <a:cs typeface="Arial"/>
              </a:rPr>
              <a:t>a</a:t>
            </a:r>
            <a:r>
              <a:rPr sz="2800" spc="-5" dirty="0">
                <a:latin typeface="Arial"/>
                <a:cs typeface="Arial"/>
              </a:rPr>
              <a:t>c</a:t>
            </a:r>
            <a:r>
              <a:rPr sz="2800" spc="-10" dirty="0">
                <a:latin typeface="Arial"/>
                <a:cs typeface="Arial"/>
              </a:rPr>
              <a:t>tio</a:t>
            </a:r>
            <a:r>
              <a:rPr sz="2800" spc="-15" dirty="0">
                <a:latin typeface="Arial"/>
                <a:cs typeface="Arial"/>
              </a:rPr>
              <a:t>ns</a:t>
            </a:r>
            <a:r>
              <a:rPr sz="2800" spc="-10" dirty="0">
                <a:latin typeface="Arial"/>
                <a:cs typeface="Arial"/>
              </a:rPr>
              <a:t> t</a:t>
            </a:r>
            <a:r>
              <a:rPr sz="2800" spc="-15" dirty="0">
                <a:latin typeface="Arial"/>
                <a:cs typeface="Arial"/>
              </a:rPr>
              <a:t>hat</a:t>
            </a:r>
            <a:r>
              <a:rPr sz="2800" spc="-5" dirty="0">
                <a:latin typeface="Arial"/>
                <a:cs typeface="Arial"/>
              </a:rPr>
              <a:t> </a:t>
            </a:r>
            <a:r>
              <a:rPr sz="2800" spc="-10" dirty="0">
                <a:latin typeface="Arial"/>
                <a:cs typeface="Arial"/>
              </a:rPr>
              <a:t>c</a:t>
            </a:r>
            <a:r>
              <a:rPr sz="2800" spc="-20" dirty="0">
                <a:latin typeface="Arial"/>
                <a:cs typeface="Arial"/>
              </a:rPr>
              <a:t>o</a:t>
            </a:r>
            <a:r>
              <a:rPr sz="2800" spc="-10" dirty="0">
                <a:latin typeface="Arial"/>
                <a:cs typeface="Arial"/>
              </a:rPr>
              <a:t>nt</a:t>
            </a:r>
            <a:r>
              <a:rPr sz="2800" spc="-15" dirty="0">
                <a:latin typeface="Arial"/>
                <a:cs typeface="Arial"/>
              </a:rPr>
              <a:t>ain</a:t>
            </a:r>
            <a:r>
              <a:rPr sz="2800" spc="5" dirty="0">
                <a:latin typeface="Arial"/>
                <a:cs typeface="Arial"/>
              </a:rPr>
              <a:t> </a:t>
            </a:r>
            <a:r>
              <a:rPr sz="2800" spc="-15" dirty="0">
                <a:latin typeface="Arial"/>
                <a:cs typeface="Arial"/>
              </a:rPr>
              <a:t>X.</a:t>
            </a:r>
            <a:endParaRPr sz="2800" dirty="0">
              <a:latin typeface="Arial"/>
              <a:cs typeface="Arial"/>
            </a:endParaRPr>
          </a:p>
          <a:p>
            <a:pPr marL="469900">
              <a:lnSpc>
                <a:spcPct val="100000"/>
              </a:lnSpc>
              <a:spcBef>
                <a:spcPts val="35"/>
              </a:spcBef>
            </a:pPr>
            <a:r>
              <a:rPr sz="2400" dirty="0">
                <a:latin typeface="Arial"/>
                <a:cs typeface="Arial"/>
              </a:rPr>
              <a:t>–</a:t>
            </a:r>
            <a:r>
              <a:rPr sz="2400" spc="250" dirty="0">
                <a:latin typeface="Arial"/>
                <a:cs typeface="Arial"/>
              </a:rPr>
              <a:t> </a:t>
            </a:r>
            <a:r>
              <a:rPr sz="2400" i="1" dirty="0">
                <a:latin typeface="Arial"/>
                <a:cs typeface="Arial"/>
              </a:rPr>
              <a:t>C</a:t>
            </a:r>
            <a:r>
              <a:rPr sz="2400" i="1" spc="-10" dirty="0">
                <a:latin typeface="Arial"/>
                <a:cs typeface="Arial"/>
              </a:rPr>
              <a:t>o</a:t>
            </a:r>
            <a:r>
              <a:rPr sz="2400" i="1" dirty="0">
                <a:latin typeface="Arial"/>
                <a:cs typeface="Arial"/>
              </a:rPr>
              <a:t>unt{X,Y}/Count{X}</a:t>
            </a:r>
            <a:endParaRPr sz="24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0546" y="565401"/>
            <a:ext cx="7814945" cy="533400"/>
          </a:xfrm>
          <a:prstGeom prst="rect">
            <a:avLst/>
          </a:prstGeom>
        </p:spPr>
        <p:txBody>
          <a:bodyPr vert="horz" wrap="square" lIns="0" tIns="0" rIns="0" bIns="0" rtlCol="0">
            <a:spAutoFit/>
          </a:bodyPr>
          <a:lstStyle/>
          <a:p>
            <a:pPr marL="12700">
              <a:lnSpc>
                <a:spcPct val="100000"/>
              </a:lnSpc>
            </a:pPr>
            <a:r>
              <a:rPr sz="4000" spc="-30" dirty="0">
                <a:latin typeface="Arial"/>
                <a:cs typeface="Arial"/>
              </a:rPr>
              <a:t>How</a:t>
            </a:r>
            <a:r>
              <a:rPr sz="4000" spc="-5" dirty="0">
                <a:latin typeface="Arial"/>
                <a:cs typeface="Arial"/>
              </a:rPr>
              <a:t> </a:t>
            </a:r>
            <a:r>
              <a:rPr sz="4000" spc="-25" dirty="0">
                <a:latin typeface="Arial"/>
                <a:cs typeface="Arial"/>
              </a:rPr>
              <a:t>Good</a:t>
            </a:r>
            <a:r>
              <a:rPr sz="4000" spc="15" dirty="0">
                <a:latin typeface="Arial"/>
                <a:cs typeface="Arial"/>
              </a:rPr>
              <a:t> </a:t>
            </a:r>
            <a:r>
              <a:rPr sz="4000" spc="-15" dirty="0">
                <a:latin typeface="Arial"/>
                <a:cs typeface="Arial"/>
              </a:rPr>
              <a:t>is</a:t>
            </a:r>
            <a:r>
              <a:rPr sz="4000" spc="-5" dirty="0">
                <a:latin typeface="Arial"/>
                <a:cs typeface="Arial"/>
              </a:rPr>
              <a:t> </a:t>
            </a:r>
            <a:r>
              <a:rPr sz="4000" spc="-25" dirty="0">
                <a:latin typeface="Arial"/>
                <a:cs typeface="Arial"/>
              </a:rPr>
              <a:t>an</a:t>
            </a:r>
            <a:r>
              <a:rPr sz="4000" spc="-220" dirty="0">
                <a:latin typeface="Arial"/>
                <a:cs typeface="Arial"/>
              </a:rPr>
              <a:t> </a:t>
            </a:r>
            <a:r>
              <a:rPr sz="4000" spc="-25" dirty="0">
                <a:latin typeface="Arial"/>
                <a:cs typeface="Arial"/>
              </a:rPr>
              <a:t>Asso</a:t>
            </a:r>
            <a:r>
              <a:rPr sz="4000" spc="-10" dirty="0">
                <a:latin typeface="Arial"/>
                <a:cs typeface="Arial"/>
              </a:rPr>
              <a:t>c</a:t>
            </a:r>
            <a:r>
              <a:rPr sz="4000" spc="-20" dirty="0">
                <a:latin typeface="Arial"/>
                <a:cs typeface="Arial"/>
              </a:rPr>
              <a:t>iation</a:t>
            </a:r>
            <a:r>
              <a:rPr sz="4000" spc="-5" dirty="0">
                <a:latin typeface="Arial"/>
                <a:cs typeface="Arial"/>
              </a:rPr>
              <a:t> </a:t>
            </a:r>
            <a:r>
              <a:rPr sz="4000" spc="-25" dirty="0">
                <a:latin typeface="Arial"/>
                <a:cs typeface="Arial"/>
              </a:rPr>
              <a:t>Rule?</a:t>
            </a:r>
            <a:endParaRPr sz="4000">
              <a:latin typeface="Arial"/>
              <a:cs typeface="Arial"/>
            </a:endParaRPr>
          </a:p>
        </p:txBody>
      </p:sp>
      <p:sp>
        <p:nvSpPr>
          <p:cNvPr id="5" name="object 5"/>
          <p:cNvSpPr txBox="1"/>
          <p:nvPr/>
        </p:nvSpPr>
        <p:spPr>
          <a:xfrm>
            <a:off x="6556629" y="1899721"/>
            <a:ext cx="1867535" cy="254000"/>
          </a:xfrm>
          <a:prstGeom prst="rect">
            <a:avLst/>
          </a:prstGeom>
        </p:spPr>
        <p:txBody>
          <a:bodyPr vert="horz" wrap="square" lIns="0" tIns="0" rIns="0" bIns="0" rtlCol="0">
            <a:spAutoFit/>
          </a:bodyPr>
          <a:lstStyle/>
          <a:p>
            <a:pPr marL="12700">
              <a:lnSpc>
                <a:spcPct val="100000"/>
              </a:lnSpc>
            </a:pPr>
            <a:r>
              <a:rPr sz="1800" dirty="0">
                <a:latin typeface="Arial"/>
                <a:cs typeface="Arial"/>
              </a:rPr>
              <a:t>POS</a:t>
            </a:r>
            <a:r>
              <a:rPr sz="1800" spc="-35" dirty="0">
                <a:latin typeface="Arial"/>
                <a:cs typeface="Arial"/>
              </a:rPr>
              <a:t> </a:t>
            </a:r>
            <a:r>
              <a:rPr sz="1800" spc="-60" dirty="0">
                <a:latin typeface="Arial"/>
                <a:cs typeface="Arial"/>
              </a:rPr>
              <a:t>T</a:t>
            </a:r>
            <a:r>
              <a:rPr sz="1800" dirty="0">
                <a:latin typeface="Arial"/>
                <a:cs typeface="Arial"/>
              </a:rPr>
              <a:t>ra</a:t>
            </a:r>
            <a:r>
              <a:rPr sz="1800" spc="-10" dirty="0">
                <a:latin typeface="Arial"/>
                <a:cs typeface="Arial"/>
              </a:rPr>
              <a:t>n</a:t>
            </a:r>
            <a:r>
              <a:rPr sz="1800" dirty="0">
                <a:latin typeface="Arial"/>
                <a:cs typeface="Arial"/>
              </a:rPr>
              <a:t>sacti</a:t>
            </a:r>
            <a:r>
              <a:rPr sz="1800" spc="-10" dirty="0">
                <a:latin typeface="Arial"/>
                <a:cs typeface="Arial"/>
              </a:rPr>
              <a:t>o</a:t>
            </a:r>
            <a:r>
              <a:rPr sz="1800" dirty="0">
                <a:latin typeface="Arial"/>
                <a:cs typeface="Arial"/>
              </a:rPr>
              <a:t>ns</a:t>
            </a:r>
            <a:endParaRPr sz="1800">
              <a:latin typeface="Arial"/>
              <a:cs typeface="Arial"/>
            </a:endParaRPr>
          </a:p>
        </p:txBody>
      </p:sp>
      <p:sp>
        <p:nvSpPr>
          <p:cNvPr id="6" name="object 6"/>
          <p:cNvSpPr txBox="1"/>
          <p:nvPr/>
        </p:nvSpPr>
        <p:spPr>
          <a:xfrm>
            <a:off x="6556629" y="2997255"/>
            <a:ext cx="1778635" cy="528320"/>
          </a:xfrm>
          <a:prstGeom prst="rect">
            <a:avLst/>
          </a:prstGeom>
        </p:spPr>
        <p:txBody>
          <a:bodyPr vert="horz" wrap="square" lIns="0" tIns="0" rIns="0" bIns="0" rtlCol="0">
            <a:spAutoFit/>
          </a:bodyPr>
          <a:lstStyle/>
          <a:p>
            <a:pPr marL="12700" marR="5080">
              <a:lnSpc>
                <a:spcPct val="100000"/>
              </a:lnSpc>
            </a:pPr>
            <a:r>
              <a:rPr sz="1800" spc="-5" dirty="0">
                <a:latin typeface="Arial"/>
                <a:cs typeface="Arial"/>
              </a:rPr>
              <a:t>Co</a:t>
            </a:r>
            <a:r>
              <a:rPr sz="1800" dirty="0">
                <a:latin typeface="Arial"/>
                <a:cs typeface="Arial"/>
              </a:rPr>
              <a:t>-occ</a:t>
            </a:r>
            <a:r>
              <a:rPr sz="1800" spc="-10" dirty="0">
                <a:latin typeface="Arial"/>
                <a:cs typeface="Arial"/>
              </a:rPr>
              <a:t>u</a:t>
            </a:r>
            <a:r>
              <a:rPr sz="1800" dirty="0">
                <a:latin typeface="Arial"/>
                <a:cs typeface="Arial"/>
              </a:rPr>
              <a:t>rre</a:t>
            </a:r>
            <a:r>
              <a:rPr sz="1800" spc="-10" dirty="0">
                <a:latin typeface="Arial"/>
                <a:cs typeface="Arial"/>
              </a:rPr>
              <a:t>n</a:t>
            </a:r>
            <a:r>
              <a:rPr sz="1800" dirty="0">
                <a:latin typeface="Arial"/>
                <a:cs typeface="Arial"/>
              </a:rPr>
              <a:t>ce</a:t>
            </a:r>
            <a:r>
              <a:rPr sz="1800" spc="20" dirty="0">
                <a:latin typeface="Arial"/>
                <a:cs typeface="Arial"/>
              </a:rPr>
              <a:t> </a:t>
            </a:r>
            <a:r>
              <a:rPr sz="1800" dirty="0">
                <a:latin typeface="Arial"/>
                <a:cs typeface="Arial"/>
              </a:rPr>
              <a:t>of Pro</a:t>
            </a:r>
            <a:r>
              <a:rPr sz="1800" spc="-10" dirty="0">
                <a:latin typeface="Arial"/>
                <a:cs typeface="Arial"/>
              </a:rPr>
              <a:t>d</a:t>
            </a:r>
            <a:r>
              <a:rPr sz="1800" dirty="0">
                <a:latin typeface="Arial"/>
                <a:cs typeface="Arial"/>
              </a:rPr>
              <a:t>ucts</a:t>
            </a:r>
            <a:endParaRPr sz="1800">
              <a:latin typeface="Arial"/>
              <a:cs typeface="Arial"/>
            </a:endParaRPr>
          </a:p>
        </p:txBody>
      </p:sp>
      <p:sp>
        <p:nvSpPr>
          <p:cNvPr id="7" name="object 7"/>
          <p:cNvSpPr/>
          <p:nvPr/>
        </p:nvSpPr>
        <p:spPr>
          <a:xfrm>
            <a:off x="6019800" y="2019300"/>
            <a:ext cx="457200" cy="76200"/>
          </a:xfrm>
          <a:custGeom>
            <a:avLst/>
            <a:gdLst/>
            <a:ahLst/>
            <a:cxnLst/>
            <a:rect l="l" t="t" r="r" b="b"/>
            <a:pathLst>
              <a:path w="457200" h="76200">
                <a:moveTo>
                  <a:pt x="76200" y="0"/>
                </a:moveTo>
                <a:lnTo>
                  <a:pt x="0" y="38100"/>
                </a:lnTo>
                <a:lnTo>
                  <a:pt x="76200" y="76200"/>
                </a:lnTo>
                <a:lnTo>
                  <a:pt x="76200" y="44450"/>
                </a:lnTo>
                <a:lnTo>
                  <a:pt x="63500" y="44450"/>
                </a:lnTo>
                <a:lnTo>
                  <a:pt x="63500" y="31750"/>
                </a:lnTo>
                <a:lnTo>
                  <a:pt x="76200" y="31750"/>
                </a:lnTo>
                <a:lnTo>
                  <a:pt x="76200" y="0"/>
                </a:lnTo>
                <a:close/>
              </a:path>
              <a:path w="457200" h="76200">
                <a:moveTo>
                  <a:pt x="76200" y="31750"/>
                </a:moveTo>
                <a:lnTo>
                  <a:pt x="63500" y="31750"/>
                </a:lnTo>
                <a:lnTo>
                  <a:pt x="63500" y="44450"/>
                </a:lnTo>
                <a:lnTo>
                  <a:pt x="76200" y="44450"/>
                </a:lnTo>
                <a:lnTo>
                  <a:pt x="76200" y="31750"/>
                </a:lnTo>
                <a:close/>
              </a:path>
              <a:path w="457200" h="76200">
                <a:moveTo>
                  <a:pt x="457200" y="31750"/>
                </a:moveTo>
                <a:lnTo>
                  <a:pt x="76200" y="31750"/>
                </a:lnTo>
                <a:lnTo>
                  <a:pt x="76200" y="44450"/>
                </a:lnTo>
                <a:lnTo>
                  <a:pt x="457200" y="44450"/>
                </a:lnTo>
                <a:lnTo>
                  <a:pt x="457200" y="31750"/>
                </a:lnTo>
                <a:close/>
              </a:path>
            </a:pathLst>
          </a:custGeom>
          <a:solidFill>
            <a:srgbClr val="000000"/>
          </a:solidFill>
        </p:spPr>
        <p:txBody>
          <a:bodyPr wrap="square" lIns="0" tIns="0" rIns="0" bIns="0" rtlCol="0"/>
          <a:lstStyle/>
          <a:p>
            <a:endParaRPr/>
          </a:p>
        </p:txBody>
      </p:sp>
      <p:sp>
        <p:nvSpPr>
          <p:cNvPr id="8" name="object 8"/>
          <p:cNvSpPr/>
          <p:nvPr/>
        </p:nvSpPr>
        <p:spPr>
          <a:xfrm>
            <a:off x="6172200" y="3273425"/>
            <a:ext cx="310515" cy="536575"/>
          </a:xfrm>
          <a:custGeom>
            <a:avLst/>
            <a:gdLst/>
            <a:ahLst/>
            <a:cxnLst/>
            <a:rect l="l" t="t" r="r" b="b"/>
            <a:pathLst>
              <a:path w="310514" h="536575">
                <a:moveTo>
                  <a:pt x="4699" y="451485"/>
                </a:moveTo>
                <a:lnTo>
                  <a:pt x="0" y="536575"/>
                </a:lnTo>
                <a:lnTo>
                  <a:pt x="70865" y="489331"/>
                </a:lnTo>
                <a:lnTo>
                  <a:pt x="62650" y="484631"/>
                </a:lnTo>
                <a:lnTo>
                  <a:pt x="36957" y="484631"/>
                </a:lnTo>
                <a:lnTo>
                  <a:pt x="26035" y="478281"/>
                </a:lnTo>
                <a:lnTo>
                  <a:pt x="32319" y="467283"/>
                </a:lnTo>
                <a:lnTo>
                  <a:pt x="4699" y="451485"/>
                </a:lnTo>
                <a:close/>
              </a:path>
              <a:path w="310514" h="536575">
                <a:moveTo>
                  <a:pt x="32319" y="467283"/>
                </a:moveTo>
                <a:lnTo>
                  <a:pt x="26035" y="478281"/>
                </a:lnTo>
                <a:lnTo>
                  <a:pt x="36957" y="484631"/>
                </a:lnTo>
                <a:lnTo>
                  <a:pt x="43286" y="473555"/>
                </a:lnTo>
                <a:lnTo>
                  <a:pt x="32319" y="467283"/>
                </a:lnTo>
                <a:close/>
              </a:path>
              <a:path w="310514" h="536575">
                <a:moveTo>
                  <a:pt x="43286" y="473555"/>
                </a:moveTo>
                <a:lnTo>
                  <a:pt x="36957" y="484631"/>
                </a:lnTo>
                <a:lnTo>
                  <a:pt x="62650" y="484631"/>
                </a:lnTo>
                <a:lnTo>
                  <a:pt x="43286" y="473555"/>
                </a:lnTo>
                <a:close/>
              </a:path>
              <a:path w="310514" h="536575">
                <a:moveTo>
                  <a:pt x="299338" y="0"/>
                </a:moveTo>
                <a:lnTo>
                  <a:pt x="32319" y="467283"/>
                </a:lnTo>
                <a:lnTo>
                  <a:pt x="43286" y="473555"/>
                </a:lnTo>
                <a:lnTo>
                  <a:pt x="310261" y="6350"/>
                </a:lnTo>
                <a:lnTo>
                  <a:pt x="299338" y="0"/>
                </a:lnTo>
                <a:close/>
              </a:path>
            </a:pathLst>
          </a:custGeom>
          <a:solidFill>
            <a:srgbClr val="000000"/>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14</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2225336059"/>
              </p:ext>
            </p:extLst>
          </p:nvPr>
        </p:nvGraphicFramePr>
        <p:xfrm>
          <a:off x="838200" y="1600200"/>
          <a:ext cx="5181600" cy="201155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327342">
                <a:tc>
                  <a:txBody>
                    <a:bodyPr/>
                    <a:lstStyle/>
                    <a:p>
                      <a:pPr marL="346075">
                        <a:lnSpc>
                          <a:spcPct val="100000"/>
                        </a:lnSpc>
                      </a:pPr>
                      <a:r>
                        <a:rPr sz="1600" dirty="0">
                          <a:latin typeface="Arial"/>
                          <a:cs typeface="Arial"/>
                        </a:rPr>
                        <a:t>Customer</a:t>
                      </a:r>
                      <a:endParaRPr sz="1600">
                        <a:latin typeface="Arial"/>
                        <a:cs typeface="Arial"/>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090">
                        <a:lnSpc>
                          <a:spcPct val="100000"/>
                        </a:lnSpc>
                      </a:pPr>
                      <a:r>
                        <a:rPr sz="1600" dirty="0">
                          <a:latin typeface="Arial"/>
                          <a:cs typeface="Arial"/>
                        </a:rPr>
                        <a:t>Items</a:t>
                      </a:r>
                      <a:r>
                        <a:rPr sz="1600" spc="25" dirty="0">
                          <a:latin typeface="Arial"/>
                          <a:cs typeface="Arial"/>
                        </a:rPr>
                        <a:t> </a:t>
                      </a:r>
                      <a:r>
                        <a:rPr sz="1600" dirty="0">
                          <a:latin typeface="Arial"/>
                          <a:cs typeface="Arial"/>
                        </a:rPr>
                        <a:t>Purchased</a:t>
                      </a:r>
                      <a:endParaRPr sz="1600">
                        <a:latin typeface="Arial"/>
                        <a:cs typeface="Arial"/>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35280">
                <a:tc>
                  <a:txBody>
                    <a:bodyPr/>
                    <a:lstStyle/>
                    <a:p>
                      <a:pPr marR="1270" algn="ctr">
                        <a:lnSpc>
                          <a:spcPct val="100000"/>
                        </a:lnSpc>
                      </a:pPr>
                      <a:r>
                        <a:rPr sz="1600" dirty="0">
                          <a:latin typeface="Arial"/>
                          <a:cs typeface="Arial"/>
                        </a:rPr>
                        <a:t>1</a:t>
                      </a:r>
                      <a:endParaRPr sz="16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1600" spc="-10" dirty="0">
                          <a:latin typeface="Arial"/>
                          <a:cs typeface="Arial"/>
                        </a:rPr>
                        <a:t>O</a:t>
                      </a:r>
                      <a:r>
                        <a:rPr sz="1600" dirty="0">
                          <a:latin typeface="Arial"/>
                          <a:cs typeface="Arial"/>
                        </a:rPr>
                        <a:t>J,</a:t>
                      </a:r>
                      <a:r>
                        <a:rPr sz="1600" spc="20" dirty="0">
                          <a:latin typeface="Arial"/>
                          <a:cs typeface="Arial"/>
                        </a:rPr>
                        <a:t> </a:t>
                      </a:r>
                      <a:r>
                        <a:rPr sz="1600" dirty="0">
                          <a:latin typeface="Arial"/>
                          <a:cs typeface="Arial"/>
                        </a:rPr>
                        <a:t>soda</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35152">
                <a:tc>
                  <a:txBody>
                    <a:bodyPr/>
                    <a:lstStyle/>
                    <a:p>
                      <a:pPr marR="1270" algn="ctr">
                        <a:lnSpc>
                          <a:spcPct val="100000"/>
                        </a:lnSpc>
                      </a:pPr>
                      <a:r>
                        <a:rPr sz="1600" dirty="0">
                          <a:latin typeface="Arial"/>
                          <a:cs typeface="Arial"/>
                        </a:rPr>
                        <a:t>2</a:t>
                      </a:r>
                      <a:endParaRPr sz="16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1600" dirty="0">
                          <a:latin typeface="Arial"/>
                          <a:cs typeface="Arial"/>
                        </a:rPr>
                        <a:t>M</a:t>
                      </a:r>
                      <a:r>
                        <a:rPr sz="1600" spc="5" dirty="0">
                          <a:latin typeface="Arial"/>
                          <a:cs typeface="Arial"/>
                        </a:rPr>
                        <a:t>i</a:t>
                      </a:r>
                      <a:r>
                        <a:rPr sz="1600" dirty="0">
                          <a:latin typeface="Arial"/>
                          <a:cs typeface="Arial"/>
                        </a:rPr>
                        <a:t>lk,</a:t>
                      </a:r>
                      <a:r>
                        <a:rPr sz="1600" spc="-15" dirty="0">
                          <a:latin typeface="Arial"/>
                          <a:cs typeface="Arial"/>
                        </a:rPr>
                        <a:t> </a:t>
                      </a:r>
                      <a:r>
                        <a:rPr sz="1600" spc="-10" dirty="0">
                          <a:latin typeface="Arial"/>
                          <a:cs typeface="Arial"/>
                        </a:rPr>
                        <a:t>O</a:t>
                      </a:r>
                      <a:r>
                        <a:rPr sz="1600" dirty="0">
                          <a:latin typeface="Arial"/>
                          <a:cs typeface="Arial"/>
                        </a:rPr>
                        <a:t>J,</a:t>
                      </a:r>
                      <a:r>
                        <a:rPr sz="1600" spc="20" dirty="0">
                          <a:latin typeface="Arial"/>
                          <a:cs typeface="Arial"/>
                        </a:rPr>
                        <a:t> </a:t>
                      </a:r>
                      <a:r>
                        <a:rPr sz="1600" spc="-15" dirty="0">
                          <a:latin typeface="Arial"/>
                          <a:cs typeface="Arial"/>
                        </a:rPr>
                        <a:t>w</a:t>
                      </a:r>
                      <a:r>
                        <a:rPr sz="1600" dirty="0">
                          <a:latin typeface="Arial"/>
                          <a:cs typeface="Arial"/>
                        </a:rPr>
                        <a:t>indow</a:t>
                      </a:r>
                      <a:r>
                        <a:rPr sz="1600" spc="10" dirty="0">
                          <a:latin typeface="Arial"/>
                          <a:cs typeface="Arial"/>
                        </a:rPr>
                        <a:t> </a:t>
                      </a:r>
                      <a:r>
                        <a:rPr sz="1600" dirty="0">
                          <a:latin typeface="Arial"/>
                          <a:cs typeface="Arial"/>
                        </a:rPr>
                        <a:t>cleaner</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35279">
                <a:tc>
                  <a:txBody>
                    <a:bodyPr/>
                    <a:lstStyle/>
                    <a:p>
                      <a:pPr marR="1270" algn="ctr">
                        <a:lnSpc>
                          <a:spcPct val="100000"/>
                        </a:lnSpc>
                      </a:pPr>
                      <a:r>
                        <a:rPr sz="1600" dirty="0">
                          <a:latin typeface="Arial"/>
                          <a:cs typeface="Arial"/>
                        </a:rPr>
                        <a:t>3</a:t>
                      </a:r>
                      <a:endParaRPr sz="16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1600" spc="-10" dirty="0">
                          <a:latin typeface="Arial"/>
                          <a:cs typeface="Arial"/>
                        </a:rPr>
                        <a:t>O</a:t>
                      </a:r>
                      <a:r>
                        <a:rPr sz="1600" dirty="0">
                          <a:latin typeface="Arial"/>
                          <a:cs typeface="Arial"/>
                        </a:rPr>
                        <a:t>J,</a:t>
                      </a:r>
                      <a:r>
                        <a:rPr sz="1600" spc="20" dirty="0">
                          <a:latin typeface="Arial"/>
                          <a:cs typeface="Arial"/>
                        </a:rPr>
                        <a:t> </a:t>
                      </a:r>
                      <a:r>
                        <a:rPr sz="1600" dirty="0">
                          <a:latin typeface="Arial"/>
                          <a:cs typeface="Arial"/>
                        </a:rPr>
                        <a:t>detergent</a:t>
                      </a:r>
                      <a:r>
                        <a:rPr lang="en-US" sz="1600" dirty="0">
                          <a:latin typeface="Arial"/>
                          <a:cs typeface="Arial"/>
                        </a:rPr>
                        <a:t>, soda</a:t>
                      </a:r>
                      <a:endParaRPr sz="1600" dirty="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35280">
                <a:tc>
                  <a:txBody>
                    <a:bodyPr/>
                    <a:lstStyle/>
                    <a:p>
                      <a:pPr marR="1270" algn="ctr">
                        <a:lnSpc>
                          <a:spcPct val="100000"/>
                        </a:lnSpc>
                      </a:pPr>
                      <a:r>
                        <a:rPr sz="1600" dirty="0">
                          <a:latin typeface="Arial"/>
                          <a:cs typeface="Arial"/>
                        </a:rPr>
                        <a:t>4</a:t>
                      </a:r>
                      <a:endParaRPr sz="16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1600" spc="-10" dirty="0">
                          <a:latin typeface="Arial"/>
                          <a:cs typeface="Arial"/>
                        </a:rPr>
                        <a:t>O</a:t>
                      </a:r>
                      <a:r>
                        <a:rPr sz="1600" dirty="0">
                          <a:latin typeface="Arial"/>
                          <a:cs typeface="Arial"/>
                        </a:rPr>
                        <a:t>J,</a:t>
                      </a:r>
                      <a:r>
                        <a:rPr sz="1600" spc="20" dirty="0">
                          <a:latin typeface="Arial"/>
                          <a:cs typeface="Arial"/>
                        </a:rPr>
                        <a:t> </a:t>
                      </a:r>
                      <a:r>
                        <a:rPr sz="1600" dirty="0">
                          <a:latin typeface="Arial"/>
                          <a:cs typeface="Arial"/>
                        </a:rPr>
                        <a:t>detergent,</a:t>
                      </a:r>
                      <a:r>
                        <a:rPr sz="1600" spc="20" dirty="0">
                          <a:latin typeface="Arial"/>
                          <a:cs typeface="Arial"/>
                        </a:rPr>
                        <a:t> </a:t>
                      </a:r>
                      <a:r>
                        <a:rPr sz="1600" dirty="0">
                          <a:latin typeface="Arial"/>
                          <a:cs typeface="Arial"/>
                        </a:rPr>
                        <a:t>soda</a:t>
                      </a:r>
                      <a:endParaRPr sz="16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43217">
                <a:tc>
                  <a:txBody>
                    <a:bodyPr/>
                    <a:lstStyle/>
                    <a:p>
                      <a:pPr marR="1270" algn="ctr">
                        <a:lnSpc>
                          <a:spcPct val="100000"/>
                        </a:lnSpc>
                      </a:pPr>
                      <a:r>
                        <a:rPr sz="1600" dirty="0">
                          <a:latin typeface="Arial"/>
                          <a:cs typeface="Arial"/>
                        </a:rPr>
                        <a:t>5</a:t>
                      </a:r>
                      <a:endParaRPr sz="16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090">
                        <a:lnSpc>
                          <a:spcPct val="100000"/>
                        </a:lnSpc>
                      </a:pPr>
                      <a:r>
                        <a:rPr sz="1600" dirty="0">
                          <a:latin typeface="Arial"/>
                          <a:cs typeface="Arial"/>
                        </a:rPr>
                        <a:t>W</a:t>
                      </a:r>
                      <a:r>
                        <a:rPr sz="1600" spc="5" dirty="0">
                          <a:latin typeface="Arial"/>
                          <a:cs typeface="Arial"/>
                        </a:rPr>
                        <a:t>i</a:t>
                      </a:r>
                      <a:r>
                        <a:rPr sz="1600" dirty="0">
                          <a:latin typeface="Arial"/>
                          <a:cs typeface="Arial"/>
                        </a:rPr>
                        <a:t>ndow</a:t>
                      </a:r>
                      <a:r>
                        <a:rPr sz="1600" spc="-20" dirty="0">
                          <a:latin typeface="Arial"/>
                          <a:cs typeface="Arial"/>
                        </a:rPr>
                        <a:t> </a:t>
                      </a:r>
                      <a:r>
                        <a:rPr sz="1600" dirty="0">
                          <a:latin typeface="Arial"/>
                          <a:cs typeface="Arial"/>
                        </a:rPr>
                        <a:t>c</a:t>
                      </a:r>
                      <a:r>
                        <a:rPr sz="1600" spc="5" dirty="0">
                          <a:latin typeface="Arial"/>
                          <a:cs typeface="Arial"/>
                        </a:rPr>
                        <a:t>l</a:t>
                      </a:r>
                      <a:r>
                        <a:rPr sz="1600" dirty="0">
                          <a:latin typeface="Arial"/>
                          <a:cs typeface="Arial"/>
                        </a:rPr>
                        <a:t>eane</a:t>
                      </a:r>
                      <a:r>
                        <a:rPr sz="1600" spc="-95" dirty="0">
                          <a:latin typeface="Arial"/>
                          <a:cs typeface="Arial"/>
                        </a:rPr>
                        <a:t>r</a:t>
                      </a:r>
                      <a:r>
                        <a:rPr sz="1600" dirty="0">
                          <a:latin typeface="Arial"/>
                          <a:cs typeface="Arial"/>
                        </a:rPr>
                        <a:t>,</a:t>
                      </a:r>
                      <a:r>
                        <a:rPr sz="1600" spc="-5" dirty="0">
                          <a:latin typeface="Arial"/>
                          <a:cs typeface="Arial"/>
                        </a:rPr>
                        <a:t> </a:t>
                      </a:r>
                      <a:r>
                        <a:rPr sz="1600" dirty="0">
                          <a:latin typeface="Arial"/>
                          <a:cs typeface="Arial"/>
                        </a:rPr>
                        <a:t>soda</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5"/>
                  </a:ext>
                </a:extLst>
              </a:tr>
            </a:tbl>
          </a:graphicData>
        </a:graphic>
      </p:graphicFrame>
      <p:graphicFrame>
        <p:nvGraphicFramePr>
          <p:cNvPr id="4" name="object 4"/>
          <p:cNvGraphicFramePr>
            <a:graphicFrameLocks noGrp="1"/>
          </p:cNvGraphicFramePr>
          <p:nvPr>
            <p:extLst>
              <p:ext uri="{D42A27DB-BD31-4B8C-83A1-F6EECF244321}">
                <p14:modId xmlns:p14="http://schemas.microsoft.com/office/powerpoint/2010/main" val="2822104684"/>
              </p:ext>
            </p:extLst>
          </p:nvPr>
        </p:nvGraphicFramePr>
        <p:xfrm>
          <a:off x="900112" y="3886200"/>
          <a:ext cx="7543800" cy="2271709"/>
        </p:xfrm>
        <a:graphic>
          <a:graphicData uri="http://schemas.openxmlformats.org/drawingml/2006/table">
            <a:tbl>
              <a:tblPr firstRow="1" bandRow="1">
                <a:tableStyleId>{2D5ABB26-0587-4C30-8999-92F81FD0307C}</a:tableStyleId>
              </a:tblPr>
              <a:tblGrid>
                <a:gridCol w="1690688">
                  <a:extLst>
                    <a:ext uri="{9D8B030D-6E8A-4147-A177-3AD203B41FA5}">
                      <a16:colId xmlns:a16="http://schemas.microsoft.com/office/drawing/2014/main" val="20000"/>
                    </a:ext>
                  </a:extLst>
                </a:gridCol>
                <a:gridCol w="823912">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579247">
                <a:tc>
                  <a:txBody>
                    <a:bodyPr/>
                    <a:lstStyle/>
                    <a:p>
                      <a:endParaRPr sz="1600" dirty="0">
                        <a:latin typeface="Arial"/>
                        <a:cs typeface="Arial"/>
                      </a:endParaRPr>
                    </a:p>
                  </a:txBody>
                  <a:tcPr marL="0" marR="0" marT="0" marB="0" anchor="ctr">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68275">
                        <a:lnSpc>
                          <a:spcPct val="100000"/>
                        </a:lnSpc>
                      </a:pPr>
                      <a:r>
                        <a:rPr sz="1600" spc="-10" dirty="0">
                          <a:latin typeface="Arial"/>
                          <a:cs typeface="Arial"/>
                        </a:rPr>
                        <a:t>OJ</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61620">
                        <a:lnSpc>
                          <a:spcPct val="100000"/>
                        </a:lnSpc>
                      </a:pPr>
                      <a:r>
                        <a:rPr sz="1600" dirty="0">
                          <a:latin typeface="Arial"/>
                          <a:cs typeface="Arial"/>
                        </a:rPr>
                        <a:t>W</a:t>
                      </a:r>
                      <a:r>
                        <a:rPr sz="1600" spc="5" dirty="0">
                          <a:latin typeface="Arial"/>
                          <a:cs typeface="Arial"/>
                        </a:rPr>
                        <a:t>i</a:t>
                      </a:r>
                      <a:r>
                        <a:rPr sz="1600" dirty="0">
                          <a:latin typeface="Arial"/>
                          <a:cs typeface="Arial"/>
                        </a:rPr>
                        <a:t>ndow</a:t>
                      </a:r>
                      <a:endParaRPr sz="1600">
                        <a:latin typeface="Arial"/>
                        <a:cs typeface="Arial"/>
                      </a:endParaRPr>
                    </a:p>
                    <a:p>
                      <a:pPr marL="288925">
                        <a:lnSpc>
                          <a:spcPct val="100000"/>
                        </a:lnSpc>
                      </a:pPr>
                      <a:r>
                        <a:rPr sz="1600" dirty="0">
                          <a:latin typeface="Arial"/>
                          <a:cs typeface="Arial"/>
                        </a:rPr>
                        <a:t>cleaner</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600" dirty="0">
                          <a:latin typeface="Arial"/>
                          <a:cs typeface="Arial"/>
                        </a:rPr>
                        <a:t>Milk</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84810">
                        <a:lnSpc>
                          <a:spcPct val="100000"/>
                        </a:lnSpc>
                      </a:pPr>
                      <a:r>
                        <a:rPr sz="1600" dirty="0">
                          <a:latin typeface="Arial"/>
                          <a:cs typeface="Arial"/>
                        </a:rPr>
                        <a:t>Soda</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77800">
                        <a:lnSpc>
                          <a:spcPct val="100000"/>
                        </a:lnSpc>
                      </a:pPr>
                      <a:r>
                        <a:rPr sz="1600" dirty="0">
                          <a:latin typeface="Arial"/>
                          <a:cs typeface="Arial"/>
                        </a:rPr>
                        <a:t>Dete</a:t>
                      </a:r>
                      <a:r>
                        <a:rPr sz="1600" spc="-10" dirty="0">
                          <a:latin typeface="Arial"/>
                          <a:cs typeface="Arial"/>
                        </a:rPr>
                        <a:t>r</a:t>
                      </a:r>
                      <a:r>
                        <a:rPr sz="1600" dirty="0">
                          <a:latin typeface="Arial"/>
                          <a:cs typeface="Arial"/>
                        </a:rPr>
                        <a:t>gent</a:t>
                      </a:r>
                      <a:endParaRPr sz="1600">
                        <a:latin typeface="Arial"/>
                        <a:cs typeface="Arial"/>
                      </a:endParaRPr>
                    </a:p>
                  </a:txBody>
                  <a:tcPr marL="0" marR="0" marT="0" marB="0" anchor="ctr">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327469">
                <a:tc>
                  <a:txBody>
                    <a:bodyPr/>
                    <a:lstStyle/>
                    <a:p>
                      <a:pPr marL="76835">
                        <a:lnSpc>
                          <a:spcPct val="100000"/>
                        </a:lnSpc>
                      </a:pPr>
                      <a:r>
                        <a:rPr sz="1600" spc="-10" dirty="0">
                          <a:latin typeface="Arial"/>
                          <a:cs typeface="Arial"/>
                        </a:rPr>
                        <a:t>OJ</a:t>
                      </a:r>
                      <a:endParaRPr sz="1600">
                        <a:latin typeface="Arial"/>
                        <a:cs typeface="Arial"/>
                      </a:endParaRPr>
                    </a:p>
                  </a:txBody>
                  <a:tcPr marL="0" marR="0" marT="0" marB="0" anchor="ctr">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pPr>
                      <a:r>
                        <a:rPr sz="1600" dirty="0">
                          <a:latin typeface="Arial"/>
                          <a:cs typeface="Arial"/>
                        </a:rPr>
                        <a:t>4</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BADFE2"/>
                    </a:solidFill>
                  </a:tcPr>
                </a:tc>
                <a:tc>
                  <a:txBody>
                    <a:bodyPr/>
                    <a:lstStyle/>
                    <a:p>
                      <a:pPr marL="635" algn="ctr">
                        <a:lnSpc>
                          <a:spcPct val="100000"/>
                        </a:lnSpc>
                      </a:pPr>
                      <a:r>
                        <a:rPr sz="1600" dirty="0">
                          <a:latin typeface="Arial"/>
                          <a:cs typeface="Arial"/>
                        </a:rPr>
                        <a:t>1</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1270" algn="ctr">
                        <a:lnSpc>
                          <a:spcPct val="100000"/>
                        </a:lnSpc>
                      </a:pPr>
                      <a:r>
                        <a:rPr sz="1600" dirty="0">
                          <a:latin typeface="Arial"/>
                          <a:cs typeface="Arial"/>
                        </a:rPr>
                        <a:t>1</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1905" algn="ctr">
                        <a:lnSpc>
                          <a:spcPct val="100000"/>
                        </a:lnSpc>
                      </a:pPr>
                      <a:r>
                        <a:rPr lang="en-US" sz="1600" dirty="0">
                          <a:latin typeface="Arial"/>
                          <a:cs typeface="Arial"/>
                        </a:rPr>
                        <a:t>3</a:t>
                      </a:r>
                      <a:endParaRPr sz="1600" dirty="0">
                        <a:latin typeface="Arial"/>
                        <a:cs typeface="Arial"/>
                      </a:endParaRPr>
                    </a:p>
                  </a:txBody>
                  <a:tcPr marL="0" marR="0" marT="0" marB="0" anchor="ctr">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525" algn="ctr">
                        <a:lnSpc>
                          <a:spcPct val="100000"/>
                        </a:lnSpc>
                      </a:pPr>
                      <a:r>
                        <a:rPr sz="1600" dirty="0">
                          <a:latin typeface="Arial"/>
                          <a:cs typeface="Arial"/>
                        </a:rPr>
                        <a:t>2</a:t>
                      </a:r>
                      <a:endParaRPr sz="1600">
                        <a:latin typeface="Arial"/>
                        <a:cs typeface="Arial"/>
                      </a:endParaRPr>
                    </a:p>
                  </a:txBody>
                  <a:tcPr marL="0" marR="0" marT="0" marB="0" anchor="ctr">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35406">
                <a:tc>
                  <a:txBody>
                    <a:bodyPr/>
                    <a:lstStyle/>
                    <a:p>
                      <a:pPr marL="76835">
                        <a:lnSpc>
                          <a:spcPct val="100000"/>
                        </a:lnSpc>
                      </a:pPr>
                      <a:r>
                        <a:rPr sz="1600" dirty="0">
                          <a:latin typeface="Arial"/>
                          <a:cs typeface="Arial"/>
                        </a:rPr>
                        <a:t>Window</a:t>
                      </a:r>
                      <a:r>
                        <a:rPr sz="1600" spc="-15" dirty="0">
                          <a:latin typeface="Arial"/>
                          <a:cs typeface="Arial"/>
                        </a:rPr>
                        <a:t> </a:t>
                      </a:r>
                      <a:r>
                        <a:rPr sz="1600" dirty="0">
                          <a:latin typeface="Arial"/>
                          <a:cs typeface="Arial"/>
                        </a:rPr>
                        <a:t>cleaner</a:t>
                      </a:r>
                      <a:endParaRPr sz="16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600" dirty="0">
                          <a:latin typeface="Arial"/>
                          <a:cs typeface="Arial"/>
                        </a:rPr>
                        <a:t>1</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pPr>
                      <a:r>
                        <a:rPr sz="1600" dirty="0">
                          <a:latin typeface="Arial"/>
                          <a:cs typeface="Arial"/>
                        </a:rPr>
                        <a:t>2</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ADFE2"/>
                    </a:solidFill>
                  </a:tcPr>
                </a:tc>
                <a:tc>
                  <a:txBody>
                    <a:bodyPr/>
                    <a:lstStyle/>
                    <a:p>
                      <a:pPr marL="1270" algn="ctr">
                        <a:lnSpc>
                          <a:spcPct val="100000"/>
                        </a:lnSpc>
                      </a:pPr>
                      <a:r>
                        <a:rPr sz="1600" dirty="0">
                          <a:latin typeface="Arial"/>
                          <a:cs typeface="Arial"/>
                        </a:rPr>
                        <a:t>1</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pPr>
                      <a:r>
                        <a:rPr sz="1600" dirty="0">
                          <a:latin typeface="Arial"/>
                          <a:cs typeface="Arial"/>
                        </a:rPr>
                        <a:t>1</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 algn="ctr">
                        <a:lnSpc>
                          <a:spcPct val="100000"/>
                        </a:lnSpc>
                      </a:pPr>
                      <a:r>
                        <a:rPr sz="1600" dirty="0">
                          <a:latin typeface="Arial"/>
                          <a:cs typeface="Arial"/>
                        </a:rPr>
                        <a:t>0</a:t>
                      </a:r>
                      <a:endParaRPr sz="1600">
                        <a:latin typeface="Arial"/>
                        <a:cs typeface="Arial"/>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50900">
                <a:tc>
                  <a:txBody>
                    <a:bodyPr/>
                    <a:lstStyle/>
                    <a:p>
                      <a:pPr marL="76835">
                        <a:lnSpc>
                          <a:spcPct val="100000"/>
                        </a:lnSpc>
                      </a:pPr>
                      <a:r>
                        <a:rPr sz="1600" dirty="0">
                          <a:latin typeface="Arial"/>
                          <a:cs typeface="Arial"/>
                        </a:rPr>
                        <a:t>M</a:t>
                      </a:r>
                      <a:r>
                        <a:rPr sz="1600" spc="5" dirty="0">
                          <a:latin typeface="Arial"/>
                          <a:cs typeface="Arial"/>
                        </a:rPr>
                        <a:t>i</a:t>
                      </a:r>
                      <a:r>
                        <a:rPr sz="1600" dirty="0">
                          <a:latin typeface="Arial"/>
                          <a:cs typeface="Arial"/>
                        </a:rPr>
                        <a:t>lk</a:t>
                      </a:r>
                      <a:endParaRPr sz="16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600" dirty="0">
                          <a:latin typeface="Arial"/>
                          <a:cs typeface="Arial"/>
                        </a:rPr>
                        <a:t>1</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pPr>
                      <a:r>
                        <a:rPr sz="1600" dirty="0">
                          <a:latin typeface="Arial"/>
                          <a:cs typeface="Arial"/>
                        </a:rPr>
                        <a:t>1</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pPr>
                      <a:r>
                        <a:rPr sz="1600" dirty="0">
                          <a:latin typeface="Arial"/>
                          <a:cs typeface="Arial"/>
                        </a:rPr>
                        <a:t>1</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ADFE2"/>
                    </a:solidFill>
                  </a:tcPr>
                </a:tc>
                <a:tc>
                  <a:txBody>
                    <a:bodyPr/>
                    <a:lstStyle/>
                    <a:p>
                      <a:pPr marL="1905" algn="ctr">
                        <a:lnSpc>
                          <a:spcPct val="100000"/>
                        </a:lnSpc>
                      </a:pPr>
                      <a:r>
                        <a:rPr sz="1600" dirty="0">
                          <a:latin typeface="Arial"/>
                          <a:cs typeface="Arial"/>
                        </a:rPr>
                        <a:t>0</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 algn="ctr">
                        <a:lnSpc>
                          <a:spcPct val="100000"/>
                        </a:lnSpc>
                      </a:pPr>
                      <a:r>
                        <a:rPr sz="1600" dirty="0">
                          <a:latin typeface="Arial"/>
                          <a:cs typeface="Arial"/>
                        </a:rPr>
                        <a:t>0</a:t>
                      </a:r>
                      <a:endParaRPr sz="1600">
                        <a:latin typeface="Arial"/>
                        <a:cs typeface="Arial"/>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35381">
                <a:tc>
                  <a:txBody>
                    <a:bodyPr/>
                    <a:lstStyle/>
                    <a:p>
                      <a:pPr marL="76835">
                        <a:lnSpc>
                          <a:spcPct val="100000"/>
                        </a:lnSpc>
                      </a:pPr>
                      <a:r>
                        <a:rPr sz="1600" dirty="0">
                          <a:latin typeface="Arial"/>
                          <a:cs typeface="Arial"/>
                        </a:rPr>
                        <a:t>Soda</a:t>
                      </a:r>
                      <a:endParaRPr sz="16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600" dirty="0">
                          <a:latin typeface="Arial"/>
                          <a:cs typeface="Arial"/>
                        </a:rPr>
                        <a:t>3</a:t>
                      </a:r>
                      <a:endParaRPr sz="1600" dirty="0">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pPr>
                      <a:r>
                        <a:rPr sz="1600" dirty="0">
                          <a:latin typeface="Arial"/>
                          <a:cs typeface="Arial"/>
                        </a:rPr>
                        <a:t>1</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pPr>
                      <a:r>
                        <a:rPr sz="1600" dirty="0">
                          <a:latin typeface="Arial"/>
                          <a:cs typeface="Arial"/>
                        </a:rPr>
                        <a:t>0</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pPr>
                      <a:r>
                        <a:rPr lang="en-US" sz="1600" dirty="0">
                          <a:latin typeface="Arial"/>
                          <a:cs typeface="Arial"/>
                        </a:rPr>
                        <a:t>4</a:t>
                      </a:r>
                      <a:endParaRPr sz="1600" dirty="0">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ADFE2"/>
                    </a:solidFill>
                  </a:tcPr>
                </a:tc>
                <a:tc>
                  <a:txBody>
                    <a:bodyPr/>
                    <a:lstStyle/>
                    <a:p>
                      <a:pPr marL="9525" algn="ctr">
                        <a:lnSpc>
                          <a:spcPct val="100000"/>
                        </a:lnSpc>
                      </a:pPr>
                      <a:r>
                        <a:rPr lang="en-US" sz="1600" dirty="0">
                          <a:latin typeface="Arial"/>
                          <a:cs typeface="Arial"/>
                        </a:rPr>
                        <a:t>2</a:t>
                      </a:r>
                      <a:endParaRPr sz="1600" dirty="0">
                        <a:latin typeface="Arial"/>
                        <a:cs typeface="Arial"/>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43306">
                <a:tc>
                  <a:txBody>
                    <a:bodyPr/>
                    <a:lstStyle/>
                    <a:p>
                      <a:pPr marL="76835">
                        <a:lnSpc>
                          <a:spcPct val="100000"/>
                        </a:lnSpc>
                      </a:pPr>
                      <a:r>
                        <a:rPr sz="1600" dirty="0">
                          <a:latin typeface="Arial"/>
                          <a:cs typeface="Arial"/>
                        </a:rPr>
                        <a:t>Detergent</a:t>
                      </a:r>
                      <a:endParaRPr sz="16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pPr>
                      <a:r>
                        <a:rPr sz="1600" dirty="0">
                          <a:latin typeface="Arial"/>
                          <a:cs typeface="Arial"/>
                        </a:rPr>
                        <a:t>2</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635" algn="ctr">
                        <a:lnSpc>
                          <a:spcPct val="100000"/>
                        </a:lnSpc>
                      </a:pPr>
                      <a:r>
                        <a:rPr sz="1600" dirty="0">
                          <a:latin typeface="Arial"/>
                          <a:cs typeface="Arial"/>
                        </a:rPr>
                        <a:t>0</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70" algn="ctr">
                        <a:lnSpc>
                          <a:spcPct val="100000"/>
                        </a:lnSpc>
                      </a:pPr>
                      <a:r>
                        <a:rPr sz="1600" dirty="0">
                          <a:latin typeface="Arial"/>
                          <a:cs typeface="Arial"/>
                        </a:rPr>
                        <a:t>0</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905" algn="ctr">
                        <a:lnSpc>
                          <a:spcPct val="100000"/>
                        </a:lnSpc>
                      </a:pPr>
                      <a:r>
                        <a:rPr lang="en-US" sz="1600" dirty="0">
                          <a:latin typeface="Arial"/>
                          <a:cs typeface="Arial"/>
                        </a:rPr>
                        <a:t>2</a:t>
                      </a:r>
                      <a:endParaRPr sz="1600" dirty="0">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525" algn="ctr">
                        <a:lnSpc>
                          <a:spcPct val="100000"/>
                        </a:lnSpc>
                      </a:pPr>
                      <a:r>
                        <a:rPr sz="1600" dirty="0">
                          <a:latin typeface="Arial"/>
                          <a:cs typeface="Arial"/>
                        </a:rPr>
                        <a:t>2</a:t>
                      </a: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BADFE2"/>
                    </a:solidFill>
                  </a:tcPr>
                </a:tc>
                <a:extLst>
                  <a:ext uri="{0D108BD9-81ED-4DB2-BD59-A6C34878D82A}">
                    <a16:rowId xmlns:a16="http://schemas.microsoft.com/office/drawing/2014/main" val="10005"/>
                  </a:ext>
                </a:extLst>
              </a:tr>
            </a:tbl>
          </a:graphicData>
        </a:graphic>
      </p:graphicFrame>
      <p:sp>
        <p:nvSpPr>
          <p:cNvPr id="10" name="TextBox 9"/>
          <p:cNvSpPr txBox="1"/>
          <p:nvPr/>
        </p:nvSpPr>
        <p:spPr>
          <a:xfrm>
            <a:off x="838200" y="6400800"/>
            <a:ext cx="2286000" cy="307777"/>
          </a:xfrm>
          <a:prstGeom prst="rect">
            <a:avLst/>
          </a:prstGeom>
          <a:noFill/>
        </p:spPr>
        <p:txBody>
          <a:bodyPr wrap="square" rtlCol="0">
            <a:spAutoFit/>
          </a:bodyPr>
          <a:lstStyle/>
          <a:p>
            <a:r>
              <a:rPr lang="en-US" sz="1400" dirty="0"/>
              <a:t>OJ=orange juice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15</a:t>
            </a:fld>
            <a:endParaRPr dirty="0"/>
          </a:p>
        </p:txBody>
      </p:sp>
      <p:sp>
        <p:nvSpPr>
          <p:cNvPr id="3" name="object 3"/>
          <p:cNvSpPr txBox="1"/>
          <p:nvPr/>
        </p:nvSpPr>
        <p:spPr>
          <a:xfrm>
            <a:off x="1120546" y="565401"/>
            <a:ext cx="7814945" cy="533400"/>
          </a:xfrm>
          <a:prstGeom prst="rect">
            <a:avLst/>
          </a:prstGeom>
        </p:spPr>
        <p:txBody>
          <a:bodyPr vert="horz" wrap="square" lIns="0" tIns="0" rIns="0" bIns="0" rtlCol="0">
            <a:spAutoFit/>
          </a:bodyPr>
          <a:lstStyle/>
          <a:p>
            <a:pPr marL="12700">
              <a:lnSpc>
                <a:spcPct val="100000"/>
              </a:lnSpc>
            </a:pPr>
            <a:r>
              <a:rPr sz="4000" spc="-30" dirty="0">
                <a:latin typeface="Arial"/>
                <a:cs typeface="Arial"/>
              </a:rPr>
              <a:t>How</a:t>
            </a:r>
            <a:r>
              <a:rPr sz="4000" spc="-5" dirty="0">
                <a:latin typeface="Arial"/>
                <a:cs typeface="Arial"/>
              </a:rPr>
              <a:t> </a:t>
            </a:r>
            <a:r>
              <a:rPr sz="4000" spc="-25" dirty="0">
                <a:latin typeface="Arial"/>
                <a:cs typeface="Arial"/>
              </a:rPr>
              <a:t>Good</a:t>
            </a:r>
            <a:r>
              <a:rPr sz="4000" spc="15" dirty="0">
                <a:latin typeface="Arial"/>
                <a:cs typeface="Arial"/>
              </a:rPr>
              <a:t> </a:t>
            </a:r>
            <a:r>
              <a:rPr sz="4000" spc="-15" dirty="0">
                <a:latin typeface="Arial"/>
                <a:cs typeface="Arial"/>
              </a:rPr>
              <a:t>is</a:t>
            </a:r>
            <a:r>
              <a:rPr sz="4000" spc="-5" dirty="0">
                <a:latin typeface="Arial"/>
                <a:cs typeface="Arial"/>
              </a:rPr>
              <a:t> </a:t>
            </a:r>
            <a:r>
              <a:rPr sz="4000" spc="-25" dirty="0">
                <a:latin typeface="Arial"/>
                <a:cs typeface="Arial"/>
              </a:rPr>
              <a:t>an</a:t>
            </a:r>
            <a:r>
              <a:rPr sz="4000" spc="-220" dirty="0">
                <a:latin typeface="Arial"/>
                <a:cs typeface="Arial"/>
              </a:rPr>
              <a:t> </a:t>
            </a:r>
            <a:r>
              <a:rPr sz="4000" spc="-25" dirty="0">
                <a:latin typeface="Arial"/>
                <a:cs typeface="Arial"/>
              </a:rPr>
              <a:t>Asso</a:t>
            </a:r>
            <a:r>
              <a:rPr sz="4000" spc="-10" dirty="0">
                <a:latin typeface="Arial"/>
                <a:cs typeface="Arial"/>
              </a:rPr>
              <a:t>c</a:t>
            </a:r>
            <a:r>
              <a:rPr sz="4000" spc="-20" dirty="0">
                <a:latin typeface="Arial"/>
                <a:cs typeface="Arial"/>
              </a:rPr>
              <a:t>iation</a:t>
            </a:r>
            <a:r>
              <a:rPr sz="4000" spc="-5" dirty="0">
                <a:latin typeface="Arial"/>
                <a:cs typeface="Arial"/>
              </a:rPr>
              <a:t> </a:t>
            </a:r>
            <a:r>
              <a:rPr sz="4000" spc="-25" dirty="0">
                <a:latin typeface="Arial"/>
                <a:cs typeface="Arial"/>
              </a:rPr>
              <a:t>Rule?</a:t>
            </a:r>
            <a:endParaRPr sz="4000">
              <a:latin typeface="Arial"/>
              <a:cs typeface="Arial"/>
            </a:endParaRPr>
          </a:p>
        </p:txBody>
      </p:sp>
      <p:sp>
        <p:nvSpPr>
          <p:cNvPr id="4" name="object 4"/>
          <p:cNvSpPr txBox="1"/>
          <p:nvPr/>
        </p:nvSpPr>
        <p:spPr>
          <a:xfrm>
            <a:off x="304799" y="4378325"/>
            <a:ext cx="8774047" cy="1600438"/>
          </a:xfrm>
          <a:prstGeom prst="rect">
            <a:avLst/>
          </a:prstGeom>
        </p:spPr>
        <p:txBody>
          <a:bodyPr vert="horz" wrap="square" lIns="0" tIns="0" rIns="0" bIns="0" rtlCol="0">
            <a:spAutoFit/>
          </a:bodyPr>
          <a:lstStyle/>
          <a:p>
            <a:pPr marL="12700">
              <a:lnSpc>
                <a:spcPct val="100000"/>
              </a:lnSpc>
            </a:pPr>
            <a:r>
              <a:rPr sz="2400" dirty="0">
                <a:latin typeface="Arial"/>
                <a:cs typeface="Arial"/>
              </a:rPr>
              <a:t>S</a:t>
            </a:r>
            <a:r>
              <a:rPr sz="2400" spc="-10" dirty="0">
                <a:latin typeface="Arial"/>
                <a:cs typeface="Arial"/>
              </a:rPr>
              <a:t>i</a:t>
            </a:r>
            <a:r>
              <a:rPr sz="2400" dirty="0">
                <a:latin typeface="Arial"/>
                <a:cs typeface="Arial"/>
              </a:rPr>
              <a:t>mple</a:t>
            </a:r>
            <a:r>
              <a:rPr sz="2400" spc="20" dirty="0">
                <a:latin typeface="Arial"/>
                <a:cs typeface="Arial"/>
              </a:rPr>
              <a:t> </a:t>
            </a:r>
            <a:r>
              <a:rPr sz="2400" dirty="0">
                <a:latin typeface="Arial"/>
                <a:cs typeface="Arial"/>
              </a:rPr>
              <a:t>patterns:</a:t>
            </a:r>
          </a:p>
          <a:p>
            <a:pPr marL="469900" marR="613410" indent="-457200">
              <a:lnSpc>
                <a:spcPct val="100000"/>
              </a:lnSpc>
              <a:buFont typeface="+mj-lt"/>
              <a:buAutoNum type="arabicPeriod"/>
              <a:tabLst>
                <a:tab pos="351790" algn="l"/>
              </a:tabLst>
            </a:pPr>
            <a:r>
              <a:rPr sz="2000" dirty="0">
                <a:latin typeface="Arial"/>
                <a:cs typeface="Arial"/>
              </a:rPr>
              <a:t>OJ</a:t>
            </a:r>
            <a:r>
              <a:rPr sz="2000" spc="-20" dirty="0">
                <a:latin typeface="Arial"/>
                <a:cs typeface="Arial"/>
              </a:rPr>
              <a:t> </a:t>
            </a:r>
            <a:r>
              <a:rPr sz="2000" dirty="0">
                <a:latin typeface="Arial"/>
                <a:cs typeface="Arial"/>
              </a:rPr>
              <a:t>and</a:t>
            </a:r>
            <a:r>
              <a:rPr sz="2000" spc="5" dirty="0">
                <a:latin typeface="Arial"/>
                <a:cs typeface="Arial"/>
              </a:rPr>
              <a:t> </a:t>
            </a:r>
            <a:r>
              <a:rPr sz="2000" dirty="0">
                <a:latin typeface="Arial"/>
                <a:cs typeface="Arial"/>
              </a:rPr>
              <a:t>soda are more like</a:t>
            </a:r>
            <a:r>
              <a:rPr sz="2000" spc="-15" dirty="0">
                <a:latin typeface="Arial"/>
                <a:cs typeface="Arial"/>
              </a:rPr>
              <a:t>l</a:t>
            </a:r>
            <a:r>
              <a:rPr sz="2000" dirty="0">
                <a:latin typeface="Arial"/>
                <a:cs typeface="Arial"/>
              </a:rPr>
              <a:t>y</a:t>
            </a:r>
            <a:r>
              <a:rPr sz="2000" spc="25" dirty="0">
                <a:latin typeface="Arial"/>
                <a:cs typeface="Arial"/>
              </a:rPr>
              <a:t> </a:t>
            </a:r>
            <a:r>
              <a:rPr sz="2000" dirty="0">
                <a:latin typeface="Arial"/>
                <a:cs typeface="Arial"/>
              </a:rPr>
              <a:t>purchased together than any other two</a:t>
            </a:r>
            <a:r>
              <a:rPr sz="2000" spc="-10" dirty="0">
                <a:latin typeface="Arial"/>
                <a:cs typeface="Arial"/>
              </a:rPr>
              <a:t> </a:t>
            </a:r>
            <a:r>
              <a:rPr sz="2000" dirty="0">
                <a:latin typeface="Arial"/>
                <a:cs typeface="Arial"/>
              </a:rPr>
              <a:t>items</a:t>
            </a:r>
          </a:p>
          <a:p>
            <a:pPr marL="469900" indent="-457200">
              <a:lnSpc>
                <a:spcPct val="100000"/>
              </a:lnSpc>
              <a:buFont typeface="+mj-lt"/>
              <a:buAutoNum type="arabicPeriod"/>
              <a:tabLst>
                <a:tab pos="351790" algn="l"/>
              </a:tabLst>
            </a:pPr>
            <a:r>
              <a:rPr sz="2000" spc="-10" dirty="0">
                <a:latin typeface="Arial"/>
                <a:cs typeface="Arial"/>
              </a:rPr>
              <a:t>D</a:t>
            </a:r>
            <a:r>
              <a:rPr sz="2000" dirty="0">
                <a:latin typeface="Arial"/>
                <a:cs typeface="Arial"/>
              </a:rPr>
              <a:t>etergent is never</a:t>
            </a:r>
            <a:r>
              <a:rPr sz="2000" spc="10" dirty="0">
                <a:latin typeface="Arial"/>
                <a:cs typeface="Arial"/>
              </a:rPr>
              <a:t> </a:t>
            </a:r>
            <a:r>
              <a:rPr sz="2000" dirty="0">
                <a:latin typeface="Arial"/>
                <a:cs typeface="Arial"/>
              </a:rPr>
              <a:t>purchased w</a:t>
            </a:r>
            <a:r>
              <a:rPr sz="2000" spc="-10" dirty="0">
                <a:latin typeface="Arial"/>
                <a:cs typeface="Arial"/>
              </a:rPr>
              <a:t>i</a:t>
            </a:r>
            <a:r>
              <a:rPr sz="2000" dirty="0">
                <a:latin typeface="Arial"/>
                <a:cs typeface="Arial"/>
              </a:rPr>
              <a:t>th</a:t>
            </a:r>
            <a:r>
              <a:rPr sz="2000" spc="15" dirty="0">
                <a:latin typeface="Arial"/>
                <a:cs typeface="Arial"/>
              </a:rPr>
              <a:t> </a:t>
            </a:r>
            <a:r>
              <a:rPr sz="2000" dirty="0">
                <a:latin typeface="Arial"/>
                <a:cs typeface="Arial"/>
              </a:rPr>
              <a:t>milk or </a:t>
            </a:r>
            <a:r>
              <a:rPr sz="2000" spc="-10" dirty="0">
                <a:latin typeface="Arial"/>
                <a:cs typeface="Arial"/>
              </a:rPr>
              <a:t>w</a:t>
            </a:r>
            <a:r>
              <a:rPr sz="2000" dirty="0">
                <a:latin typeface="Arial"/>
                <a:cs typeface="Arial"/>
              </a:rPr>
              <a:t>i</a:t>
            </a:r>
            <a:r>
              <a:rPr sz="2000" spc="-10" dirty="0">
                <a:latin typeface="Arial"/>
                <a:cs typeface="Arial"/>
              </a:rPr>
              <a:t>n</a:t>
            </a:r>
            <a:r>
              <a:rPr sz="2000" dirty="0">
                <a:latin typeface="Arial"/>
                <a:cs typeface="Arial"/>
              </a:rPr>
              <a:t>dow</a:t>
            </a:r>
            <a:r>
              <a:rPr sz="2000" spc="25" dirty="0">
                <a:latin typeface="Arial"/>
                <a:cs typeface="Arial"/>
              </a:rPr>
              <a:t> </a:t>
            </a:r>
            <a:r>
              <a:rPr sz="2000" dirty="0">
                <a:latin typeface="Arial"/>
                <a:cs typeface="Arial"/>
              </a:rPr>
              <a:t>cl</a:t>
            </a:r>
            <a:r>
              <a:rPr sz="2000" spc="-10" dirty="0">
                <a:latin typeface="Arial"/>
                <a:cs typeface="Arial"/>
              </a:rPr>
              <a:t>e</a:t>
            </a:r>
            <a:r>
              <a:rPr sz="2000" dirty="0">
                <a:latin typeface="Arial"/>
                <a:cs typeface="Arial"/>
              </a:rPr>
              <a:t>an</a:t>
            </a:r>
            <a:r>
              <a:rPr sz="2000" spc="-10" dirty="0">
                <a:latin typeface="Arial"/>
                <a:cs typeface="Arial"/>
              </a:rPr>
              <a:t>e</a:t>
            </a:r>
            <a:r>
              <a:rPr sz="2000" dirty="0">
                <a:latin typeface="Arial"/>
                <a:cs typeface="Arial"/>
              </a:rPr>
              <a:t>r</a:t>
            </a:r>
          </a:p>
          <a:p>
            <a:pPr marL="469900" indent="-457200">
              <a:lnSpc>
                <a:spcPct val="100000"/>
              </a:lnSpc>
              <a:buFont typeface="+mj-lt"/>
              <a:buAutoNum type="arabicPeriod"/>
              <a:tabLst>
                <a:tab pos="351790" algn="l"/>
              </a:tabLst>
            </a:pPr>
            <a:r>
              <a:rPr sz="2000" dirty="0">
                <a:latin typeface="Arial"/>
                <a:cs typeface="Arial"/>
              </a:rPr>
              <a:t>Mi</a:t>
            </a:r>
            <a:r>
              <a:rPr sz="2000" spc="-10" dirty="0">
                <a:latin typeface="Arial"/>
                <a:cs typeface="Arial"/>
              </a:rPr>
              <a:t>l</a:t>
            </a:r>
            <a:r>
              <a:rPr sz="2000" dirty="0">
                <a:latin typeface="Arial"/>
                <a:cs typeface="Arial"/>
              </a:rPr>
              <a:t>k is never</a:t>
            </a:r>
            <a:r>
              <a:rPr sz="2000" spc="15" dirty="0">
                <a:latin typeface="Arial"/>
                <a:cs typeface="Arial"/>
              </a:rPr>
              <a:t> </a:t>
            </a:r>
            <a:r>
              <a:rPr sz="2000" dirty="0">
                <a:latin typeface="Arial"/>
                <a:cs typeface="Arial"/>
              </a:rPr>
              <a:t>purchased w</a:t>
            </a:r>
            <a:r>
              <a:rPr sz="2000" spc="-10" dirty="0">
                <a:latin typeface="Arial"/>
                <a:cs typeface="Arial"/>
              </a:rPr>
              <a:t>i</a:t>
            </a:r>
            <a:r>
              <a:rPr sz="2000" dirty="0">
                <a:latin typeface="Arial"/>
                <a:cs typeface="Arial"/>
              </a:rPr>
              <a:t>th</a:t>
            </a:r>
            <a:r>
              <a:rPr sz="2000" spc="15" dirty="0">
                <a:latin typeface="Arial"/>
                <a:cs typeface="Arial"/>
              </a:rPr>
              <a:t> </a:t>
            </a:r>
            <a:r>
              <a:rPr sz="2000" dirty="0">
                <a:latin typeface="Arial"/>
                <a:cs typeface="Arial"/>
              </a:rPr>
              <a:t>soda or deterge</a:t>
            </a:r>
            <a:r>
              <a:rPr sz="2000" spc="-10" dirty="0">
                <a:latin typeface="Arial"/>
                <a:cs typeface="Arial"/>
              </a:rPr>
              <a:t>n</a:t>
            </a:r>
            <a:r>
              <a:rPr sz="2000" dirty="0">
                <a:latin typeface="Arial"/>
                <a:cs typeface="Arial"/>
              </a:rPr>
              <a:t>t</a:t>
            </a:r>
          </a:p>
        </p:txBody>
      </p:sp>
      <p:graphicFrame>
        <p:nvGraphicFramePr>
          <p:cNvPr id="2" name="object 2"/>
          <p:cNvGraphicFramePr>
            <a:graphicFrameLocks noGrp="1"/>
          </p:cNvGraphicFramePr>
          <p:nvPr>
            <p:extLst>
              <p:ext uri="{D42A27DB-BD31-4B8C-83A1-F6EECF244321}">
                <p14:modId xmlns:p14="http://schemas.microsoft.com/office/powerpoint/2010/main" val="2140603579"/>
              </p:ext>
            </p:extLst>
          </p:nvPr>
        </p:nvGraphicFramePr>
        <p:xfrm>
          <a:off x="228600" y="1066800"/>
          <a:ext cx="8001000" cy="3158296"/>
        </p:xfrm>
        <a:graphic>
          <a:graphicData uri="http://schemas.openxmlformats.org/drawingml/2006/table">
            <a:tbl>
              <a:tblPr firstRow="1" bandRow="1">
                <a:tableStyleId>{2D5ABB26-0587-4C30-8999-92F81FD0307C}</a:tableStyleId>
              </a:tblPr>
              <a:tblGrid>
                <a:gridCol w="86868">
                  <a:extLst>
                    <a:ext uri="{9D8B030D-6E8A-4147-A177-3AD203B41FA5}">
                      <a16:colId xmlns:a16="http://schemas.microsoft.com/office/drawing/2014/main" val="20000"/>
                    </a:ext>
                  </a:extLst>
                </a:gridCol>
                <a:gridCol w="370332">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257300">
                  <a:extLst>
                    <a:ext uri="{9D8B030D-6E8A-4147-A177-3AD203B41FA5}">
                      <a16:colId xmlns:a16="http://schemas.microsoft.com/office/drawing/2014/main" val="20006"/>
                    </a:ext>
                  </a:extLst>
                </a:gridCol>
                <a:gridCol w="1257300">
                  <a:extLst>
                    <a:ext uri="{9D8B030D-6E8A-4147-A177-3AD203B41FA5}">
                      <a16:colId xmlns:a16="http://schemas.microsoft.com/office/drawing/2014/main" val="20007"/>
                    </a:ext>
                  </a:extLst>
                </a:gridCol>
              </a:tblGrid>
              <a:tr h="164591">
                <a:tc>
                  <a:txBody>
                    <a:bodyPr/>
                    <a:lstStyle/>
                    <a:p>
                      <a:endParaRPr/>
                    </a:p>
                  </a:txBody>
                  <a:tcPr marL="0" marR="0" marT="0" marB="0"/>
                </a:tc>
                <a:tc>
                  <a:txBody>
                    <a:bodyPr/>
                    <a:lstStyle/>
                    <a:p>
                      <a:endParaRPr/>
                    </a:p>
                  </a:txBody>
                  <a:tcPr marL="0" marR="0" marT="0" marB="0">
                    <a:lnB w="54863">
                      <a:solidFill>
                        <a:srgbClr val="000000"/>
                      </a:solidFill>
                      <a:prstDash val="solid"/>
                    </a:lnB>
                  </a:tcPr>
                </a:tc>
                <a:tc>
                  <a:txBody>
                    <a:bodyPr/>
                    <a:lstStyle/>
                    <a:p>
                      <a:endParaRPr dirty="0"/>
                    </a:p>
                  </a:txBody>
                  <a:tcPr marL="0" marR="0" marT="0" marB="0">
                    <a:lnB w="54863">
                      <a:solidFill>
                        <a:srgbClr val="000000"/>
                      </a:solidFill>
                      <a:prstDash val="solid"/>
                    </a:lnB>
                  </a:tcPr>
                </a:tc>
                <a:tc>
                  <a:txBody>
                    <a:bodyPr/>
                    <a:lstStyle/>
                    <a:p>
                      <a:endParaRPr/>
                    </a:p>
                  </a:txBody>
                  <a:tcPr marL="0" marR="0" marT="0" marB="0">
                    <a:lnB w="54863">
                      <a:solidFill>
                        <a:srgbClr val="000000"/>
                      </a:solidFill>
                      <a:prstDash val="solid"/>
                    </a:lnB>
                  </a:tcPr>
                </a:tc>
                <a:tc>
                  <a:txBody>
                    <a:bodyPr/>
                    <a:lstStyle/>
                    <a:p>
                      <a:endParaRPr dirty="0"/>
                    </a:p>
                  </a:txBody>
                  <a:tcPr marL="0" marR="0" marT="0" marB="0">
                    <a:lnB w="54863">
                      <a:solidFill>
                        <a:srgbClr val="000000"/>
                      </a:solidFill>
                      <a:prstDash val="solid"/>
                    </a:lnB>
                  </a:tcPr>
                </a:tc>
                <a:tc>
                  <a:txBody>
                    <a:bodyPr/>
                    <a:lstStyle/>
                    <a:p>
                      <a:endParaRPr/>
                    </a:p>
                  </a:txBody>
                  <a:tcPr marL="0" marR="0" marT="0" marB="0">
                    <a:lnB w="54863">
                      <a:solidFill>
                        <a:srgbClr val="000000"/>
                      </a:solidFill>
                      <a:prstDash val="solid"/>
                    </a:lnB>
                  </a:tcPr>
                </a:tc>
                <a:tc>
                  <a:txBody>
                    <a:bodyPr/>
                    <a:lstStyle/>
                    <a:p>
                      <a:endParaRPr/>
                    </a:p>
                  </a:txBody>
                  <a:tcPr marL="0" marR="0" marT="0" marB="0">
                    <a:lnB w="54863">
                      <a:solidFill>
                        <a:srgbClr val="000000"/>
                      </a:solidFill>
                      <a:prstDash val="solid"/>
                    </a:lnB>
                  </a:tcPr>
                </a:tc>
                <a:tc>
                  <a:txBody>
                    <a:bodyPr/>
                    <a:lstStyle/>
                    <a:p>
                      <a:endParaRPr/>
                    </a:p>
                  </a:txBody>
                  <a:tcPr marL="0" marR="0" marT="0" marB="0">
                    <a:lnB w="54863">
                      <a:solidFill>
                        <a:srgbClr val="000000"/>
                      </a:solidFill>
                      <a:prstDash val="solid"/>
                    </a:lnB>
                  </a:tcPr>
                </a:tc>
                <a:extLst>
                  <a:ext uri="{0D108BD9-81ED-4DB2-BD59-A6C34878D82A}">
                    <a16:rowId xmlns:a16="http://schemas.microsoft.com/office/drawing/2014/main" val="10000"/>
                  </a:ext>
                </a:extLst>
              </a:tr>
              <a:tr h="309371">
                <a:tc>
                  <a:txBody>
                    <a:bodyPr/>
                    <a:lstStyle/>
                    <a:p>
                      <a:endParaRPr/>
                    </a:p>
                  </a:txBody>
                  <a:tcPr marL="0" marR="0" marT="0" marB="0">
                    <a:solidFill>
                      <a:srgbClr val="333399"/>
                    </a:solidFill>
                  </a:tcPr>
                </a:tc>
                <a:tc>
                  <a:txBody>
                    <a:bodyPr/>
                    <a:lstStyle/>
                    <a:p>
                      <a:endParaRPr dirty="0"/>
                    </a:p>
                  </a:txBody>
                  <a:tcPr marL="0" marR="0" marT="0" marB="0">
                    <a:lnT w="54863">
                      <a:solidFill>
                        <a:srgbClr val="000000"/>
                      </a:solidFill>
                      <a:prstDash val="solid"/>
                    </a:lnT>
                    <a:solidFill>
                      <a:srgbClr val="333399"/>
                    </a:solidFill>
                  </a:tcPr>
                </a:tc>
                <a:tc>
                  <a:txBody>
                    <a:bodyPr/>
                    <a:lstStyle/>
                    <a:p>
                      <a:endParaRPr/>
                    </a:p>
                  </a:txBody>
                  <a:tcPr marL="0" marR="0" marT="0" marB="0">
                    <a:lnT w="54863">
                      <a:solidFill>
                        <a:srgbClr val="000000"/>
                      </a:solidFill>
                      <a:prstDash val="solid"/>
                    </a:lnT>
                  </a:tcPr>
                </a:tc>
                <a:tc>
                  <a:txBody>
                    <a:bodyPr/>
                    <a:lstStyle/>
                    <a:p>
                      <a:endParaRPr/>
                    </a:p>
                  </a:txBody>
                  <a:tcPr marL="0" marR="0" marT="0" marB="0">
                    <a:lnT w="54863">
                      <a:solidFill>
                        <a:srgbClr val="000000"/>
                      </a:solidFill>
                      <a:prstDash val="solid"/>
                    </a:lnT>
                  </a:tcPr>
                </a:tc>
                <a:tc>
                  <a:txBody>
                    <a:bodyPr/>
                    <a:lstStyle/>
                    <a:p>
                      <a:endParaRPr/>
                    </a:p>
                  </a:txBody>
                  <a:tcPr marL="0" marR="0" marT="0" marB="0">
                    <a:lnT w="54863">
                      <a:solidFill>
                        <a:srgbClr val="000000"/>
                      </a:solidFill>
                      <a:prstDash val="solid"/>
                    </a:lnT>
                  </a:tcPr>
                </a:tc>
                <a:tc>
                  <a:txBody>
                    <a:bodyPr/>
                    <a:lstStyle/>
                    <a:p>
                      <a:endParaRPr/>
                    </a:p>
                  </a:txBody>
                  <a:tcPr marL="0" marR="0" marT="0" marB="0">
                    <a:lnT w="54863">
                      <a:solidFill>
                        <a:srgbClr val="000000"/>
                      </a:solidFill>
                      <a:prstDash val="solid"/>
                    </a:lnT>
                  </a:tcPr>
                </a:tc>
                <a:tc>
                  <a:txBody>
                    <a:bodyPr/>
                    <a:lstStyle/>
                    <a:p>
                      <a:endParaRPr/>
                    </a:p>
                  </a:txBody>
                  <a:tcPr marL="0" marR="0" marT="0" marB="0">
                    <a:lnT w="54863">
                      <a:solidFill>
                        <a:srgbClr val="000000"/>
                      </a:solidFill>
                      <a:prstDash val="solid"/>
                    </a:lnT>
                  </a:tcPr>
                </a:tc>
                <a:tc>
                  <a:txBody>
                    <a:bodyPr/>
                    <a:lstStyle/>
                    <a:p>
                      <a:endParaRPr/>
                    </a:p>
                  </a:txBody>
                  <a:tcPr marL="0" marR="0" marT="0" marB="0">
                    <a:lnT w="54863">
                      <a:solidFill>
                        <a:srgbClr val="000000"/>
                      </a:solidFill>
                      <a:prstDash val="solid"/>
                    </a:lnT>
                  </a:tcPr>
                </a:tc>
                <a:extLst>
                  <a:ext uri="{0D108BD9-81ED-4DB2-BD59-A6C34878D82A}">
                    <a16:rowId xmlns:a16="http://schemas.microsoft.com/office/drawing/2014/main" val="10001"/>
                  </a:ext>
                </a:extLst>
              </a:tr>
              <a:tr h="59436">
                <a:tc>
                  <a:txBody>
                    <a:bodyPr/>
                    <a:lstStyle/>
                    <a:p>
                      <a:endParaRPr/>
                    </a:p>
                  </a:txBody>
                  <a:tcPr marL="0" marR="0" marT="0" marB="0"/>
                </a:tc>
                <a:tc>
                  <a:txBody>
                    <a:bodyPr/>
                    <a:lstStyle/>
                    <a:p>
                      <a:endParaRPr/>
                    </a:p>
                  </a:txBody>
                  <a:tcPr marL="0" marR="0" marT="0" marB="0"/>
                </a:tc>
                <a:tc>
                  <a:txBody>
                    <a:bodyPr/>
                    <a:lstStyle/>
                    <a:p>
                      <a:endParaRPr/>
                    </a:p>
                  </a:txBody>
                  <a:tcPr marL="0" marR="0" marT="0" marB="0">
                    <a:lnB w="28575">
                      <a:solidFill>
                        <a:srgbClr val="000000"/>
                      </a:solidFill>
                      <a:prstDash val="solid"/>
                    </a:lnB>
                  </a:tcPr>
                </a:tc>
                <a:tc>
                  <a:txBody>
                    <a:bodyPr/>
                    <a:lstStyle/>
                    <a:p>
                      <a:endParaRPr/>
                    </a:p>
                  </a:txBody>
                  <a:tcPr marL="0" marR="0" marT="0" marB="0">
                    <a:lnB w="28575">
                      <a:solidFill>
                        <a:srgbClr val="000000"/>
                      </a:solidFill>
                      <a:prstDash val="solid"/>
                    </a:lnB>
                  </a:tcPr>
                </a:tc>
                <a:tc>
                  <a:txBody>
                    <a:bodyPr/>
                    <a:lstStyle/>
                    <a:p>
                      <a:endParaRPr/>
                    </a:p>
                  </a:txBody>
                  <a:tcPr marL="0" marR="0" marT="0" marB="0">
                    <a:lnB w="28575">
                      <a:solidFill>
                        <a:srgbClr val="000000"/>
                      </a:solidFill>
                      <a:prstDash val="solid"/>
                    </a:lnB>
                  </a:tcPr>
                </a:tc>
                <a:tc>
                  <a:txBody>
                    <a:bodyPr/>
                    <a:lstStyle/>
                    <a:p>
                      <a:endParaRPr/>
                    </a:p>
                  </a:txBody>
                  <a:tcPr marL="0" marR="0" marT="0" marB="0">
                    <a:lnB w="28575">
                      <a:solidFill>
                        <a:srgbClr val="000000"/>
                      </a:solidFill>
                      <a:prstDash val="solid"/>
                    </a:lnB>
                  </a:tcPr>
                </a:tc>
                <a:tc>
                  <a:txBody>
                    <a:bodyPr/>
                    <a:lstStyle/>
                    <a:p>
                      <a:endParaRPr/>
                    </a:p>
                  </a:txBody>
                  <a:tcPr marL="0" marR="0" marT="0" marB="0">
                    <a:lnB w="28575">
                      <a:solidFill>
                        <a:srgbClr val="000000"/>
                      </a:solidFill>
                      <a:prstDash val="solid"/>
                    </a:lnB>
                  </a:tcPr>
                </a:tc>
                <a:tc>
                  <a:txBody>
                    <a:bodyPr/>
                    <a:lstStyle/>
                    <a:p>
                      <a:endParaRPr/>
                    </a:p>
                  </a:txBody>
                  <a:tcPr marL="0" marR="0" marT="0" marB="0">
                    <a:lnB w="28575">
                      <a:solidFill>
                        <a:srgbClr val="000000"/>
                      </a:solidFill>
                      <a:prstDash val="solid"/>
                    </a:lnB>
                  </a:tcPr>
                </a:tc>
                <a:extLst>
                  <a:ext uri="{0D108BD9-81ED-4DB2-BD59-A6C34878D82A}">
                    <a16:rowId xmlns:a16="http://schemas.microsoft.com/office/drawing/2014/main" val="10002"/>
                  </a:ext>
                </a:extLst>
              </a:tr>
              <a:tr h="593534">
                <a:tc>
                  <a:txBody>
                    <a:bodyPr/>
                    <a:lstStyle/>
                    <a:p>
                      <a:endParaRPr/>
                    </a:p>
                  </a:txBody>
                  <a:tcPr marL="0" marR="0" marT="0" marB="0"/>
                </a:tc>
                <a:tc>
                  <a:txBody>
                    <a:bodyPr/>
                    <a:lstStyle/>
                    <a:p>
                      <a:endParaRPr/>
                    </a:p>
                  </a:txBody>
                  <a:tcPr marL="0" marR="0" marT="0" marB="0">
                    <a:lnR w="28575">
                      <a:solidFill>
                        <a:srgbClr val="000000"/>
                      </a:solidFill>
                      <a:prstDash val="solid"/>
                    </a:lnR>
                  </a:tcPr>
                </a:tc>
                <a:tc>
                  <a:txBody>
                    <a:bodyPr/>
                    <a:lstStyle/>
                    <a:p>
                      <a:endParaRPr dirty="0"/>
                    </a:p>
                  </a:txBody>
                  <a:tcPr marL="0" marR="0" marT="0" marB="0" anchor="ctr">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68275" algn="ctr">
                        <a:lnSpc>
                          <a:spcPct val="100000"/>
                        </a:lnSpc>
                      </a:pPr>
                      <a:r>
                        <a:rPr sz="1600" spc="-10" dirty="0">
                          <a:latin typeface="Arial"/>
                          <a:cs typeface="Arial"/>
                        </a:rPr>
                        <a:t>OJ</a:t>
                      </a:r>
                      <a:endParaRPr sz="1600" dirty="0">
                        <a:latin typeface="Arial"/>
                        <a:cs typeface="Arial"/>
                      </a:endParaRPr>
                    </a:p>
                  </a:txBody>
                  <a:tcPr marL="0" marR="0" marT="0" marB="0" anchor="ctr">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88925" marR="253365" indent="-27940">
                        <a:lnSpc>
                          <a:spcPct val="100000"/>
                        </a:lnSpc>
                      </a:pPr>
                      <a:r>
                        <a:rPr sz="1600" dirty="0">
                          <a:latin typeface="Arial"/>
                          <a:cs typeface="Arial"/>
                        </a:rPr>
                        <a:t>Window cleaner</a:t>
                      </a:r>
                    </a:p>
                  </a:txBody>
                  <a:tcPr marL="0" marR="0" marT="0" marB="0" anchor="ctr">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600" dirty="0">
                          <a:latin typeface="Arial"/>
                          <a:cs typeface="Arial"/>
                        </a:rPr>
                        <a:t>M</a:t>
                      </a:r>
                      <a:r>
                        <a:rPr sz="1600" spc="5" dirty="0">
                          <a:latin typeface="Arial"/>
                          <a:cs typeface="Arial"/>
                        </a:rPr>
                        <a:t>i</a:t>
                      </a:r>
                      <a:r>
                        <a:rPr sz="1600" dirty="0">
                          <a:latin typeface="Arial"/>
                          <a:cs typeface="Arial"/>
                        </a:rPr>
                        <a:t>lk</a:t>
                      </a:r>
                    </a:p>
                  </a:txBody>
                  <a:tcPr marL="0" marR="0" marT="0" marB="0" anchor="ctr">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84810">
                        <a:lnSpc>
                          <a:spcPct val="100000"/>
                        </a:lnSpc>
                      </a:pPr>
                      <a:r>
                        <a:rPr sz="1600" dirty="0">
                          <a:latin typeface="Arial"/>
                          <a:cs typeface="Arial"/>
                        </a:rPr>
                        <a:t>Soda</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77800">
                        <a:lnSpc>
                          <a:spcPct val="100000"/>
                        </a:lnSpc>
                      </a:pPr>
                      <a:r>
                        <a:rPr sz="1600" dirty="0">
                          <a:latin typeface="Arial"/>
                          <a:cs typeface="Arial"/>
                        </a:rPr>
                        <a:t>Detergent</a:t>
                      </a:r>
                      <a:endParaRPr sz="1600">
                        <a:latin typeface="Arial"/>
                        <a:cs typeface="Arial"/>
                      </a:endParaRPr>
                    </a:p>
                  </a:txBody>
                  <a:tcPr marL="0" marR="0" marT="0" marB="0" anchor="ctr">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r h="327469">
                <a:tc>
                  <a:txBody>
                    <a:bodyPr/>
                    <a:lstStyle/>
                    <a:p>
                      <a:endParaRPr sz="1600">
                        <a:latin typeface="Arial"/>
                        <a:cs typeface="Arial"/>
                      </a:endParaRPr>
                    </a:p>
                  </a:txBody>
                  <a:tcPr marL="0" marR="0" marT="0" marB="0"/>
                </a:tc>
                <a:tc>
                  <a:txBody>
                    <a:bodyPr/>
                    <a:lstStyle/>
                    <a:p>
                      <a:endParaRPr sz="1600">
                        <a:latin typeface="Arial"/>
                        <a:cs typeface="Arial"/>
                      </a:endParaRPr>
                    </a:p>
                  </a:txBody>
                  <a:tcPr marL="0" marR="0" marT="0" marB="0">
                    <a:lnR w="28575">
                      <a:solidFill>
                        <a:srgbClr val="000000"/>
                      </a:solidFill>
                      <a:prstDash val="solid"/>
                    </a:lnR>
                  </a:tcPr>
                </a:tc>
                <a:tc>
                  <a:txBody>
                    <a:bodyPr/>
                    <a:lstStyle/>
                    <a:p>
                      <a:pPr marL="76835">
                        <a:lnSpc>
                          <a:spcPct val="100000"/>
                        </a:lnSpc>
                      </a:pPr>
                      <a:r>
                        <a:rPr sz="1600" spc="-10" dirty="0">
                          <a:latin typeface="Arial"/>
                          <a:cs typeface="Arial"/>
                        </a:rPr>
                        <a:t>OJ</a:t>
                      </a:r>
                      <a:endParaRPr sz="1600" dirty="0">
                        <a:latin typeface="Arial"/>
                        <a:cs typeface="Arial"/>
                      </a:endParaRPr>
                    </a:p>
                  </a:txBody>
                  <a:tcPr marL="0" marR="0" marT="0" marB="0" anchor="ctr">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35" algn="ctr">
                        <a:lnSpc>
                          <a:spcPct val="100000"/>
                        </a:lnSpc>
                      </a:pPr>
                      <a:r>
                        <a:rPr sz="1600" dirty="0">
                          <a:solidFill>
                            <a:schemeClr val="tx1"/>
                          </a:solidFill>
                          <a:latin typeface="Arial"/>
                          <a:ea typeface="+mn-ea"/>
                          <a:cs typeface="Arial"/>
                        </a:rPr>
                        <a:t>4</a:t>
                      </a:r>
                    </a:p>
                  </a:txBody>
                  <a:tcPr marL="0" marR="0" marT="0" marB="0" anchor="ctr">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BADFE2"/>
                    </a:solidFill>
                  </a:tcPr>
                </a:tc>
                <a:tc>
                  <a:txBody>
                    <a:bodyPr/>
                    <a:lstStyle/>
                    <a:p>
                      <a:pPr marL="635" algn="ctr">
                        <a:lnSpc>
                          <a:spcPct val="100000"/>
                        </a:lnSpc>
                      </a:pPr>
                      <a:r>
                        <a:rPr sz="1600" dirty="0">
                          <a:latin typeface="Arial"/>
                          <a:cs typeface="Arial"/>
                        </a:rPr>
                        <a:t>1</a:t>
                      </a:r>
                    </a:p>
                  </a:txBody>
                  <a:tcPr marL="0" marR="0" marT="0" marB="0" anchor="ctr">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1270" algn="ctr">
                        <a:lnSpc>
                          <a:spcPct val="100000"/>
                        </a:lnSpc>
                      </a:pPr>
                      <a:r>
                        <a:rPr sz="1600" dirty="0">
                          <a:latin typeface="Arial"/>
                          <a:cs typeface="Arial"/>
                        </a:rPr>
                        <a:t>1</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1270" algn="ctr">
                        <a:lnSpc>
                          <a:spcPct val="100000"/>
                        </a:lnSpc>
                      </a:pPr>
                      <a:r>
                        <a:rPr lang="en-US" sz="1600" dirty="0">
                          <a:latin typeface="Arial"/>
                          <a:cs typeface="Arial"/>
                        </a:rPr>
                        <a:t>3</a:t>
                      </a:r>
                      <a:endParaRPr sz="1600" dirty="0">
                        <a:latin typeface="Arial"/>
                        <a:cs typeface="Arial"/>
                      </a:endParaRPr>
                    </a:p>
                  </a:txBody>
                  <a:tcPr marL="0" marR="0" marT="0" marB="0" anchor="ctr">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525" algn="ctr">
                        <a:lnSpc>
                          <a:spcPct val="100000"/>
                        </a:lnSpc>
                      </a:pPr>
                      <a:r>
                        <a:rPr sz="1600" dirty="0">
                          <a:latin typeface="Arial"/>
                          <a:cs typeface="Arial"/>
                        </a:rPr>
                        <a:t>2</a:t>
                      </a:r>
                      <a:endParaRPr sz="1600">
                        <a:latin typeface="Arial"/>
                        <a:cs typeface="Arial"/>
                      </a:endParaRPr>
                    </a:p>
                  </a:txBody>
                  <a:tcPr marL="0" marR="0" marT="0" marB="0" anchor="ctr">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35407">
                <a:tc>
                  <a:txBody>
                    <a:bodyPr/>
                    <a:lstStyle/>
                    <a:p>
                      <a:endParaRPr sz="1600">
                        <a:latin typeface="Arial"/>
                        <a:cs typeface="Arial"/>
                      </a:endParaRPr>
                    </a:p>
                  </a:txBody>
                  <a:tcPr marL="0" marR="0" marT="0" marB="0"/>
                </a:tc>
                <a:tc>
                  <a:txBody>
                    <a:bodyPr/>
                    <a:lstStyle/>
                    <a:p>
                      <a:endParaRPr sz="1600">
                        <a:latin typeface="Arial"/>
                        <a:cs typeface="Arial"/>
                      </a:endParaRPr>
                    </a:p>
                  </a:txBody>
                  <a:tcPr marL="0" marR="0" marT="0" marB="0">
                    <a:lnR w="28575">
                      <a:solidFill>
                        <a:srgbClr val="000000"/>
                      </a:solidFill>
                      <a:prstDash val="solid"/>
                    </a:lnR>
                  </a:tcPr>
                </a:tc>
                <a:tc>
                  <a:txBody>
                    <a:bodyPr/>
                    <a:lstStyle/>
                    <a:p>
                      <a:pPr marL="76835">
                        <a:lnSpc>
                          <a:spcPct val="100000"/>
                        </a:lnSpc>
                      </a:pPr>
                      <a:r>
                        <a:rPr sz="1600" dirty="0">
                          <a:latin typeface="Arial"/>
                          <a:cs typeface="Arial"/>
                        </a:rPr>
                        <a:t>Window</a:t>
                      </a:r>
                      <a:r>
                        <a:rPr sz="1600" spc="-15" dirty="0">
                          <a:latin typeface="Arial"/>
                          <a:cs typeface="Arial"/>
                        </a:rPr>
                        <a:t> </a:t>
                      </a:r>
                      <a:r>
                        <a:rPr sz="1600" dirty="0">
                          <a:latin typeface="Arial"/>
                          <a:cs typeface="Arial"/>
                        </a:rPr>
                        <a:t>cleaner</a:t>
                      </a:r>
                      <a:endParaRPr sz="16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600" dirty="0">
                          <a:latin typeface="Arial"/>
                          <a:cs typeface="Arial"/>
                        </a:rPr>
                        <a:t>1</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pPr>
                      <a:r>
                        <a:rPr sz="1600" dirty="0">
                          <a:latin typeface="Arial"/>
                          <a:cs typeface="Arial"/>
                        </a:rPr>
                        <a:t>2</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ADFE2"/>
                    </a:solidFill>
                  </a:tcPr>
                </a:tc>
                <a:tc>
                  <a:txBody>
                    <a:bodyPr/>
                    <a:lstStyle/>
                    <a:p>
                      <a:pPr marL="1270" algn="ctr">
                        <a:lnSpc>
                          <a:spcPct val="100000"/>
                        </a:lnSpc>
                      </a:pPr>
                      <a:r>
                        <a:rPr sz="1600" dirty="0">
                          <a:latin typeface="Arial"/>
                          <a:cs typeface="Arial"/>
                        </a:rPr>
                        <a:t>1</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pPr>
                      <a:r>
                        <a:rPr sz="1600" dirty="0">
                          <a:latin typeface="Arial"/>
                          <a:cs typeface="Arial"/>
                        </a:rPr>
                        <a:t>1</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 algn="ctr">
                        <a:lnSpc>
                          <a:spcPct val="100000"/>
                        </a:lnSpc>
                      </a:pPr>
                      <a:r>
                        <a:rPr sz="1600" dirty="0">
                          <a:latin typeface="Arial"/>
                          <a:cs typeface="Arial"/>
                        </a:rPr>
                        <a:t>0</a:t>
                      </a:r>
                      <a:endParaRPr sz="1600">
                        <a:latin typeface="Arial"/>
                        <a:cs typeface="Arial"/>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50900">
                <a:tc>
                  <a:txBody>
                    <a:bodyPr/>
                    <a:lstStyle/>
                    <a:p>
                      <a:endParaRPr sz="1600">
                        <a:latin typeface="Arial"/>
                        <a:cs typeface="Arial"/>
                      </a:endParaRPr>
                    </a:p>
                  </a:txBody>
                  <a:tcPr marL="0" marR="0" marT="0" marB="0"/>
                </a:tc>
                <a:tc>
                  <a:txBody>
                    <a:bodyPr/>
                    <a:lstStyle/>
                    <a:p>
                      <a:endParaRPr sz="1600">
                        <a:latin typeface="Arial"/>
                        <a:cs typeface="Arial"/>
                      </a:endParaRPr>
                    </a:p>
                  </a:txBody>
                  <a:tcPr marL="0" marR="0" marT="0" marB="0">
                    <a:lnR w="28575">
                      <a:solidFill>
                        <a:srgbClr val="000000"/>
                      </a:solidFill>
                      <a:prstDash val="solid"/>
                    </a:lnR>
                  </a:tcPr>
                </a:tc>
                <a:tc>
                  <a:txBody>
                    <a:bodyPr/>
                    <a:lstStyle/>
                    <a:p>
                      <a:pPr marL="76835">
                        <a:lnSpc>
                          <a:spcPct val="100000"/>
                        </a:lnSpc>
                      </a:pPr>
                      <a:r>
                        <a:rPr sz="1600" dirty="0">
                          <a:latin typeface="Arial"/>
                          <a:cs typeface="Arial"/>
                        </a:rPr>
                        <a:t>M</a:t>
                      </a:r>
                      <a:r>
                        <a:rPr sz="1600" spc="5" dirty="0">
                          <a:latin typeface="Arial"/>
                          <a:cs typeface="Arial"/>
                        </a:rPr>
                        <a:t>i</a:t>
                      </a:r>
                      <a:r>
                        <a:rPr sz="1600" dirty="0">
                          <a:latin typeface="Arial"/>
                          <a:cs typeface="Arial"/>
                        </a:rPr>
                        <a:t>lk</a:t>
                      </a:r>
                      <a:endParaRPr sz="16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600" dirty="0">
                          <a:latin typeface="Arial"/>
                          <a:cs typeface="Arial"/>
                        </a:rPr>
                        <a:t>1</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pPr>
                      <a:r>
                        <a:rPr sz="1600" dirty="0">
                          <a:latin typeface="Arial"/>
                          <a:cs typeface="Arial"/>
                        </a:rPr>
                        <a:t>1</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pPr>
                      <a:r>
                        <a:rPr sz="1600" dirty="0">
                          <a:latin typeface="Arial"/>
                          <a:cs typeface="Arial"/>
                        </a:rPr>
                        <a:t>1</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ADFE2"/>
                    </a:solidFill>
                  </a:tcPr>
                </a:tc>
                <a:tc>
                  <a:txBody>
                    <a:bodyPr/>
                    <a:lstStyle/>
                    <a:p>
                      <a:pPr marL="1270" algn="ctr">
                        <a:lnSpc>
                          <a:spcPct val="100000"/>
                        </a:lnSpc>
                      </a:pPr>
                      <a:r>
                        <a:rPr sz="1600" dirty="0">
                          <a:latin typeface="Arial"/>
                          <a:cs typeface="Arial"/>
                        </a:rPr>
                        <a:t>0</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 algn="ctr">
                        <a:lnSpc>
                          <a:spcPct val="100000"/>
                        </a:lnSpc>
                      </a:pPr>
                      <a:r>
                        <a:rPr sz="1600" dirty="0">
                          <a:latin typeface="Arial"/>
                          <a:cs typeface="Arial"/>
                        </a:rPr>
                        <a:t>0</a:t>
                      </a:r>
                      <a:endParaRPr sz="1600">
                        <a:latin typeface="Arial"/>
                        <a:cs typeface="Arial"/>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35407">
                <a:tc>
                  <a:txBody>
                    <a:bodyPr/>
                    <a:lstStyle/>
                    <a:p>
                      <a:endParaRPr sz="1600">
                        <a:latin typeface="Arial"/>
                        <a:cs typeface="Arial"/>
                      </a:endParaRPr>
                    </a:p>
                  </a:txBody>
                  <a:tcPr marL="0" marR="0" marT="0" marB="0"/>
                </a:tc>
                <a:tc>
                  <a:txBody>
                    <a:bodyPr/>
                    <a:lstStyle/>
                    <a:p>
                      <a:endParaRPr sz="1600">
                        <a:latin typeface="Arial"/>
                        <a:cs typeface="Arial"/>
                      </a:endParaRPr>
                    </a:p>
                  </a:txBody>
                  <a:tcPr marL="0" marR="0" marT="0" marB="0">
                    <a:lnR w="28575">
                      <a:solidFill>
                        <a:srgbClr val="000000"/>
                      </a:solidFill>
                      <a:prstDash val="solid"/>
                    </a:lnR>
                  </a:tcPr>
                </a:tc>
                <a:tc>
                  <a:txBody>
                    <a:bodyPr/>
                    <a:lstStyle/>
                    <a:p>
                      <a:pPr marL="76835">
                        <a:lnSpc>
                          <a:spcPct val="100000"/>
                        </a:lnSpc>
                      </a:pPr>
                      <a:r>
                        <a:rPr sz="1600" dirty="0">
                          <a:latin typeface="Arial"/>
                          <a:cs typeface="Arial"/>
                        </a:rPr>
                        <a:t>Soda</a:t>
                      </a:r>
                      <a:endParaRPr sz="16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600" b="1" dirty="0">
                          <a:solidFill>
                            <a:srgbClr val="FF0000"/>
                          </a:solidFill>
                          <a:latin typeface="Arial"/>
                          <a:cs typeface="Arial"/>
                        </a:rPr>
                        <a:t>3</a:t>
                      </a:r>
                      <a:endParaRPr sz="1600" b="1" dirty="0">
                        <a:solidFill>
                          <a:srgbClr val="FF0000"/>
                        </a:solidFill>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pPr>
                      <a:r>
                        <a:rPr sz="1600" dirty="0">
                          <a:latin typeface="Arial"/>
                          <a:cs typeface="Arial"/>
                        </a:rPr>
                        <a:t>1</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pPr>
                      <a:r>
                        <a:rPr sz="1600" b="1" dirty="0">
                          <a:solidFill>
                            <a:srgbClr val="7030A0"/>
                          </a:solidFill>
                          <a:latin typeface="Arial"/>
                          <a:cs typeface="Arial"/>
                        </a:rPr>
                        <a:t>0</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pPr>
                      <a:r>
                        <a:rPr lang="en-US" sz="1600" dirty="0">
                          <a:latin typeface="Arial"/>
                          <a:cs typeface="Arial"/>
                        </a:rPr>
                        <a:t>4</a:t>
                      </a:r>
                      <a:endParaRPr sz="1600" dirty="0">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ADFE2"/>
                    </a:solidFill>
                  </a:tcPr>
                </a:tc>
                <a:tc>
                  <a:txBody>
                    <a:bodyPr/>
                    <a:lstStyle/>
                    <a:p>
                      <a:pPr marL="9525" algn="ctr">
                        <a:lnSpc>
                          <a:spcPct val="100000"/>
                        </a:lnSpc>
                      </a:pPr>
                      <a:r>
                        <a:rPr lang="en-US" sz="1600" dirty="0">
                          <a:latin typeface="Arial"/>
                          <a:cs typeface="Arial"/>
                        </a:rPr>
                        <a:t>2</a:t>
                      </a:r>
                      <a:endParaRPr sz="1600" dirty="0">
                        <a:latin typeface="Arial"/>
                        <a:cs typeface="Arial"/>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57568">
                <a:tc>
                  <a:txBody>
                    <a:bodyPr/>
                    <a:lstStyle/>
                    <a:p>
                      <a:endParaRPr sz="1600">
                        <a:latin typeface="Arial"/>
                        <a:cs typeface="Arial"/>
                      </a:endParaRPr>
                    </a:p>
                  </a:txBody>
                  <a:tcPr marL="0" marR="0" marT="0" marB="0"/>
                </a:tc>
                <a:tc>
                  <a:txBody>
                    <a:bodyPr/>
                    <a:lstStyle/>
                    <a:p>
                      <a:endParaRPr sz="1600">
                        <a:latin typeface="Arial"/>
                        <a:cs typeface="Arial"/>
                      </a:endParaRPr>
                    </a:p>
                  </a:txBody>
                  <a:tcPr marL="0" marR="0" marT="0" marB="0">
                    <a:lnR w="28575">
                      <a:solidFill>
                        <a:srgbClr val="000000"/>
                      </a:solidFill>
                      <a:prstDash val="solid"/>
                    </a:lnR>
                  </a:tcPr>
                </a:tc>
                <a:tc>
                  <a:txBody>
                    <a:bodyPr/>
                    <a:lstStyle/>
                    <a:p>
                      <a:pPr marL="76835">
                        <a:lnSpc>
                          <a:spcPct val="100000"/>
                        </a:lnSpc>
                      </a:pPr>
                      <a:r>
                        <a:rPr sz="1600" dirty="0">
                          <a:latin typeface="Arial"/>
                          <a:cs typeface="Arial"/>
                        </a:rPr>
                        <a:t>Detergent</a:t>
                      </a:r>
                      <a:endParaRPr sz="16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pPr>
                      <a:r>
                        <a:rPr sz="1600" dirty="0">
                          <a:latin typeface="Arial"/>
                          <a:cs typeface="Arial"/>
                        </a:rPr>
                        <a:t>2</a:t>
                      </a:r>
                      <a:endParaRPr sz="1600">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635" algn="ctr">
                        <a:lnSpc>
                          <a:spcPct val="100000"/>
                        </a:lnSpc>
                      </a:pPr>
                      <a:r>
                        <a:rPr sz="1600" b="1" dirty="0">
                          <a:solidFill>
                            <a:srgbClr val="7030A0"/>
                          </a:solidFill>
                          <a:latin typeface="Arial"/>
                          <a:cs typeface="Arial"/>
                        </a:rPr>
                        <a:t>0</a:t>
                      </a:r>
                      <a:endParaRPr sz="1600" b="1">
                        <a:solidFill>
                          <a:srgbClr val="7030A0"/>
                        </a:solidFill>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70" algn="ctr">
                        <a:lnSpc>
                          <a:spcPct val="100000"/>
                        </a:lnSpc>
                      </a:pPr>
                      <a:r>
                        <a:rPr sz="1600" b="1" dirty="0">
                          <a:solidFill>
                            <a:srgbClr val="7030A0"/>
                          </a:solidFill>
                          <a:latin typeface="Arial"/>
                          <a:cs typeface="Arial"/>
                        </a:rPr>
                        <a:t>0</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70" algn="ctr">
                        <a:lnSpc>
                          <a:spcPct val="100000"/>
                        </a:lnSpc>
                      </a:pPr>
                      <a:r>
                        <a:rPr lang="en-US" sz="1600" dirty="0">
                          <a:latin typeface="Arial"/>
                          <a:cs typeface="Arial"/>
                        </a:rPr>
                        <a:t>2</a:t>
                      </a:r>
                      <a:endParaRPr sz="1600" dirty="0">
                        <a:latin typeface="Arial"/>
                        <a:cs typeface="Arial"/>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525" algn="ctr">
                        <a:lnSpc>
                          <a:spcPct val="100000"/>
                        </a:lnSpc>
                      </a:pPr>
                      <a:r>
                        <a:rPr sz="1600" dirty="0">
                          <a:latin typeface="Arial"/>
                          <a:cs typeface="Arial"/>
                        </a:rPr>
                        <a:t>2</a:t>
                      </a: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BADFE2"/>
                    </a:solidFill>
                  </a:tcPr>
                </a:tc>
                <a:extLst>
                  <a:ext uri="{0D108BD9-81ED-4DB2-BD59-A6C34878D82A}">
                    <a16:rowId xmlns:a16="http://schemas.microsoft.com/office/drawing/2014/main" val="10008"/>
                  </a:ext>
                </a:extLst>
              </a:tr>
            </a:tbl>
          </a:graphicData>
        </a:graphic>
      </p:graphicFrame>
      <p:sp>
        <p:nvSpPr>
          <p:cNvPr id="6" name="Rectangle 5"/>
          <p:cNvSpPr/>
          <p:nvPr/>
        </p:nvSpPr>
        <p:spPr>
          <a:xfrm>
            <a:off x="86107" y="1143000"/>
            <a:ext cx="8905493"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5922" y="3812937"/>
            <a:ext cx="8952925" cy="2834109"/>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000" dirty="0">
                <a:latin typeface="Arial"/>
                <a:cs typeface="Arial"/>
              </a:rPr>
              <a:t>Wh</a:t>
            </a:r>
            <a:r>
              <a:rPr sz="2000" spc="5" dirty="0">
                <a:latin typeface="Arial"/>
                <a:cs typeface="Arial"/>
              </a:rPr>
              <a:t>a</a:t>
            </a:r>
            <a:r>
              <a:rPr sz="2000" dirty="0">
                <a:latin typeface="Arial"/>
                <a:cs typeface="Arial"/>
              </a:rPr>
              <a:t>t</a:t>
            </a:r>
            <a:r>
              <a:rPr sz="2000" spc="-35" dirty="0">
                <a:latin typeface="Arial"/>
                <a:cs typeface="Arial"/>
              </a:rPr>
              <a:t> </a:t>
            </a:r>
            <a:r>
              <a:rPr sz="2000" dirty="0">
                <a:latin typeface="Arial"/>
                <a:cs typeface="Arial"/>
              </a:rPr>
              <a:t>is</a:t>
            </a:r>
            <a:r>
              <a:rPr sz="2000" spc="5" dirty="0">
                <a:latin typeface="Arial"/>
                <a:cs typeface="Arial"/>
              </a:rPr>
              <a:t> </a:t>
            </a:r>
            <a:r>
              <a:rPr sz="2000" spc="-10" dirty="0">
                <a:latin typeface="Arial"/>
                <a:cs typeface="Arial"/>
              </a:rPr>
              <a:t>t</a:t>
            </a:r>
            <a:r>
              <a:rPr sz="2000" dirty="0">
                <a:latin typeface="Arial"/>
                <a:cs typeface="Arial"/>
              </a:rPr>
              <a:t>he</a:t>
            </a:r>
            <a:r>
              <a:rPr sz="2000" spc="-15" dirty="0">
                <a:latin typeface="Arial"/>
                <a:cs typeface="Arial"/>
              </a:rPr>
              <a:t> </a:t>
            </a:r>
            <a:r>
              <a:rPr sz="2000" spc="5" dirty="0">
                <a:latin typeface="Arial"/>
                <a:cs typeface="Arial"/>
              </a:rPr>
              <a:t>s</a:t>
            </a:r>
            <a:r>
              <a:rPr sz="2000" dirty="0">
                <a:latin typeface="Arial"/>
                <a:cs typeface="Arial"/>
              </a:rPr>
              <a:t>u</a:t>
            </a:r>
            <a:r>
              <a:rPr sz="2000" spc="5" dirty="0">
                <a:latin typeface="Arial"/>
                <a:cs typeface="Arial"/>
              </a:rPr>
              <a:t>p</a:t>
            </a:r>
            <a:r>
              <a:rPr sz="2000" dirty="0">
                <a:latin typeface="Arial"/>
                <a:cs typeface="Arial"/>
              </a:rPr>
              <a:t>p</a:t>
            </a:r>
            <a:r>
              <a:rPr sz="2000" spc="5" dirty="0">
                <a:latin typeface="Arial"/>
                <a:cs typeface="Arial"/>
              </a:rPr>
              <a:t>o</a:t>
            </a:r>
            <a:r>
              <a:rPr sz="2000" dirty="0">
                <a:latin typeface="Arial"/>
                <a:cs typeface="Arial"/>
              </a:rPr>
              <a:t>rt</a:t>
            </a:r>
            <a:r>
              <a:rPr sz="2000" spc="-45" dirty="0">
                <a:latin typeface="Arial"/>
                <a:cs typeface="Arial"/>
              </a:rPr>
              <a:t> </a:t>
            </a:r>
            <a:r>
              <a:rPr sz="2000" dirty="0">
                <a:latin typeface="Arial"/>
                <a:cs typeface="Arial"/>
              </a:rPr>
              <a:t>a</a:t>
            </a:r>
            <a:r>
              <a:rPr sz="2000" spc="5" dirty="0">
                <a:latin typeface="Arial"/>
                <a:cs typeface="Arial"/>
              </a:rPr>
              <a:t>n</a:t>
            </a:r>
            <a:r>
              <a:rPr sz="2000" dirty="0">
                <a:latin typeface="Arial"/>
                <a:cs typeface="Arial"/>
              </a:rPr>
              <a:t>d</a:t>
            </a:r>
            <a:r>
              <a:rPr sz="2000" spc="-15" dirty="0">
                <a:latin typeface="Arial"/>
                <a:cs typeface="Arial"/>
              </a:rPr>
              <a:t> </a:t>
            </a:r>
            <a:r>
              <a:rPr sz="2000" spc="5" dirty="0">
                <a:latin typeface="Arial"/>
                <a:cs typeface="Arial"/>
              </a:rPr>
              <a:t>c</a:t>
            </a:r>
            <a:r>
              <a:rPr sz="2000" dirty="0">
                <a:latin typeface="Arial"/>
                <a:cs typeface="Arial"/>
              </a:rPr>
              <a:t>o</a:t>
            </a:r>
            <a:r>
              <a:rPr sz="2000" spc="5" dirty="0">
                <a:latin typeface="Arial"/>
                <a:cs typeface="Arial"/>
              </a:rPr>
              <a:t>n</a:t>
            </a:r>
            <a:r>
              <a:rPr sz="2000" dirty="0">
                <a:latin typeface="Arial"/>
                <a:cs typeface="Arial"/>
              </a:rPr>
              <a:t>fiden</a:t>
            </a:r>
            <a:r>
              <a:rPr sz="2000" spc="5" dirty="0">
                <a:latin typeface="Arial"/>
                <a:cs typeface="Arial"/>
              </a:rPr>
              <a:t>c</a:t>
            </a:r>
            <a:r>
              <a:rPr sz="2000" dirty="0">
                <a:latin typeface="Arial"/>
                <a:cs typeface="Arial"/>
              </a:rPr>
              <a:t>e</a:t>
            </a:r>
            <a:r>
              <a:rPr sz="2000" spc="-35" dirty="0">
                <a:latin typeface="Arial"/>
                <a:cs typeface="Arial"/>
              </a:rPr>
              <a:t> </a:t>
            </a:r>
            <a:r>
              <a:rPr sz="2000" dirty="0">
                <a:latin typeface="Arial"/>
                <a:cs typeface="Arial"/>
              </a:rPr>
              <a:t>for</a:t>
            </a:r>
            <a:r>
              <a:rPr sz="2000" spc="-15" dirty="0">
                <a:latin typeface="Arial"/>
                <a:cs typeface="Arial"/>
              </a:rPr>
              <a:t> </a:t>
            </a:r>
            <a:r>
              <a:rPr sz="2000" dirty="0">
                <a:latin typeface="Arial"/>
                <a:cs typeface="Arial"/>
              </a:rPr>
              <a:t>this</a:t>
            </a:r>
            <a:r>
              <a:rPr sz="2000" spc="-15" dirty="0">
                <a:latin typeface="Arial"/>
                <a:cs typeface="Arial"/>
              </a:rPr>
              <a:t> </a:t>
            </a:r>
            <a:r>
              <a:rPr sz="2000" dirty="0">
                <a:latin typeface="Arial"/>
                <a:cs typeface="Arial"/>
              </a:rPr>
              <a:t>r</a:t>
            </a:r>
            <a:r>
              <a:rPr sz="2000" spc="5" dirty="0">
                <a:latin typeface="Arial"/>
                <a:cs typeface="Arial"/>
              </a:rPr>
              <a:t>u</a:t>
            </a:r>
            <a:r>
              <a:rPr sz="2000" dirty="0">
                <a:latin typeface="Arial"/>
                <a:cs typeface="Arial"/>
              </a:rPr>
              <a:t>le</a:t>
            </a:r>
            <a:r>
              <a:rPr sz="2000" spc="-15" dirty="0">
                <a:latin typeface="Arial"/>
                <a:cs typeface="Arial"/>
              </a:rPr>
              <a:t> </a:t>
            </a:r>
            <a:r>
              <a:rPr sz="2000" dirty="0">
                <a:latin typeface="Arial"/>
                <a:cs typeface="Arial"/>
              </a:rPr>
              <a:t>(Sod</a:t>
            </a:r>
            <a:r>
              <a:rPr sz="2000" spc="-20" dirty="0">
                <a:latin typeface="Arial"/>
                <a:cs typeface="Arial"/>
              </a:rPr>
              <a:t>a</a:t>
            </a:r>
            <a:r>
              <a:rPr sz="2000" dirty="0">
                <a:latin typeface="Arial"/>
                <a:cs typeface="Arial"/>
              </a:rPr>
              <a:t>-&gt;O</a:t>
            </a:r>
            <a:r>
              <a:rPr sz="2000" spc="-15" dirty="0">
                <a:latin typeface="Arial"/>
                <a:cs typeface="Arial"/>
              </a:rPr>
              <a:t>J</a:t>
            </a:r>
            <a:r>
              <a:rPr sz="2000" dirty="0">
                <a:latin typeface="Arial"/>
                <a:cs typeface="Arial"/>
              </a:rPr>
              <a:t>):</a:t>
            </a:r>
          </a:p>
          <a:p>
            <a:pPr marL="756285" lvl="1" indent="-286385">
              <a:lnSpc>
                <a:spcPct val="100000"/>
              </a:lnSpc>
              <a:spcBef>
                <a:spcPts val="680"/>
              </a:spcBef>
              <a:buFont typeface="Arial"/>
              <a:buChar char="–"/>
              <a:tabLst>
                <a:tab pos="756920" algn="l"/>
              </a:tabLst>
            </a:pPr>
            <a:r>
              <a:rPr sz="1800" dirty="0">
                <a:latin typeface="Arial"/>
                <a:cs typeface="Arial"/>
              </a:rPr>
              <a:t>If</a:t>
            </a:r>
            <a:r>
              <a:rPr sz="1800" spc="-5" dirty="0">
                <a:latin typeface="Arial"/>
                <a:cs typeface="Arial"/>
              </a:rPr>
              <a:t> </a:t>
            </a:r>
            <a:r>
              <a:rPr sz="1800" dirty="0">
                <a:latin typeface="Arial"/>
                <a:cs typeface="Arial"/>
              </a:rPr>
              <a:t>a c</a:t>
            </a:r>
            <a:r>
              <a:rPr sz="1800" spc="-10" dirty="0">
                <a:latin typeface="Arial"/>
                <a:cs typeface="Arial"/>
              </a:rPr>
              <a:t>u</a:t>
            </a:r>
            <a:r>
              <a:rPr sz="1800" dirty="0">
                <a:latin typeface="Arial"/>
                <a:cs typeface="Arial"/>
              </a:rPr>
              <a:t>stom</a:t>
            </a:r>
            <a:r>
              <a:rPr sz="1800" spc="-10" dirty="0">
                <a:latin typeface="Arial"/>
                <a:cs typeface="Arial"/>
              </a:rPr>
              <a:t>e</a:t>
            </a:r>
            <a:r>
              <a:rPr sz="1800" dirty="0">
                <a:latin typeface="Arial"/>
                <a:cs typeface="Arial"/>
              </a:rPr>
              <a:t>r p</a:t>
            </a:r>
            <a:r>
              <a:rPr sz="1800" spc="-10" dirty="0">
                <a:latin typeface="Arial"/>
                <a:cs typeface="Arial"/>
              </a:rPr>
              <a:t>u</a:t>
            </a:r>
            <a:r>
              <a:rPr sz="1800" dirty="0">
                <a:latin typeface="Arial"/>
                <a:cs typeface="Arial"/>
              </a:rPr>
              <a:t>rch</a:t>
            </a:r>
            <a:r>
              <a:rPr sz="1800" spc="-10" dirty="0">
                <a:latin typeface="Arial"/>
                <a:cs typeface="Arial"/>
              </a:rPr>
              <a:t>a</a:t>
            </a:r>
            <a:r>
              <a:rPr sz="1800" dirty="0">
                <a:latin typeface="Arial"/>
                <a:cs typeface="Arial"/>
              </a:rPr>
              <a:t>ses</a:t>
            </a:r>
            <a:r>
              <a:rPr sz="1800" spc="20" dirty="0">
                <a:latin typeface="Arial"/>
                <a:cs typeface="Arial"/>
              </a:rPr>
              <a:t> </a:t>
            </a:r>
            <a:r>
              <a:rPr sz="1800" dirty="0">
                <a:latin typeface="Arial"/>
                <a:cs typeface="Arial"/>
              </a:rPr>
              <a:t>so</a:t>
            </a:r>
            <a:r>
              <a:rPr sz="1800" spc="-10" dirty="0">
                <a:latin typeface="Arial"/>
                <a:cs typeface="Arial"/>
              </a:rPr>
              <a:t>d</a:t>
            </a:r>
            <a:r>
              <a:rPr sz="1800" dirty="0">
                <a:latin typeface="Arial"/>
                <a:cs typeface="Arial"/>
              </a:rPr>
              <a:t>a, th</a:t>
            </a:r>
            <a:r>
              <a:rPr sz="1800" spc="-10" dirty="0">
                <a:latin typeface="Arial"/>
                <a:cs typeface="Arial"/>
              </a:rPr>
              <a:t>e</a:t>
            </a:r>
            <a:r>
              <a:rPr sz="1800" dirty="0">
                <a:latin typeface="Arial"/>
                <a:cs typeface="Arial"/>
              </a:rPr>
              <a:t>n c</a:t>
            </a:r>
            <a:r>
              <a:rPr sz="1800" spc="-10" dirty="0">
                <a:latin typeface="Arial"/>
                <a:cs typeface="Arial"/>
              </a:rPr>
              <a:t>u</a:t>
            </a:r>
            <a:r>
              <a:rPr sz="1800" dirty="0">
                <a:latin typeface="Arial"/>
                <a:cs typeface="Arial"/>
              </a:rPr>
              <a:t>stom</a:t>
            </a:r>
            <a:r>
              <a:rPr sz="1800" spc="-10" dirty="0">
                <a:latin typeface="Arial"/>
                <a:cs typeface="Arial"/>
              </a:rPr>
              <a:t>e</a:t>
            </a:r>
            <a:r>
              <a:rPr sz="1800" dirty="0">
                <a:latin typeface="Arial"/>
                <a:cs typeface="Arial"/>
              </a:rPr>
              <a:t>r</a:t>
            </a:r>
            <a:r>
              <a:rPr sz="1800" spc="10" dirty="0">
                <a:latin typeface="Arial"/>
                <a:cs typeface="Arial"/>
              </a:rPr>
              <a:t> </a:t>
            </a:r>
            <a:r>
              <a:rPr sz="1800" dirty="0">
                <a:latin typeface="Arial"/>
                <a:cs typeface="Arial"/>
              </a:rPr>
              <a:t>a</a:t>
            </a:r>
            <a:r>
              <a:rPr sz="1800" spc="-10" dirty="0">
                <a:latin typeface="Arial"/>
                <a:cs typeface="Arial"/>
              </a:rPr>
              <a:t>l</a:t>
            </a:r>
            <a:r>
              <a:rPr sz="1800" dirty="0">
                <a:latin typeface="Arial"/>
                <a:cs typeface="Arial"/>
              </a:rPr>
              <a:t>so </a:t>
            </a:r>
            <a:r>
              <a:rPr sz="1800" spc="-10" dirty="0">
                <a:latin typeface="Arial"/>
                <a:cs typeface="Arial"/>
              </a:rPr>
              <a:t>p</a:t>
            </a:r>
            <a:r>
              <a:rPr sz="1800" dirty="0">
                <a:latin typeface="Arial"/>
                <a:cs typeface="Arial"/>
              </a:rPr>
              <a:t>urc</a:t>
            </a:r>
            <a:r>
              <a:rPr sz="1800" spc="-10" dirty="0">
                <a:latin typeface="Arial"/>
                <a:cs typeface="Arial"/>
              </a:rPr>
              <a:t>h</a:t>
            </a:r>
            <a:r>
              <a:rPr sz="1800" dirty="0">
                <a:latin typeface="Arial"/>
                <a:cs typeface="Arial"/>
              </a:rPr>
              <a:t>as</a:t>
            </a:r>
            <a:r>
              <a:rPr sz="1800" spc="-10" dirty="0">
                <a:latin typeface="Arial"/>
                <a:cs typeface="Arial"/>
              </a:rPr>
              <a:t>e</a:t>
            </a:r>
            <a:r>
              <a:rPr sz="1800" dirty="0">
                <a:latin typeface="Arial"/>
                <a:cs typeface="Arial"/>
              </a:rPr>
              <a:t>s</a:t>
            </a:r>
            <a:r>
              <a:rPr sz="1800" spc="25" dirty="0">
                <a:latin typeface="Arial"/>
                <a:cs typeface="Arial"/>
              </a:rPr>
              <a:t> </a:t>
            </a:r>
            <a:r>
              <a:rPr sz="1800" dirty="0">
                <a:latin typeface="Arial"/>
                <a:cs typeface="Arial"/>
              </a:rPr>
              <a:t>OJ</a:t>
            </a:r>
          </a:p>
          <a:p>
            <a:pPr marL="756285" lvl="1" indent="-286385">
              <a:lnSpc>
                <a:spcPct val="100000"/>
              </a:lnSpc>
              <a:spcBef>
                <a:spcPts val="645"/>
              </a:spcBef>
              <a:buFont typeface="Arial"/>
              <a:buChar char="–"/>
              <a:tabLst>
                <a:tab pos="756920" algn="l"/>
              </a:tabLst>
            </a:pPr>
            <a:r>
              <a:rPr sz="1800" dirty="0">
                <a:latin typeface="Arial"/>
                <a:cs typeface="Arial"/>
              </a:rPr>
              <a:t>S</a:t>
            </a:r>
            <a:r>
              <a:rPr sz="1800" spc="-10" dirty="0">
                <a:latin typeface="Arial"/>
                <a:cs typeface="Arial"/>
              </a:rPr>
              <a:t>u</a:t>
            </a:r>
            <a:r>
              <a:rPr sz="1800" dirty="0">
                <a:latin typeface="Arial"/>
                <a:cs typeface="Arial"/>
              </a:rPr>
              <a:t>p</a:t>
            </a:r>
            <a:r>
              <a:rPr sz="1800" spc="-10" dirty="0">
                <a:latin typeface="Arial"/>
                <a:cs typeface="Arial"/>
              </a:rPr>
              <a:t>p</a:t>
            </a:r>
            <a:r>
              <a:rPr sz="1800" dirty="0">
                <a:latin typeface="Arial"/>
                <a:cs typeface="Arial"/>
              </a:rPr>
              <a:t>ort:</a:t>
            </a:r>
            <a:r>
              <a:rPr sz="1800" spc="5" dirty="0">
                <a:latin typeface="Arial"/>
                <a:cs typeface="Arial"/>
              </a:rPr>
              <a:t> </a:t>
            </a:r>
            <a:r>
              <a:rPr lang="en-US" sz="1800" dirty="0">
                <a:latin typeface="Arial"/>
                <a:cs typeface="Arial"/>
              </a:rPr>
              <a:t>3</a:t>
            </a:r>
            <a:r>
              <a:rPr sz="1800" spc="-5" dirty="0">
                <a:latin typeface="Arial"/>
                <a:cs typeface="Arial"/>
              </a:rPr>
              <a:t> </a:t>
            </a:r>
            <a:r>
              <a:rPr sz="1800" dirty="0">
                <a:latin typeface="Arial"/>
                <a:cs typeface="Arial"/>
              </a:rPr>
              <a:t>o</a:t>
            </a:r>
            <a:r>
              <a:rPr sz="1800" spc="-10" dirty="0">
                <a:latin typeface="Arial"/>
                <a:cs typeface="Arial"/>
              </a:rPr>
              <a:t>u</a:t>
            </a:r>
            <a:r>
              <a:rPr sz="1800" dirty="0">
                <a:latin typeface="Arial"/>
                <a:cs typeface="Arial"/>
              </a:rPr>
              <a:t>t</a:t>
            </a:r>
            <a:r>
              <a:rPr sz="1800" spc="5" dirty="0">
                <a:latin typeface="Arial"/>
                <a:cs typeface="Arial"/>
              </a:rPr>
              <a:t> </a:t>
            </a:r>
            <a:r>
              <a:rPr sz="1800" dirty="0">
                <a:latin typeface="Arial"/>
                <a:cs typeface="Arial"/>
              </a:rPr>
              <a:t>of 5 p</a:t>
            </a:r>
            <a:r>
              <a:rPr sz="1800" spc="-10" dirty="0">
                <a:latin typeface="Arial"/>
                <a:cs typeface="Arial"/>
              </a:rPr>
              <a:t>u</a:t>
            </a:r>
            <a:r>
              <a:rPr sz="1800" dirty="0">
                <a:latin typeface="Arial"/>
                <a:cs typeface="Arial"/>
              </a:rPr>
              <a:t>rch</a:t>
            </a:r>
            <a:r>
              <a:rPr sz="1800" spc="-10" dirty="0">
                <a:latin typeface="Arial"/>
                <a:cs typeface="Arial"/>
              </a:rPr>
              <a:t>a</a:t>
            </a:r>
            <a:r>
              <a:rPr sz="1800" dirty="0">
                <a:latin typeface="Arial"/>
                <a:cs typeface="Arial"/>
              </a:rPr>
              <a:t>ses</a:t>
            </a:r>
            <a:r>
              <a:rPr sz="1800" spc="5" dirty="0">
                <a:latin typeface="Arial"/>
                <a:cs typeface="Arial"/>
              </a:rPr>
              <a:t> </a:t>
            </a:r>
            <a:r>
              <a:rPr sz="1800" dirty="0">
                <a:latin typeface="Arial"/>
                <a:cs typeface="Arial"/>
              </a:rPr>
              <a:t>i</a:t>
            </a:r>
            <a:r>
              <a:rPr sz="1800" spc="-10" dirty="0">
                <a:latin typeface="Arial"/>
                <a:cs typeface="Arial"/>
              </a:rPr>
              <a:t>n</a:t>
            </a:r>
            <a:r>
              <a:rPr sz="1800" dirty="0">
                <a:latin typeface="Arial"/>
                <a:cs typeface="Arial"/>
              </a:rPr>
              <a:t>cl</a:t>
            </a:r>
            <a:r>
              <a:rPr sz="1800" spc="-10" dirty="0">
                <a:latin typeface="Arial"/>
                <a:cs typeface="Arial"/>
              </a:rPr>
              <a:t>u</a:t>
            </a:r>
            <a:r>
              <a:rPr sz="1800" dirty="0">
                <a:latin typeface="Arial"/>
                <a:cs typeface="Arial"/>
              </a:rPr>
              <a:t>de</a:t>
            </a:r>
            <a:r>
              <a:rPr sz="1800" spc="15" dirty="0">
                <a:latin typeface="Arial"/>
                <a:cs typeface="Arial"/>
              </a:rPr>
              <a:t> </a:t>
            </a:r>
            <a:r>
              <a:rPr sz="1800" dirty="0">
                <a:latin typeface="Arial"/>
                <a:cs typeface="Arial"/>
              </a:rPr>
              <a:t>b</a:t>
            </a:r>
            <a:r>
              <a:rPr sz="1800" spc="-10" dirty="0">
                <a:latin typeface="Arial"/>
                <a:cs typeface="Arial"/>
              </a:rPr>
              <a:t>o</a:t>
            </a:r>
            <a:r>
              <a:rPr sz="1800" dirty="0">
                <a:latin typeface="Arial"/>
                <a:cs typeface="Arial"/>
              </a:rPr>
              <a:t>th So</a:t>
            </a:r>
            <a:r>
              <a:rPr sz="1800" spc="-10" dirty="0">
                <a:latin typeface="Arial"/>
                <a:cs typeface="Arial"/>
              </a:rPr>
              <a:t>d</a:t>
            </a:r>
            <a:r>
              <a:rPr sz="1800" dirty="0">
                <a:latin typeface="Arial"/>
                <a:cs typeface="Arial"/>
              </a:rPr>
              <a:t>a</a:t>
            </a:r>
            <a:r>
              <a:rPr sz="1800" spc="5" dirty="0">
                <a:latin typeface="Arial"/>
                <a:cs typeface="Arial"/>
              </a:rPr>
              <a:t> </a:t>
            </a:r>
            <a:r>
              <a:rPr sz="1800" dirty="0">
                <a:latin typeface="Arial"/>
                <a:cs typeface="Arial"/>
              </a:rPr>
              <a:t>a</a:t>
            </a:r>
            <a:r>
              <a:rPr sz="1800" spc="-10" dirty="0">
                <a:latin typeface="Arial"/>
                <a:cs typeface="Arial"/>
              </a:rPr>
              <a:t>n</a:t>
            </a:r>
            <a:r>
              <a:rPr sz="1800" dirty="0">
                <a:latin typeface="Arial"/>
                <a:cs typeface="Arial"/>
              </a:rPr>
              <a:t>d</a:t>
            </a:r>
            <a:r>
              <a:rPr sz="1800" spc="5" dirty="0">
                <a:latin typeface="Arial"/>
                <a:cs typeface="Arial"/>
              </a:rPr>
              <a:t> </a:t>
            </a:r>
            <a:r>
              <a:rPr sz="1800" dirty="0">
                <a:latin typeface="Arial"/>
                <a:cs typeface="Arial"/>
              </a:rPr>
              <a:t>OJ,</a:t>
            </a:r>
            <a:r>
              <a:rPr sz="1800" spc="-5" dirty="0">
                <a:latin typeface="Arial"/>
                <a:cs typeface="Arial"/>
              </a:rPr>
              <a:t> </a:t>
            </a:r>
            <a:r>
              <a:rPr sz="1800" dirty="0">
                <a:latin typeface="Arial"/>
                <a:cs typeface="Arial"/>
              </a:rPr>
              <a:t>so </a:t>
            </a:r>
            <a:r>
              <a:rPr lang="en-US" sz="1800" spc="-10" dirty="0">
                <a:latin typeface="Arial"/>
                <a:cs typeface="Arial"/>
              </a:rPr>
              <a:t>6</a:t>
            </a:r>
            <a:r>
              <a:rPr sz="1800" dirty="0">
                <a:latin typeface="Arial"/>
                <a:cs typeface="Arial"/>
              </a:rPr>
              <a:t>0%</a:t>
            </a:r>
          </a:p>
          <a:p>
            <a:pPr marL="756285" lvl="1" indent="-286385">
              <a:lnSpc>
                <a:spcPct val="100000"/>
              </a:lnSpc>
              <a:spcBef>
                <a:spcPts val="645"/>
              </a:spcBef>
              <a:buFont typeface="Arial"/>
              <a:buChar char="–"/>
              <a:tabLst>
                <a:tab pos="756920" algn="l"/>
              </a:tabLst>
            </a:pPr>
            <a:r>
              <a:rPr sz="1800" dirty="0">
                <a:latin typeface="Arial"/>
                <a:cs typeface="Arial"/>
              </a:rPr>
              <a:t>C</a:t>
            </a:r>
            <a:r>
              <a:rPr sz="1800" spc="-10" dirty="0">
                <a:latin typeface="Arial"/>
                <a:cs typeface="Arial"/>
              </a:rPr>
              <a:t>o</a:t>
            </a:r>
            <a:r>
              <a:rPr sz="1800" dirty="0">
                <a:latin typeface="Arial"/>
                <a:cs typeface="Arial"/>
              </a:rPr>
              <a:t>nfi</a:t>
            </a:r>
            <a:r>
              <a:rPr sz="1800" spc="-10" dirty="0">
                <a:latin typeface="Arial"/>
                <a:cs typeface="Arial"/>
              </a:rPr>
              <a:t>d</a:t>
            </a:r>
            <a:r>
              <a:rPr sz="1800" dirty="0">
                <a:latin typeface="Arial"/>
                <a:cs typeface="Arial"/>
              </a:rPr>
              <a:t>e</a:t>
            </a:r>
            <a:r>
              <a:rPr sz="1800" spc="-10" dirty="0">
                <a:latin typeface="Arial"/>
                <a:cs typeface="Arial"/>
              </a:rPr>
              <a:t>n</a:t>
            </a:r>
            <a:r>
              <a:rPr sz="1800" dirty="0">
                <a:latin typeface="Arial"/>
                <a:cs typeface="Arial"/>
              </a:rPr>
              <a:t>ce:</a:t>
            </a:r>
            <a:r>
              <a:rPr sz="1800" spc="25" dirty="0">
                <a:latin typeface="Arial"/>
                <a:cs typeface="Arial"/>
              </a:rPr>
              <a:t> </a:t>
            </a:r>
            <a:r>
              <a:rPr lang="en-US" sz="1800" dirty="0">
                <a:latin typeface="Arial"/>
                <a:cs typeface="Arial"/>
              </a:rPr>
              <a:t>3</a:t>
            </a:r>
            <a:r>
              <a:rPr sz="1800" spc="-5" dirty="0">
                <a:latin typeface="Arial"/>
                <a:cs typeface="Arial"/>
              </a:rPr>
              <a:t> </a:t>
            </a:r>
            <a:r>
              <a:rPr sz="1800" dirty="0">
                <a:latin typeface="Arial"/>
                <a:cs typeface="Arial"/>
              </a:rPr>
              <a:t>out of </a:t>
            </a:r>
            <a:r>
              <a:rPr lang="en-US" sz="1800" dirty="0">
                <a:latin typeface="Arial"/>
                <a:cs typeface="Arial"/>
              </a:rPr>
              <a:t>4</a:t>
            </a:r>
            <a:r>
              <a:rPr sz="1800" spc="-10" dirty="0">
                <a:latin typeface="Arial"/>
                <a:cs typeface="Arial"/>
              </a:rPr>
              <a:t> </a:t>
            </a:r>
            <a:r>
              <a:rPr sz="1800" dirty="0">
                <a:latin typeface="Arial"/>
                <a:cs typeface="Arial"/>
              </a:rPr>
              <a:t>soda</a:t>
            </a:r>
            <a:r>
              <a:rPr sz="1800" spc="10" dirty="0">
                <a:latin typeface="Arial"/>
                <a:cs typeface="Arial"/>
              </a:rPr>
              <a:t> </a:t>
            </a:r>
            <a:r>
              <a:rPr sz="1800" dirty="0">
                <a:latin typeface="Arial"/>
                <a:cs typeface="Arial"/>
              </a:rPr>
              <a:t>purc</a:t>
            </a:r>
            <a:r>
              <a:rPr sz="1800" spc="-10" dirty="0">
                <a:latin typeface="Arial"/>
                <a:cs typeface="Arial"/>
              </a:rPr>
              <a:t>h</a:t>
            </a:r>
            <a:r>
              <a:rPr sz="1800" dirty="0">
                <a:latin typeface="Arial"/>
                <a:cs typeface="Arial"/>
              </a:rPr>
              <a:t>ases</a:t>
            </a:r>
            <a:r>
              <a:rPr sz="1800" spc="5" dirty="0">
                <a:latin typeface="Arial"/>
                <a:cs typeface="Arial"/>
              </a:rPr>
              <a:t> </a:t>
            </a:r>
            <a:r>
              <a:rPr sz="1800" dirty="0">
                <a:latin typeface="Arial"/>
                <a:cs typeface="Arial"/>
              </a:rPr>
              <a:t>a</a:t>
            </a:r>
            <a:r>
              <a:rPr sz="1800" spc="-10" dirty="0">
                <a:latin typeface="Arial"/>
                <a:cs typeface="Arial"/>
              </a:rPr>
              <a:t>l</a:t>
            </a:r>
            <a:r>
              <a:rPr sz="1800" dirty="0">
                <a:latin typeface="Arial"/>
                <a:cs typeface="Arial"/>
              </a:rPr>
              <a:t>so</a:t>
            </a:r>
            <a:r>
              <a:rPr sz="1800" spc="10" dirty="0">
                <a:latin typeface="Arial"/>
                <a:cs typeface="Arial"/>
              </a:rPr>
              <a:t> </a:t>
            </a:r>
            <a:r>
              <a:rPr sz="1800" dirty="0">
                <a:latin typeface="Arial"/>
                <a:cs typeface="Arial"/>
              </a:rPr>
              <a:t>i</a:t>
            </a:r>
            <a:r>
              <a:rPr sz="1800" spc="-10" dirty="0">
                <a:latin typeface="Arial"/>
                <a:cs typeface="Arial"/>
              </a:rPr>
              <a:t>n</a:t>
            </a:r>
            <a:r>
              <a:rPr sz="1800" dirty="0">
                <a:latin typeface="Arial"/>
                <a:cs typeface="Arial"/>
              </a:rPr>
              <a:t>cl</a:t>
            </a:r>
            <a:r>
              <a:rPr sz="1800" spc="-10" dirty="0">
                <a:latin typeface="Arial"/>
                <a:cs typeface="Arial"/>
              </a:rPr>
              <a:t>u</a:t>
            </a:r>
            <a:r>
              <a:rPr sz="1800" dirty="0">
                <a:latin typeface="Arial"/>
                <a:cs typeface="Arial"/>
              </a:rPr>
              <a:t>de</a:t>
            </a:r>
            <a:r>
              <a:rPr sz="1800" spc="20" dirty="0">
                <a:latin typeface="Arial"/>
                <a:cs typeface="Arial"/>
              </a:rPr>
              <a:t> </a:t>
            </a:r>
            <a:r>
              <a:rPr sz="1800" dirty="0">
                <a:latin typeface="Arial"/>
                <a:cs typeface="Arial"/>
              </a:rPr>
              <a:t>OJ, so</a:t>
            </a:r>
            <a:r>
              <a:rPr sz="1800" spc="-10" dirty="0">
                <a:latin typeface="Arial"/>
                <a:cs typeface="Arial"/>
              </a:rPr>
              <a:t> </a:t>
            </a:r>
            <a:r>
              <a:rPr lang="en-US" sz="1800" dirty="0">
                <a:latin typeface="Arial"/>
                <a:cs typeface="Arial"/>
              </a:rPr>
              <a:t>75</a:t>
            </a:r>
            <a:r>
              <a:rPr sz="1800" dirty="0">
                <a:latin typeface="Arial"/>
                <a:cs typeface="Arial"/>
              </a:rPr>
              <a:t>%</a:t>
            </a:r>
          </a:p>
          <a:p>
            <a:pPr marL="355600" indent="-342900">
              <a:lnSpc>
                <a:spcPct val="100000"/>
              </a:lnSpc>
              <a:spcBef>
                <a:spcPts val="685"/>
              </a:spcBef>
              <a:buFont typeface="Arial"/>
              <a:buChar char="•"/>
              <a:tabLst>
                <a:tab pos="355600" algn="l"/>
              </a:tabLst>
            </a:pPr>
            <a:r>
              <a:rPr sz="2000" dirty="0">
                <a:latin typeface="Arial"/>
                <a:cs typeface="Arial"/>
              </a:rPr>
              <a:t>W</a:t>
            </a:r>
            <a:r>
              <a:rPr sz="2000" spc="5" dirty="0">
                <a:latin typeface="Arial"/>
                <a:cs typeface="Arial"/>
              </a:rPr>
              <a:t>h</a:t>
            </a:r>
            <a:r>
              <a:rPr sz="2000" dirty="0">
                <a:latin typeface="Arial"/>
                <a:cs typeface="Arial"/>
              </a:rPr>
              <a:t>at</a:t>
            </a:r>
            <a:r>
              <a:rPr sz="2000" spc="-35" dirty="0">
                <a:latin typeface="Arial"/>
                <a:cs typeface="Arial"/>
              </a:rPr>
              <a:t> </a:t>
            </a:r>
            <a:r>
              <a:rPr sz="2000" dirty="0">
                <a:latin typeface="Arial"/>
                <a:cs typeface="Arial"/>
              </a:rPr>
              <a:t>ab</a:t>
            </a:r>
            <a:r>
              <a:rPr sz="2000" spc="5" dirty="0">
                <a:latin typeface="Arial"/>
                <a:cs typeface="Arial"/>
              </a:rPr>
              <a:t>o</a:t>
            </a:r>
            <a:r>
              <a:rPr sz="2000" dirty="0">
                <a:latin typeface="Arial"/>
                <a:cs typeface="Arial"/>
              </a:rPr>
              <a:t>ut</a:t>
            </a:r>
            <a:r>
              <a:rPr sz="2000" spc="-20" dirty="0">
                <a:latin typeface="Arial"/>
                <a:cs typeface="Arial"/>
              </a:rPr>
              <a:t> </a:t>
            </a:r>
            <a:r>
              <a:rPr sz="2000" dirty="0">
                <a:latin typeface="Arial"/>
                <a:cs typeface="Arial"/>
              </a:rPr>
              <a:t>the</a:t>
            </a:r>
            <a:r>
              <a:rPr sz="2000" spc="-20" dirty="0">
                <a:latin typeface="Arial"/>
                <a:cs typeface="Arial"/>
              </a:rPr>
              <a:t> </a:t>
            </a:r>
            <a:r>
              <a:rPr sz="2000" spc="5" dirty="0">
                <a:latin typeface="Arial"/>
                <a:cs typeface="Arial"/>
              </a:rPr>
              <a:t>s</a:t>
            </a:r>
            <a:r>
              <a:rPr sz="2000" dirty="0">
                <a:latin typeface="Arial"/>
                <a:cs typeface="Arial"/>
              </a:rPr>
              <a:t>up</a:t>
            </a:r>
            <a:r>
              <a:rPr sz="2000" spc="5" dirty="0">
                <a:latin typeface="Arial"/>
                <a:cs typeface="Arial"/>
              </a:rPr>
              <a:t>p</a:t>
            </a:r>
            <a:r>
              <a:rPr sz="2000" dirty="0">
                <a:latin typeface="Arial"/>
                <a:cs typeface="Arial"/>
              </a:rPr>
              <a:t>ort</a:t>
            </a:r>
            <a:r>
              <a:rPr sz="2000" spc="-50" dirty="0">
                <a:latin typeface="Arial"/>
                <a:cs typeface="Arial"/>
              </a:rPr>
              <a:t> </a:t>
            </a:r>
            <a:r>
              <a:rPr sz="2000" dirty="0">
                <a:latin typeface="Arial"/>
                <a:cs typeface="Arial"/>
              </a:rPr>
              <a:t>and</a:t>
            </a:r>
            <a:r>
              <a:rPr sz="2000" spc="-15" dirty="0">
                <a:latin typeface="Arial"/>
                <a:cs typeface="Arial"/>
              </a:rPr>
              <a:t> </a:t>
            </a:r>
            <a:r>
              <a:rPr sz="2000" spc="5" dirty="0">
                <a:latin typeface="Arial"/>
                <a:cs typeface="Arial"/>
              </a:rPr>
              <a:t>c</a:t>
            </a:r>
            <a:r>
              <a:rPr sz="2000" dirty="0">
                <a:latin typeface="Arial"/>
                <a:cs typeface="Arial"/>
              </a:rPr>
              <a:t>onfiden</a:t>
            </a:r>
            <a:r>
              <a:rPr sz="2000" spc="5" dirty="0">
                <a:latin typeface="Arial"/>
                <a:cs typeface="Arial"/>
              </a:rPr>
              <a:t>c</a:t>
            </a:r>
            <a:r>
              <a:rPr sz="2000" dirty="0">
                <a:latin typeface="Arial"/>
                <a:cs typeface="Arial"/>
              </a:rPr>
              <a:t>e</a:t>
            </a:r>
            <a:r>
              <a:rPr sz="2000" spc="-40" dirty="0">
                <a:latin typeface="Arial"/>
                <a:cs typeface="Arial"/>
              </a:rPr>
              <a:t> </a:t>
            </a:r>
            <a:r>
              <a:rPr sz="2000" dirty="0">
                <a:latin typeface="Arial"/>
                <a:cs typeface="Arial"/>
              </a:rPr>
              <a:t>of</a:t>
            </a:r>
            <a:r>
              <a:rPr sz="2000" spc="-20" dirty="0">
                <a:latin typeface="Arial"/>
                <a:cs typeface="Arial"/>
              </a:rPr>
              <a:t> </a:t>
            </a:r>
            <a:r>
              <a:rPr sz="2000" dirty="0">
                <a:latin typeface="Arial"/>
                <a:cs typeface="Arial"/>
              </a:rPr>
              <a:t>this rule</a:t>
            </a:r>
            <a:r>
              <a:rPr sz="2000" spc="-15" dirty="0">
                <a:latin typeface="Arial"/>
                <a:cs typeface="Arial"/>
              </a:rPr>
              <a:t> </a:t>
            </a:r>
            <a:r>
              <a:rPr sz="2000" dirty="0">
                <a:latin typeface="Arial"/>
                <a:cs typeface="Arial"/>
              </a:rPr>
              <a:t>rever</a:t>
            </a:r>
            <a:r>
              <a:rPr sz="2000" spc="5" dirty="0">
                <a:latin typeface="Arial"/>
                <a:cs typeface="Arial"/>
              </a:rPr>
              <a:t>s</a:t>
            </a:r>
            <a:r>
              <a:rPr sz="2000" dirty="0">
                <a:latin typeface="Arial"/>
                <a:cs typeface="Arial"/>
              </a:rPr>
              <a:t>ed</a:t>
            </a:r>
            <a:r>
              <a:rPr sz="2000" spc="-50" dirty="0">
                <a:latin typeface="Arial"/>
                <a:cs typeface="Arial"/>
              </a:rPr>
              <a:t> </a:t>
            </a:r>
            <a:r>
              <a:rPr sz="2000" dirty="0">
                <a:latin typeface="Arial"/>
                <a:cs typeface="Arial"/>
              </a:rPr>
              <a:t>(O</a:t>
            </a:r>
            <a:r>
              <a:rPr sz="2000" spc="-50" dirty="0">
                <a:latin typeface="Arial"/>
                <a:cs typeface="Arial"/>
              </a:rPr>
              <a:t>J</a:t>
            </a:r>
            <a:r>
              <a:rPr sz="2000" dirty="0">
                <a:latin typeface="Arial"/>
                <a:cs typeface="Arial"/>
              </a:rPr>
              <a:t>-</a:t>
            </a:r>
          </a:p>
          <a:p>
            <a:pPr marL="355600">
              <a:lnSpc>
                <a:spcPct val="100000"/>
              </a:lnSpc>
              <a:spcBef>
                <a:spcPts val="240"/>
              </a:spcBef>
            </a:pPr>
            <a:r>
              <a:rPr sz="2000" spc="5" dirty="0">
                <a:latin typeface="Arial"/>
                <a:cs typeface="Arial"/>
              </a:rPr>
              <a:t>&gt;</a:t>
            </a:r>
            <a:r>
              <a:rPr sz="2000" dirty="0">
                <a:latin typeface="Arial"/>
                <a:cs typeface="Arial"/>
              </a:rPr>
              <a:t>Soda</a:t>
            </a:r>
            <a:r>
              <a:rPr sz="2000" spc="5" dirty="0">
                <a:latin typeface="Arial"/>
                <a:cs typeface="Arial"/>
              </a:rPr>
              <a:t>)</a:t>
            </a:r>
            <a:r>
              <a:rPr sz="2000" dirty="0">
                <a:latin typeface="Arial"/>
                <a:cs typeface="Arial"/>
              </a:rPr>
              <a:t>?</a:t>
            </a:r>
          </a:p>
          <a:p>
            <a:pPr marL="756285" lvl="1" indent="-286385">
              <a:lnSpc>
                <a:spcPct val="100000"/>
              </a:lnSpc>
              <a:spcBef>
                <a:spcPts val="680"/>
              </a:spcBef>
              <a:buFont typeface="Arial"/>
              <a:buChar char="–"/>
              <a:tabLst>
                <a:tab pos="756920" algn="l"/>
              </a:tabLst>
            </a:pPr>
            <a:r>
              <a:rPr sz="1800" dirty="0">
                <a:latin typeface="Arial"/>
                <a:cs typeface="Arial"/>
              </a:rPr>
              <a:t>S</a:t>
            </a:r>
            <a:r>
              <a:rPr sz="1800" spc="-10" dirty="0">
                <a:latin typeface="Arial"/>
                <a:cs typeface="Arial"/>
              </a:rPr>
              <a:t>u</a:t>
            </a:r>
            <a:r>
              <a:rPr sz="1800" dirty="0">
                <a:latin typeface="Arial"/>
                <a:cs typeface="Arial"/>
              </a:rPr>
              <a:t>p</a:t>
            </a:r>
            <a:r>
              <a:rPr sz="1800" spc="-10" dirty="0">
                <a:latin typeface="Arial"/>
                <a:cs typeface="Arial"/>
              </a:rPr>
              <a:t>p</a:t>
            </a:r>
            <a:r>
              <a:rPr sz="1800" dirty="0">
                <a:latin typeface="Arial"/>
                <a:cs typeface="Arial"/>
              </a:rPr>
              <a:t>ort</a:t>
            </a:r>
            <a:r>
              <a:rPr sz="1800" spc="10" dirty="0">
                <a:latin typeface="Arial"/>
                <a:cs typeface="Arial"/>
              </a:rPr>
              <a:t> </a:t>
            </a:r>
            <a:r>
              <a:rPr sz="1800" dirty="0">
                <a:latin typeface="Arial"/>
                <a:cs typeface="Arial"/>
              </a:rPr>
              <a:t>is the</a:t>
            </a:r>
            <a:r>
              <a:rPr sz="1800" spc="-10" dirty="0">
                <a:latin typeface="Arial"/>
                <a:cs typeface="Arial"/>
              </a:rPr>
              <a:t> </a:t>
            </a:r>
            <a:r>
              <a:rPr sz="1800" dirty="0">
                <a:latin typeface="Arial"/>
                <a:cs typeface="Arial"/>
              </a:rPr>
              <a:t>same</a:t>
            </a:r>
            <a:r>
              <a:rPr sz="1800" spc="-10" dirty="0">
                <a:latin typeface="Arial"/>
                <a:cs typeface="Arial"/>
              </a:rPr>
              <a:t> </a:t>
            </a:r>
            <a:r>
              <a:rPr sz="1800" dirty="0">
                <a:latin typeface="Arial"/>
                <a:cs typeface="Arial"/>
              </a:rPr>
              <a:t>as a</a:t>
            </a:r>
            <a:r>
              <a:rPr sz="1800" spc="-10" dirty="0">
                <a:latin typeface="Arial"/>
                <a:cs typeface="Arial"/>
              </a:rPr>
              <a:t>b</a:t>
            </a:r>
            <a:r>
              <a:rPr sz="1800" dirty="0">
                <a:latin typeface="Arial"/>
                <a:cs typeface="Arial"/>
              </a:rPr>
              <a:t>ov</a:t>
            </a:r>
            <a:r>
              <a:rPr sz="1800" spc="-10" dirty="0">
                <a:latin typeface="Arial"/>
                <a:cs typeface="Arial"/>
              </a:rPr>
              <a:t>e</a:t>
            </a:r>
            <a:r>
              <a:rPr sz="1800" dirty="0">
                <a:latin typeface="Arial"/>
                <a:cs typeface="Arial"/>
              </a:rPr>
              <a:t>,</a:t>
            </a:r>
            <a:r>
              <a:rPr sz="1800" spc="15" dirty="0">
                <a:latin typeface="Arial"/>
                <a:cs typeface="Arial"/>
              </a:rPr>
              <a:t> </a:t>
            </a:r>
            <a:r>
              <a:rPr lang="en-US" sz="1800" dirty="0">
                <a:latin typeface="Arial"/>
                <a:cs typeface="Arial"/>
              </a:rPr>
              <a:t>6</a:t>
            </a:r>
            <a:r>
              <a:rPr sz="1800" spc="-10" dirty="0">
                <a:latin typeface="Arial"/>
                <a:cs typeface="Arial"/>
              </a:rPr>
              <a:t>0</a:t>
            </a:r>
            <a:r>
              <a:rPr sz="1800" dirty="0">
                <a:latin typeface="Arial"/>
                <a:cs typeface="Arial"/>
              </a:rPr>
              <a:t>%</a:t>
            </a:r>
          </a:p>
          <a:p>
            <a:pPr marL="756285" lvl="1" indent="-286385">
              <a:lnSpc>
                <a:spcPct val="100000"/>
              </a:lnSpc>
              <a:spcBef>
                <a:spcPts val="645"/>
              </a:spcBef>
              <a:buFont typeface="Arial"/>
              <a:buChar char="–"/>
              <a:tabLst>
                <a:tab pos="756920" algn="l"/>
              </a:tabLst>
            </a:pPr>
            <a:r>
              <a:rPr sz="1800" dirty="0">
                <a:latin typeface="Arial"/>
                <a:cs typeface="Arial"/>
              </a:rPr>
              <a:t>C</a:t>
            </a:r>
            <a:r>
              <a:rPr sz="1800" spc="-10" dirty="0">
                <a:latin typeface="Arial"/>
                <a:cs typeface="Arial"/>
              </a:rPr>
              <a:t>o</a:t>
            </a:r>
            <a:r>
              <a:rPr sz="1800" dirty="0">
                <a:latin typeface="Arial"/>
                <a:cs typeface="Arial"/>
              </a:rPr>
              <a:t>nfi</a:t>
            </a:r>
            <a:r>
              <a:rPr sz="1800" spc="-10" dirty="0">
                <a:latin typeface="Arial"/>
                <a:cs typeface="Arial"/>
              </a:rPr>
              <a:t>d</a:t>
            </a:r>
            <a:r>
              <a:rPr sz="1800" dirty="0">
                <a:latin typeface="Arial"/>
                <a:cs typeface="Arial"/>
              </a:rPr>
              <a:t>e</a:t>
            </a:r>
            <a:r>
              <a:rPr sz="1800" spc="-10" dirty="0">
                <a:latin typeface="Arial"/>
                <a:cs typeface="Arial"/>
              </a:rPr>
              <a:t>n</a:t>
            </a:r>
            <a:r>
              <a:rPr sz="1800" dirty="0">
                <a:latin typeface="Arial"/>
                <a:cs typeface="Arial"/>
              </a:rPr>
              <a:t>ce:</a:t>
            </a:r>
            <a:r>
              <a:rPr sz="1800" spc="25" dirty="0">
                <a:latin typeface="Arial"/>
                <a:cs typeface="Arial"/>
              </a:rPr>
              <a:t> </a:t>
            </a:r>
            <a:r>
              <a:rPr lang="en-US" sz="1800" dirty="0">
                <a:latin typeface="Arial"/>
                <a:cs typeface="Arial"/>
              </a:rPr>
              <a:t>3</a:t>
            </a:r>
            <a:r>
              <a:rPr sz="1800" spc="-5" dirty="0">
                <a:latin typeface="Arial"/>
                <a:cs typeface="Arial"/>
              </a:rPr>
              <a:t> </a:t>
            </a:r>
            <a:r>
              <a:rPr sz="1800" dirty="0">
                <a:latin typeface="Arial"/>
                <a:cs typeface="Arial"/>
              </a:rPr>
              <a:t>out of 4</a:t>
            </a:r>
            <a:r>
              <a:rPr sz="1800" spc="-10" dirty="0">
                <a:latin typeface="Arial"/>
                <a:cs typeface="Arial"/>
              </a:rPr>
              <a:t> </a:t>
            </a:r>
            <a:r>
              <a:rPr sz="1800" spc="5" dirty="0">
                <a:latin typeface="Arial"/>
                <a:cs typeface="Arial"/>
              </a:rPr>
              <a:t>O</a:t>
            </a:r>
            <a:r>
              <a:rPr sz="1800" dirty="0">
                <a:latin typeface="Arial"/>
                <a:cs typeface="Arial"/>
              </a:rPr>
              <a:t>J purch</a:t>
            </a:r>
            <a:r>
              <a:rPr sz="1800" spc="-10" dirty="0">
                <a:latin typeface="Arial"/>
                <a:cs typeface="Arial"/>
              </a:rPr>
              <a:t>a</a:t>
            </a:r>
            <a:r>
              <a:rPr sz="1800" dirty="0">
                <a:latin typeface="Arial"/>
                <a:cs typeface="Arial"/>
              </a:rPr>
              <a:t>ses</a:t>
            </a:r>
            <a:r>
              <a:rPr sz="1800" spc="10" dirty="0">
                <a:latin typeface="Arial"/>
                <a:cs typeface="Arial"/>
              </a:rPr>
              <a:t> </a:t>
            </a:r>
            <a:r>
              <a:rPr sz="1800" dirty="0">
                <a:latin typeface="Arial"/>
                <a:cs typeface="Arial"/>
              </a:rPr>
              <a:t>a</a:t>
            </a:r>
            <a:r>
              <a:rPr sz="1800" spc="-10" dirty="0">
                <a:latin typeface="Arial"/>
                <a:cs typeface="Arial"/>
              </a:rPr>
              <a:t>l</a:t>
            </a:r>
            <a:r>
              <a:rPr sz="1800" dirty="0">
                <a:latin typeface="Arial"/>
                <a:cs typeface="Arial"/>
              </a:rPr>
              <a:t>so</a:t>
            </a:r>
            <a:r>
              <a:rPr sz="1800" spc="10" dirty="0">
                <a:latin typeface="Arial"/>
                <a:cs typeface="Arial"/>
              </a:rPr>
              <a:t> </a:t>
            </a:r>
            <a:r>
              <a:rPr sz="1800" dirty="0">
                <a:latin typeface="Arial"/>
                <a:cs typeface="Arial"/>
              </a:rPr>
              <a:t>i</a:t>
            </a:r>
            <a:r>
              <a:rPr sz="1800" spc="-10" dirty="0">
                <a:latin typeface="Arial"/>
                <a:cs typeface="Arial"/>
              </a:rPr>
              <a:t>n</a:t>
            </a:r>
            <a:r>
              <a:rPr sz="1800" dirty="0">
                <a:latin typeface="Arial"/>
                <a:cs typeface="Arial"/>
              </a:rPr>
              <a:t>cl</a:t>
            </a:r>
            <a:r>
              <a:rPr sz="1800" spc="-10" dirty="0">
                <a:latin typeface="Arial"/>
                <a:cs typeface="Arial"/>
              </a:rPr>
              <a:t>u</a:t>
            </a:r>
            <a:r>
              <a:rPr sz="1800" dirty="0">
                <a:latin typeface="Arial"/>
                <a:cs typeface="Arial"/>
              </a:rPr>
              <a:t>de</a:t>
            </a:r>
            <a:r>
              <a:rPr sz="1800" spc="5" dirty="0">
                <a:latin typeface="Arial"/>
                <a:cs typeface="Arial"/>
              </a:rPr>
              <a:t> </a:t>
            </a:r>
            <a:r>
              <a:rPr sz="1800" dirty="0">
                <a:latin typeface="Arial"/>
                <a:cs typeface="Arial"/>
              </a:rPr>
              <a:t>sod</a:t>
            </a:r>
            <a:r>
              <a:rPr sz="1800" spc="-10" dirty="0">
                <a:latin typeface="Arial"/>
                <a:cs typeface="Arial"/>
              </a:rPr>
              <a:t>a</a:t>
            </a:r>
            <a:r>
              <a:rPr sz="1800" dirty="0">
                <a:latin typeface="Arial"/>
                <a:cs typeface="Arial"/>
              </a:rPr>
              <a:t>,</a:t>
            </a:r>
            <a:r>
              <a:rPr sz="1800" spc="15" dirty="0">
                <a:latin typeface="Arial"/>
                <a:cs typeface="Arial"/>
              </a:rPr>
              <a:t> </a:t>
            </a:r>
            <a:r>
              <a:rPr sz="1800" dirty="0">
                <a:latin typeface="Arial"/>
                <a:cs typeface="Arial"/>
              </a:rPr>
              <a:t>so</a:t>
            </a:r>
            <a:r>
              <a:rPr lang="en-US" sz="1800" dirty="0">
                <a:latin typeface="Arial"/>
                <a:cs typeface="Arial"/>
              </a:rPr>
              <a:t> 75</a:t>
            </a:r>
            <a:r>
              <a:rPr sz="1800" dirty="0">
                <a:latin typeface="Arial"/>
                <a:cs typeface="Arial"/>
              </a:rPr>
              <a:t>%</a:t>
            </a:r>
          </a:p>
        </p:txBody>
      </p:sp>
      <p:sp>
        <p:nvSpPr>
          <p:cNvPr id="5" name="object 5"/>
          <p:cNvSpPr txBox="1"/>
          <p:nvPr/>
        </p:nvSpPr>
        <p:spPr>
          <a:xfrm>
            <a:off x="6556629" y="1899721"/>
            <a:ext cx="1867535" cy="254000"/>
          </a:xfrm>
          <a:prstGeom prst="rect">
            <a:avLst/>
          </a:prstGeom>
        </p:spPr>
        <p:txBody>
          <a:bodyPr vert="horz" wrap="square" lIns="0" tIns="0" rIns="0" bIns="0" rtlCol="0">
            <a:spAutoFit/>
          </a:bodyPr>
          <a:lstStyle/>
          <a:p>
            <a:pPr marL="12700">
              <a:lnSpc>
                <a:spcPct val="100000"/>
              </a:lnSpc>
            </a:pPr>
            <a:r>
              <a:rPr sz="1800" dirty="0">
                <a:latin typeface="Arial"/>
                <a:cs typeface="Arial"/>
              </a:rPr>
              <a:t>POS</a:t>
            </a:r>
            <a:r>
              <a:rPr sz="1800" spc="-35" dirty="0">
                <a:latin typeface="Arial"/>
                <a:cs typeface="Arial"/>
              </a:rPr>
              <a:t> </a:t>
            </a:r>
            <a:r>
              <a:rPr sz="1800" spc="-60" dirty="0">
                <a:latin typeface="Arial"/>
                <a:cs typeface="Arial"/>
              </a:rPr>
              <a:t>T</a:t>
            </a:r>
            <a:r>
              <a:rPr sz="1800" dirty="0">
                <a:latin typeface="Arial"/>
                <a:cs typeface="Arial"/>
              </a:rPr>
              <a:t>ra</a:t>
            </a:r>
            <a:r>
              <a:rPr sz="1800" spc="-10" dirty="0">
                <a:latin typeface="Arial"/>
                <a:cs typeface="Arial"/>
              </a:rPr>
              <a:t>n</a:t>
            </a:r>
            <a:r>
              <a:rPr sz="1800" dirty="0">
                <a:latin typeface="Arial"/>
                <a:cs typeface="Arial"/>
              </a:rPr>
              <a:t>sacti</a:t>
            </a:r>
            <a:r>
              <a:rPr sz="1800" spc="-10" dirty="0">
                <a:latin typeface="Arial"/>
                <a:cs typeface="Arial"/>
              </a:rPr>
              <a:t>o</a:t>
            </a:r>
            <a:r>
              <a:rPr sz="1800" dirty="0">
                <a:latin typeface="Arial"/>
                <a:cs typeface="Arial"/>
              </a:rPr>
              <a:t>ns</a:t>
            </a:r>
            <a:endParaRPr sz="1800">
              <a:latin typeface="Arial"/>
              <a:cs typeface="Arial"/>
            </a:endParaRPr>
          </a:p>
        </p:txBody>
      </p:sp>
      <p:sp>
        <p:nvSpPr>
          <p:cNvPr id="6" name="object 6"/>
          <p:cNvSpPr/>
          <p:nvPr/>
        </p:nvSpPr>
        <p:spPr>
          <a:xfrm>
            <a:off x="6019800" y="2019300"/>
            <a:ext cx="457200" cy="76200"/>
          </a:xfrm>
          <a:custGeom>
            <a:avLst/>
            <a:gdLst/>
            <a:ahLst/>
            <a:cxnLst/>
            <a:rect l="l" t="t" r="r" b="b"/>
            <a:pathLst>
              <a:path w="457200" h="76200">
                <a:moveTo>
                  <a:pt x="76200" y="0"/>
                </a:moveTo>
                <a:lnTo>
                  <a:pt x="0" y="38100"/>
                </a:lnTo>
                <a:lnTo>
                  <a:pt x="76200" y="76200"/>
                </a:lnTo>
                <a:lnTo>
                  <a:pt x="76200" y="44450"/>
                </a:lnTo>
                <a:lnTo>
                  <a:pt x="63500" y="44450"/>
                </a:lnTo>
                <a:lnTo>
                  <a:pt x="63500" y="31750"/>
                </a:lnTo>
                <a:lnTo>
                  <a:pt x="76200" y="31750"/>
                </a:lnTo>
                <a:lnTo>
                  <a:pt x="76200" y="0"/>
                </a:lnTo>
                <a:close/>
              </a:path>
              <a:path w="457200" h="76200">
                <a:moveTo>
                  <a:pt x="76200" y="31750"/>
                </a:moveTo>
                <a:lnTo>
                  <a:pt x="63500" y="31750"/>
                </a:lnTo>
                <a:lnTo>
                  <a:pt x="63500" y="44450"/>
                </a:lnTo>
                <a:lnTo>
                  <a:pt x="76200" y="44450"/>
                </a:lnTo>
                <a:lnTo>
                  <a:pt x="76200" y="31750"/>
                </a:lnTo>
                <a:close/>
              </a:path>
              <a:path w="457200" h="76200">
                <a:moveTo>
                  <a:pt x="457200" y="31750"/>
                </a:moveTo>
                <a:lnTo>
                  <a:pt x="76200" y="31750"/>
                </a:lnTo>
                <a:lnTo>
                  <a:pt x="76200" y="44450"/>
                </a:lnTo>
                <a:lnTo>
                  <a:pt x="457200" y="44450"/>
                </a:lnTo>
                <a:lnTo>
                  <a:pt x="457200" y="31750"/>
                </a:lnTo>
                <a:close/>
              </a:path>
            </a:pathLst>
          </a:custGeom>
          <a:solidFill>
            <a:srgbClr val="000000"/>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16</a:t>
            </a:fld>
            <a:endParaRPr dirty="0"/>
          </a:p>
        </p:txBody>
      </p:sp>
      <p:graphicFrame>
        <p:nvGraphicFramePr>
          <p:cNvPr id="9" name="object 2"/>
          <p:cNvGraphicFramePr>
            <a:graphicFrameLocks noGrp="1"/>
          </p:cNvGraphicFramePr>
          <p:nvPr>
            <p:extLst>
              <p:ext uri="{D42A27DB-BD31-4B8C-83A1-F6EECF244321}">
                <p14:modId xmlns:p14="http://schemas.microsoft.com/office/powerpoint/2010/main" val="928045845"/>
              </p:ext>
            </p:extLst>
          </p:nvPr>
        </p:nvGraphicFramePr>
        <p:xfrm>
          <a:off x="268415" y="718941"/>
          <a:ext cx="5638800" cy="2869560"/>
        </p:xfrm>
        <a:graphic>
          <a:graphicData uri="http://schemas.openxmlformats.org/drawingml/2006/table">
            <a:tbl>
              <a:tblPr firstRow="1" bandRow="1">
                <a:tableStyleId>{2D5ABB26-0587-4C30-8999-92F81FD0307C}</a:tableStyleId>
              </a:tblPr>
              <a:tblGrid>
                <a:gridCol w="86868">
                  <a:extLst>
                    <a:ext uri="{9D8B030D-6E8A-4147-A177-3AD203B41FA5}">
                      <a16:colId xmlns:a16="http://schemas.microsoft.com/office/drawing/2014/main" val="20000"/>
                    </a:ext>
                  </a:extLst>
                </a:gridCol>
                <a:gridCol w="370332">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3581400">
                  <a:extLst>
                    <a:ext uri="{9D8B030D-6E8A-4147-A177-3AD203B41FA5}">
                      <a16:colId xmlns:a16="http://schemas.microsoft.com/office/drawing/2014/main" val="20003"/>
                    </a:ext>
                  </a:extLst>
                </a:gridCol>
              </a:tblGrid>
              <a:tr h="164591">
                <a:tc>
                  <a:txBody>
                    <a:bodyPr/>
                    <a:lstStyle/>
                    <a:p>
                      <a:endParaRPr/>
                    </a:p>
                  </a:txBody>
                  <a:tcPr marL="0" marR="0" marT="0" marB="0"/>
                </a:tc>
                <a:tc>
                  <a:txBody>
                    <a:bodyPr/>
                    <a:lstStyle/>
                    <a:p>
                      <a:endParaRPr/>
                    </a:p>
                  </a:txBody>
                  <a:tcPr marL="0" marR="0" marT="0" marB="0">
                    <a:lnB w="54863">
                      <a:solidFill>
                        <a:srgbClr val="000000"/>
                      </a:solidFill>
                      <a:prstDash val="solid"/>
                    </a:lnB>
                  </a:tcPr>
                </a:tc>
                <a:tc>
                  <a:txBody>
                    <a:bodyPr/>
                    <a:lstStyle/>
                    <a:p>
                      <a:endParaRPr/>
                    </a:p>
                  </a:txBody>
                  <a:tcPr marL="0" marR="0" marT="0" marB="0">
                    <a:lnB w="54863">
                      <a:solidFill>
                        <a:srgbClr val="000000"/>
                      </a:solidFill>
                      <a:prstDash val="solid"/>
                    </a:lnB>
                  </a:tcPr>
                </a:tc>
                <a:tc>
                  <a:txBody>
                    <a:bodyPr/>
                    <a:lstStyle/>
                    <a:p>
                      <a:endParaRPr/>
                    </a:p>
                  </a:txBody>
                  <a:tcPr marL="0" marR="0" marT="0" marB="0">
                    <a:lnB w="54863">
                      <a:solidFill>
                        <a:srgbClr val="000000"/>
                      </a:solidFill>
                      <a:prstDash val="solid"/>
                    </a:lnB>
                  </a:tcPr>
                </a:tc>
                <a:extLst>
                  <a:ext uri="{0D108BD9-81ED-4DB2-BD59-A6C34878D82A}">
                    <a16:rowId xmlns:a16="http://schemas.microsoft.com/office/drawing/2014/main" val="10000"/>
                  </a:ext>
                </a:extLst>
              </a:tr>
              <a:tr h="309371">
                <a:tc>
                  <a:txBody>
                    <a:bodyPr/>
                    <a:lstStyle/>
                    <a:p>
                      <a:endParaRPr/>
                    </a:p>
                  </a:txBody>
                  <a:tcPr marL="0" marR="0" marT="0" marB="0">
                    <a:solidFill>
                      <a:srgbClr val="333399"/>
                    </a:solidFill>
                  </a:tcPr>
                </a:tc>
                <a:tc>
                  <a:txBody>
                    <a:bodyPr/>
                    <a:lstStyle/>
                    <a:p>
                      <a:endParaRPr dirty="0"/>
                    </a:p>
                  </a:txBody>
                  <a:tcPr marL="0" marR="0" marT="0" marB="0">
                    <a:lnT w="54863">
                      <a:solidFill>
                        <a:srgbClr val="000000"/>
                      </a:solidFill>
                      <a:prstDash val="solid"/>
                    </a:lnT>
                    <a:solidFill>
                      <a:srgbClr val="333399"/>
                    </a:solidFill>
                  </a:tcPr>
                </a:tc>
                <a:tc>
                  <a:txBody>
                    <a:bodyPr/>
                    <a:lstStyle/>
                    <a:p>
                      <a:endParaRPr dirty="0"/>
                    </a:p>
                  </a:txBody>
                  <a:tcPr marL="0" marR="0" marT="0" marB="0">
                    <a:lnT w="54863">
                      <a:solidFill>
                        <a:srgbClr val="000000"/>
                      </a:solidFill>
                      <a:prstDash val="solid"/>
                    </a:lnT>
                  </a:tcPr>
                </a:tc>
                <a:tc>
                  <a:txBody>
                    <a:bodyPr/>
                    <a:lstStyle/>
                    <a:p>
                      <a:endParaRPr/>
                    </a:p>
                  </a:txBody>
                  <a:tcPr marL="0" marR="0" marT="0" marB="0">
                    <a:lnT w="54863">
                      <a:solidFill>
                        <a:srgbClr val="000000"/>
                      </a:solidFill>
                      <a:prstDash val="solid"/>
                    </a:lnT>
                  </a:tcPr>
                </a:tc>
                <a:extLst>
                  <a:ext uri="{0D108BD9-81ED-4DB2-BD59-A6C34878D82A}">
                    <a16:rowId xmlns:a16="http://schemas.microsoft.com/office/drawing/2014/main" val="10001"/>
                  </a:ext>
                </a:extLst>
              </a:tr>
              <a:tr h="59436">
                <a:tc>
                  <a:txBody>
                    <a:bodyPr/>
                    <a:lstStyle/>
                    <a:p>
                      <a:endParaRPr/>
                    </a:p>
                  </a:txBody>
                  <a:tcPr marL="0" marR="0" marT="0" marB="0"/>
                </a:tc>
                <a:tc>
                  <a:txBody>
                    <a:bodyPr/>
                    <a:lstStyle/>
                    <a:p>
                      <a:endParaRPr/>
                    </a:p>
                  </a:txBody>
                  <a:tcPr marL="0" marR="0" marT="0" marB="0"/>
                </a:tc>
                <a:tc>
                  <a:txBody>
                    <a:bodyPr/>
                    <a:lstStyle/>
                    <a:p>
                      <a:endParaRPr/>
                    </a:p>
                  </a:txBody>
                  <a:tcPr marL="0" marR="0" marT="0" marB="0">
                    <a:lnB w="28575">
                      <a:solidFill>
                        <a:srgbClr val="000000"/>
                      </a:solidFill>
                      <a:prstDash val="solid"/>
                    </a:lnB>
                  </a:tcPr>
                </a:tc>
                <a:tc>
                  <a:txBody>
                    <a:bodyPr/>
                    <a:lstStyle/>
                    <a:p>
                      <a:endParaRPr/>
                    </a:p>
                  </a:txBody>
                  <a:tcPr marL="0" marR="0" marT="0" marB="0">
                    <a:lnB w="28575">
                      <a:solidFill>
                        <a:srgbClr val="000000"/>
                      </a:solidFill>
                      <a:prstDash val="solid"/>
                    </a:lnB>
                  </a:tcPr>
                </a:tc>
                <a:extLst>
                  <a:ext uri="{0D108BD9-81ED-4DB2-BD59-A6C34878D82A}">
                    <a16:rowId xmlns:a16="http://schemas.microsoft.com/office/drawing/2014/main" val="10002"/>
                  </a:ext>
                </a:extLst>
              </a:tr>
              <a:tr h="341629">
                <a:tc>
                  <a:txBody>
                    <a:bodyPr/>
                    <a:lstStyle/>
                    <a:p>
                      <a:endParaRPr/>
                    </a:p>
                  </a:txBody>
                  <a:tcPr marL="0" marR="0" marT="0" marB="0"/>
                </a:tc>
                <a:tc>
                  <a:txBody>
                    <a:bodyPr/>
                    <a:lstStyle/>
                    <a:p>
                      <a:endParaRPr/>
                    </a:p>
                  </a:txBody>
                  <a:tcPr marL="0" marR="0" marT="0" marB="0">
                    <a:lnR w="28575">
                      <a:solidFill>
                        <a:srgbClr val="000000"/>
                      </a:solidFill>
                      <a:prstDash val="solid"/>
                    </a:lnR>
                  </a:tcPr>
                </a:tc>
                <a:tc>
                  <a:txBody>
                    <a:bodyPr/>
                    <a:lstStyle/>
                    <a:p>
                      <a:pPr marL="346075">
                        <a:lnSpc>
                          <a:spcPct val="100000"/>
                        </a:lnSpc>
                      </a:pPr>
                      <a:r>
                        <a:rPr sz="1600" dirty="0">
                          <a:latin typeface="Arial"/>
                          <a:cs typeface="Arial"/>
                        </a:rPr>
                        <a:t>Customer</a:t>
                      </a: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090">
                        <a:lnSpc>
                          <a:spcPct val="100000"/>
                        </a:lnSpc>
                      </a:pPr>
                      <a:r>
                        <a:rPr sz="1600" dirty="0">
                          <a:latin typeface="Arial"/>
                          <a:cs typeface="Arial"/>
                        </a:rPr>
                        <a:t>Items</a:t>
                      </a:r>
                      <a:r>
                        <a:rPr sz="1600" spc="25" dirty="0">
                          <a:latin typeface="Arial"/>
                          <a:cs typeface="Arial"/>
                        </a:rPr>
                        <a:t> </a:t>
                      </a:r>
                      <a:r>
                        <a:rPr sz="1600" dirty="0">
                          <a:latin typeface="Arial"/>
                          <a:cs typeface="Arial"/>
                        </a:rPr>
                        <a:t>Purchased</a:t>
                      </a: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35280">
                <a:tc>
                  <a:txBody>
                    <a:bodyPr/>
                    <a:lstStyle/>
                    <a:p>
                      <a:endParaRPr sz="1600">
                        <a:latin typeface="Arial"/>
                        <a:cs typeface="Arial"/>
                      </a:endParaRPr>
                    </a:p>
                  </a:txBody>
                  <a:tcPr marL="0" marR="0" marT="0" marB="0"/>
                </a:tc>
                <a:tc>
                  <a:txBody>
                    <a:bodyPr/>
                    <a:lstStyle/>
                    <a:p>
                      <a:endParaRPr sz="1600">
                        <a:latin typeface="Arial"/>
                        <a:cs typeface="Arial"/>
                      </a:endParaRPr>
                    </a:p>
                  </a:txBody>
                  <a:tcPr marL="0" marR="0" marT="0" marB="0">
                    <a:lnR w="28575">
                      <a:solidFill>
                        <a:srgbClr val="000000"/>
                      </a:solidFill>
                      <a:prstDash val="solid"/>
                    </a:lnR>
                  </a:tcPr>
                </a:tc>
                <a:tc>
                  <a:txBody>
                    <a:bodyPr/>
                    <a:lstStyle/>
                    <a:p>
                      <a:pPr marR="1270" algn="ctr">
                        <a:lnSpc>
                          <a:spcPct val="100000"/>
                        </a:lnSpc>
                      </a:pPr>
                      <a:r>
                        <a:rPr sz="1600" dirty="0">
                          <a:latin typeface="Arial"/>
                          <a:cs typeface="Arial"/>
                        </a:rPr>
                        <a:t>1</a:t>
                      </a:r>
                      <a:endParaRPr sz="16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1600" spc="-10" dirty="0">
                          <a:latin typeface="Arial"/>
                          <a:cs typeface="Arial"/>
                        </a:rPr>
                        <a:t>O</a:t>
                      </a:r>
                      <a:r>
                        <a:rPr sz="1600" dirty="0">
                          <a:latin typeface="Arial"/>
                          <a:cs typeface="Arial"/>
                        </a:rPr>
                        <a:t>J,</a:t>
                      </a:r>
                      <a:r>
                        <a:rPr sz="1600" spc="20" dirty="0">
                          <a:latin typeface="Arial"/>
                          <a:cs typeface="Arial"/>
                        </a:rPr>
                        <a:t> </a:t>
                      </a:r>
                      <a:r>
                        <a:rPr sz="1600" dirty="0">
                          <a:latin typeface="Arial"/>
                          <a:cs typeface="Arial"/>
                        </a:rPr>
                        <a:t>soda</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35152">
                <a:tc>
                  <a:txBody>
                    <a:bodyPr/>
                    <a:lstStyle/>
                    <a:p>
                      <a:endParaRPr sz="1600">
                        <a:latin typeface="Arial"/>
                        <a:cs typeface="Arial"/>
                      </a:endParaRPr>
                    </a:p>
                  </a:txBody>
                  <a:tcPr marL="0" marR="0" marT="0" marB="0"/>
                </a:tc>
                <a:tc>
                  <a:txBody>
                    <a:bodyPr/>
                    <a:lstStyle/>
                    <a:p>
                      <a:endParaRPr sz="1600">
                        <a:latin typeface="Arial"/>
                        <a:cs typeface="Arial"/>
                      </a:endParaRPr>
                    </a:p>
                  </a:txBody>
                  <a:tcPr marL="0" marR="0" marT="0" marB="0">
                    <a:lnR w="28575">
                      <a:solidFill>
                        <a:srgbClr val="000000"/>
                      </a:solidFill>
                      <a:prstDash val="solid"/>
                    </a:lnR>
                  </a:tcPr>
                </a:tc>
                <a:tc>
                  <a:txBody>
                    <a:bodyPr/>
                    <a:lstStyle/>
                    <a:p>
                      <a:pPr marR="1270" algn="ctr">
                        <a:lnSpc>
                          <a:spcPct val="100000"/>
                        </a:lnSpc>
                      </a:pPr>
                      <a:r>
                        <a:rPr sz="1600" dirty="0">
                          <a:latin typeface="Arial"/>
                          <a:cs typeface="Arial"/>
                        </a:rPr>
                        <a:t>2</a:t>
                      </a:r>
                      <a:endParaRPr sz="16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1600" dirty="0">
                          <a:latin typeface="Arial"/>
                          <a:cs typeface="Arial"/>
                        </a:rPr>
                        <a:t>M</a:t>
                      </a:r>
                      <a:r>
                        <a:rPr sz="1600" spc="5" dirty="0">
                          <a:latin typeface="Arial"/>
                          <a:cs typeface="Arial"/>
                        </a:rPr>
                        <a:t>i</a:t>
                      </a:r>
                      <a:r>
                        <a:rPr sz="1600" dirty="0">
                          <a:latin typeface="Arial"/>
                          <a:cs typeface="Arial"/>
                        </a:rPr>
                        <a:t>lk,</a:t>
                      </a:r>
                      <a:r>
                        <a:rPr sz="1600" spc="-15" dirty="0">
                          <a:latin typeface="Arial"/>
                          <a:cs typeface="Arial"/>
                        </a:rPr>
                        <a:t> </a:t>
                      </a:r>
                      <a:r>
                        <a:rPr sz="1600" spc="-10" dirty="0">
                          <a:latin typeface="Arial"/>
                          <a:cs typeface="Arial"/>
                        </a:rPr>
                        <a:t>O</a:t>
                      </a:r>
                      <a:r>
                        <a:rPr sz="1600" dirty="0">
                          <a:latin typeface="Arial"/>
                          <a:cs typeface="Arial"/>
                        </a:rPr>
                        <a:t>J,</a:t>
                      </a:r>
                      <a:r>
                        <a:rPr sz="1600" spc="20" dirty="0">
                          <a:latin typeface="Arial"/>
                          <a:cs typeface="Arial"/>
                        </a:rPr>
                        <a:t> </a:t>
                      </a:r>
                      <a:r>
                        <a:rPr sz="1600" spc="-15" dirty="0">
                          <a:latin typeface="Arial"/>
                          <a:cs typeface="Arial"/>
                        </a:rPr>
                        <a:t>w</a:t>
                      </a:r>
                      <a:r>
                        <a:rPr sz="1600" dirty="0">
                          <a:latin typeface="Arial"/>
                          <a:cs typeface="Arial"/>
                        </a:rPr>
                        <a:t>indow</a:t>
                      </a:r>
                      <a:r>
                        <a:rPr sz="1600" spc="10" dirty="0">
                          <a:latin typeface="Arial"/>
                          <a:cs typeface="Arial"/>
                        </a:rPr>
                        <a:t> </a:t>
                      </a:r>
                      <a:r>
                        <a:rPr sz="1600" dirty="0">
                          <a:latin typeface="Arial"/>
                          <a:cs typeface="Arial"/>
                        </a:rPr>
                        <a:t>cleaner</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35279">
                <a:tc>
                  <a:txBody>
                    <a:bodyPr/>
                    <a:lstStyle/>
                    <a:p>
                      <a:endParaRPr sz="1600">
                        <a:latin typeface="Arial"/>
                        <a:cs typeface="Arial"/>
                      </a:endParaRPr>
                    </a:p>
                  </a:txBody>
                  <a:tcPr marL="0" marR="0" marT="0" marB="0"/>
                </a:tc>
                <a:tc>
                  <a:txBody>
                    <a:bodyPr/>
                    <a:lstStyle/>
                    <a:p>
                      <a:endParaRPr sz="1600">
                        <a:latin typeface="Arial"/>
                        <a:cs typeface="Arial"/>
                      </a:endParaRPr>
                    </a:p>
                  </a:txBody>
                  <a:tcPr marL="0" marR="0" marT="0" marB="0">
                    <a:lnR w="28575">
                      <a:solidFill>
                        <a:srgbClr val="000000"/>
                      </a:solidFill>
                      <a:prstDash val="solid"/>
                    </a:lnR>
                  </a:tcPr>
                </a:tc>
                <a:tc>
                  <a:txBody>
                    <a:bodyPr/>
                    <a:lstStyle/>
                    <a:p>
                      <a:pPr marR="1270" algn="ctr">
                        <a:lnSpc>
                          <a:spcPct val="100000"/>
                        </a:lnSpc>
                      </a:pPr>
                      <a:r>
                        <a:rPr sz="1600" dirty="0">
                          <a:latin typeface="Arial"/>
                          <a:cs typeface="Arial"/>
                        </a:rPr>
                        <a:t>3</a:t>
                      </a:r>
                      <a:endParaRPr sz="16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1600" spc="-10" dirty="0">
                          <a:latin typeface="Arial"/>
                          <a:cs typeface="Arial"/>
                        </a:rPr>
                        <a:t>O</a:t>
                      </a:r>
                      <a:r>
                        <a:rPr sz="1600" dirty="0">
                          <a:latin typeface="Arial"/>
                          <a:cs typeface="Arial"/>
                        </a:rPr>
                        <a:t>J,</a:t>
                      </a:r>
                      <a:r>
                        <a:rPr sz="1600" spc="20" dirty="0">
                          <a:latin typeface="Arial"/>
                          <a:cs typeface="Arial"/>
                        </a:rPr>
                        <a:t> </a:t>
                      </a:r>
                      <a:r>
                        <a:rPr sz="1600" dirty="0">
                          <a:latin typeface="Arial"/>
                          <a:cs typeface="Arial"/>
                        </a:rPr>
                        <a:t>detergent</a:t>
                      </a:r>
                      <a:r>
                        <a:rPr lang="en-US" sz="1600" dirty="0">
                          <a:latin typeface="Arial"/>
                          <a:cs typeface="Arial"/>
                        </a:rPr>
                        <a:t>, soda</a:t>
                      </a:r>
                      <a:endParaRPr sz="1600" dirty="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35280">
                <a:tc>
                  <a:txBody>
                    <a:bodyPr/>
                    <a:lstStyle/>
                    <a:p>
                      <a:endParaRPr sz="1600">
                        <a:latin typeface="Arial"/>
                        <a:cs typeface="Arial"/>
                      </a:endParaRPr>
                    </a:p>
                  </a:txBody>
                  <a:tcPr marL="0" marR="0" marT="0" marB="0"/>
                </a:tc>
                <a:tc>
                  <a:txBody>
                    <a:bodyPr/>
                    <a:lstStyle/>
                    <a:p>
                      <a:endParaRPr sz="1600">
                        <a:latin typeface="Arial"/>
                        <a:cs typeface="Arial"/>
                      </a:endParaRPr>
                    </a:p>
                  </a:txBody>
                  <a:tcPr marL="0" marR="0" marT="0" marB="0">
                    <a:lnR w="28575">
                      <a:solidFill>
                        <a:srgbClr val="000000"/>
                      </a:solidFill>
                      <a:prstDash val="solid"/>
                    </a:lnR>
                  </a:tcPr>
                </a:tc>
                <a:tc>
                  <a:txBody>
                    <a:bodyPr/>
                    <a:lstStyle/>
                    <a:p>
                      <a:pPr marR="1270" algn="ctr">
                        <a:lnSpc>
                          <a:spcPct val="100000"/>
                        </a:lnSpc>
                      </a:pPr>
                      <a:r>
                        <a:rPr sz="1600" dirty="0">
                          <a:latin typeface="Arial"/>
                          <a:cs typeface="Arial"/>
                        </a:rPr>
                        <a:t>4</a:t>
                      </a:r>
                      <a:endParaRPr sz="16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1600" spc="-10" dirty="0">
                          <a:latin typeface="Arial"/>
                          <a:cs typeface="Arial"/>
                        </a:rPr>
                        <a:t>O</a:t>
                      </a:r>
                      <a:r>
                        <a:rPr sz="1600" dirty="0">
                          <a:latin typeface="Arial"/>
                          <a:cs typeface="Arial"/>
                        </a:rPr>
                        <a:t>J,</a:t>
                      </a:r>
                      <a:r>
                        <a:rPr sz="1600" spc="20" dirty="0">
                          <a:latin typeface="Arial"/>
                          <a:cs typeface="Arial"/>
                        </a:rPr>
                        <a:t> </a:t>
                      </a:r>
                      <a:r>
                        <a:rPr sz="1600" dirty="0">
                          <a:latin typeface="Arial"/>
                          <a:cs typeface="Arial"/>
                        </a:rPr>
                        <a:t>detergent,</a:t>
                      </a:r>
                      <a:r>
                        <a:rPr sz="1600" spc="20" dirty="0">
                          <a:latin typeface="Arial"/>
                          <a:cs typeface="Arial"/>
                        </a:rPr>
                        <a:t> </a:t>
                      </a:r>
                      <a:r>
                        <a:rPr sz="1600" dirty="0">
                          <a:latin typeface="Arial"/>
                          <a:cs typeface="Arial"/>
                        </a:rPr>
                        <a:t>soda</a:t>
                      </a:r>
                      <a:endParaRPr sz="16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28929">
                <a:tc>
                  <a:txBody>
                    <a:bodyPr/>
                    <a:lstStyle/>
                    <a:p>
                      <a:endParaRPr sz="1600">
                        <a:latin typeface="Arial"/>
                        <a:cs typeface="Arial"/>
                      </a:endParaRPr>
                    </a:p>
                  </a:txBody>
                  <a:tcPr marL="0" marR="0" marT="0" marB="0"/>
                </a:tc>
                <a:tc>
                  <a:txBody>
                    <a:bodyPr/>
                    <a:lstStyle/>
                    <a:p>
                      <a:endParaRPr sz="1600">
                        <a:latin typeface="Arial"/>
                        <a:cs typeface="Arial"/>
                      </a:endParaRPr>
                    </a:p>
                  </a:txBody>
                  <a:tcPr marL="0" marR="0" marT="0" marB="0">
                    <a:lnR w="28575">
                      <a:solidFill>
                        <a:srgbClr val="000000"/>
                      </a:solidFill>
                      <a:prstDash val="solid"/>
                    </a:lnR>
                  </a:tcPr>
                </a:tc>
                <a:tc>
                  <a:txBody>
                    <a:bodyPr/>
                    <a:lstStyle/>
                    <a:p>
                      <a:pPr marR="1270" algn="ctr">
                        <a:lnSpc>
                          <a:spcPct val="100000"/>
                        </a:lnSpc>
                      </a:pPr>
                      <a:r>
                        <a:rPr sz="1600" dirty="0">
                          <a:latin typeface="Arial"/>
                          <a:cs typeface="Arial"/>
                        </a:rPr>
                        <a:t>5</a:t>
                      </a:r>
                      <a:endParaRPr sz="16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090">
                        <a:lnSpc>
                          <a:spcPct val="100000"/>
                        </a:lnSpc>
                      </a:pPr>
                      <a:r>
                        <a:rPr sz="1600" dirty="0">
                          <a:latin typeface="Arial"/>
                          <a:cs typeface="Arial"/>
                        </a:rPr>
                        <a:t>W</a:t>
                      </a:r>
                      <a:r>
                        <a:rPr sz="1600" spc="5" dirty="0">
                          <a:latin typeface="Arial"/>
                          <a:cs typeface="Arial"/>
                        </a:rPr>
                        <a:t>i</a:t>
                      </a:r>
                      <a:r>
                        <a:rPr sz="1600" dirty="0">
                          <a:latin typeface="Arial"/>
                          <a:cs typeface="Arial"/>
                        </a:rPr>
                        <a:t>ndow</a:t>
                      </a:r>
                      <a:r>
                        <a:rPr sz="1600" spc="-20" dirty="0">
                          <a:latin typeface="Arial"/>
                          <a:cs typeface="Arial"/>
                        </a:rPr>
                        <a:t> </a:t>
                      </a:r>
                      <a:r>
                        <a:rPr sz="1600" dirty="0">
                          <a:latin typeface="Arial"/>
                          <a:cs typeface="Arial"/>
                        </a:rPr>
                        <a:t>c</a:t>
                      </a:r>
                      <a:r>
                        <a:rPr sz="1600" spc="5" dirty="0">
                          <a:latin typeface="Arial"/>
                          <a:cs typeface="Arial"/>
                        </a:rPr>
                        <a:t>l</a:t>
                      </a:r>
                      <a:r>
                        <a:rPr sz="1600" dirty="0">
                          <a:latin typeface="Arial"/>
                          <a:cs typeface="Arial"/>
                        </a:rPr>
                        <a:t>eane</a:t>
                      </a:r>
                      <a:r>
                        <a:rPr sz="1600" spc="-95" dirty="0">
                          <a:latin typeface="Arial"/>
                          <a:cs typeface="Arial"/>
                        </a:rPr>
                        <a:t>r</a:t>
                      </a:r>
                      <a:r>
                        <a:rPr sz="1600" dirty="0">
                          <a:latin typeface="Arial"/>
                          <a:cs typeface="Arial"/>
                        </a:rPr>
                        <a:t>,</a:t>
                      </a:r>
                      <a:r>
                        <a:rPr sz="1600" spc="-5" dirty="0">
                          <a:latin typeface="Arial"/>
                          <a:cs typeface="Arial"/>
                        </a:rPr>
                        <a:t> </a:t>
                      </a:r>
                      <a:r>
                        <a:rPr sz="1600" dirty="0">
                          <a:latin typeface="Arial"/>
                          <a:cs typeface="Arial"/>
                        </a:rPr>
                        <a:t>soda</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8"/>
                  </a:ext>
                </a:extLst>
              </a:tr>
            </a:tbl>
          </a:graphicData>
        </a:graphic>
      </p:graphicFrame>
      <p:sp>
        <p:nvSpPr>
          <p:cNvPr id="10" name="Rectangle 9"/>
          <p:cNvSpPr/>
          <p:nvPr/>
        </p:nvSpPr>
        <p:spPr>
          <a:xfrm>
            <a:off x="125922" y="657831"/>
            <a:ext cx="5781293"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4000" spc="-30" dirty="0"/>
              <a:t>How</a:t>
            </a:r>
            <a:r>
              <a:rPr sz="4000" spc="10" dirty="0"/>
              <a:t> </a:t>
            </a:r>
            <a:r>
              <a:rPr sz="4000" spc="-25" dirty="0"/>
              <a:t>Good</a:t>
            </a:r>
            <a:r>
              <a:rPr sz="4000" spc="30" dirty="0"/>
              <a:t> </a:t>
            </a:r>
            <a:r>
              <a:rPr sz="4000" spc="-15" dirty="0"/>
              <a:t>is</a:t>
            </a:r>
            <a:r>
              <a:rPr sz="4000" spc="-5" dirty="0"/>
              <a:t> </a:t>
            </a:r>
            <a:r>
              <a:rPr sz="4000" spc="-25" dirty="0"/>
              <a:t>an</a:t>
            </a:r>
            <a:r>
              <a:rPr sz="4000" spc="-204" dirty="0"/>
              <a:t> </a:t>
            </a:r>
            <a:r>
              <a:rPr sz="4000" spc="-25" dirty="0"/>
              <a:t>As</a:t>
            </a:r>
            <a:r>
              <a:rPr sz="4000" spc="-10" dirty="0"/>
              <a:t>s</a:t>
            </a:r>
            <a:r>
              <a:rPr sz="4000" spc="-20" dirty="0"/>
              <a:t>ocia</a:t>
            </a:r>
            <a:r>
              <a:rPr sz="4000" dirty="0"/>
              <a:t>t</a:t>
            </a:r>
            <a:r>
              <a:rPr sz="4000" spc="-20" dirty="0"/>
              <a:t>ion</a:t>
            </a:r>
            <a:r>
              <a:rPr sz="4000" spc="-5" dirty="0"/>
              <a:t> </a:t>
            </a:r>
            <a:r>
              <a:rPr sz="4000" spc="-25" dirty="0"/>
              <a:t>Rule?</a:t>
            </a:r>
            <a:endParaRPr sz="4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1698847"/>
            <a:ext cx="8686800" cy="3890809"/>
          </a:xfrm>
          <a:prstGeom prst="rect">
            <a:avLst/>
          </a:prstGeom>
        </p:spPr>
        <p:txBody>
          <a:bodyPr vert="horz" wrap="square" lIns="0" tIns="0" rIns="0" bIns="0" rtlCol="0">
            <a:spAutoFit/>
          </a:bodyPr>
          <a:lstStyle/>
          <a:p>
            <a:pPr marL="355600" marR="382270" indent="-342900" algn="just">
              <a:lnSpc>
                <a:spcPct val="100000"/>
              </a:lnSpc>
              <a:buFont typeface="Arial"/>
              <a:buChar char="•"/>
              <a:tabLst>
                <a:tab pos="355600" algn="l"/>
              </a:tabLst>
            </a:pPr>
            <a:r>
              <a:rPr sz="3200" dirty="0">
                <a:latin typeface="Arial"/>
                <a:cs typeface="Arial"/>
              </a:rPr>
              <a:t>Gi</a:t>
            </a:r>
            <a:r>
              <a:rPr sz="3200" spc="5" dirty="0">
                <a:latin typeface="Arial"/>
                <a:cs typeface="Arial"/>
              </a:rPr>
              <a:t>v</a:t>
            </a:r>
            <a:r>
              <a:rPr sz="3200" dirty="0">
                <a:latin typeface="Arial"/>
                <a:cs typeface="Arial"/>
              </a:rPr>
              <a:t>en</a:t>
            </a:r>
            <a:r>
              <a:rPr sz="3200" spc="-20" dirty="0">
                <a:latin typeface="Arial"/>
                <a:cs typeface="Arial"/>
              </a:rPr>
              <a:t> </a:t>
            </a:r>
            <a:r>
              <a:rPr sz="3200" dirty="0">
                <a:latin typeface="Arial"/>
                <a:cs typeface="Arial"/>
              </a:rPr>
              <a:t>a set</a:t>
            </a:r>
            <a:r>
              <a:rPr sz="3200" spc="-20" dirty="0">
                <a:latin typeface="Arial"/>
                <a:cs typeface="Arial"/>
              </a:rPr>
              <a:t> </a:t>
            </a:r>
            <a:r>
              <a:rPr sz="3200" dirty="0">
                <a:latin typeface="Arial"/>
                <a:cs typeface="Arial"/>
              </a:rPr>
              <a:t>of </a:t>
            </a:r>
            <a:r>
              <a:rPr sz="3200" spc="-10" dirty="0">
                <a:latin typeface="Arial"/>
                <a:cs typeface="Arial"/>
              </a:rPr>
              <a:t>t</a:t>
            </a:r>
            <a:r>
              <a:rPr sz="3200" dirty="0">
                <a:latin typeface="Arial"/>
                <a:cs typeface="Arial"/>
              </a:rPr>
              <a:t>ransa</a:t>
            </a:r>
            <a:r>
              <a:rPr sz="3200" spc="5" dirty="0">
                <a:latin typeface="Arial"/>
                <a:cs typeface="Arial"/>
              </a:rPr>
              <a:t>c</a:t>
            </a:r>
            <a:r>
              <a:rPr sz="3200" dirty="0">
                <a:latin typeface="Arial"/>
                <a:cs typeface="Arial"/>
              </a:rPr>
              <a:t>tio</a:t>
            </a:r>
            <a:r>
              <a:rPr sz="3200" spc="-15" dirty="0">
                <a:latin typeface="Arial"/>
                <a:cs typeface="Arial"/>
              </a:rPr>
              <a:t>n</a:t>
            </a:r>
            <a:r>
              <a:rPr sz="3200" dirty="0">
                <a:latin typeface="Arial"/>
                <a:cs typeface="Arial"/>
              </a:rPr>
              <a:t>s,</a:t>
            </a:r>
            <a:r>
              <a:rPr sz="3200" spc="-35" dirty="0">
                <a:latin typeface="Arial"/>
                <a:cs typeface="Arial"/>
              </a:rPr>
              <a:t> </a:t>
            </a:r>
            <a:r>
              <a:rPr sz="3200" dirty="0">
                <a:latin typeface="Arial"/>
                <a:cs typeface="Arial"/>
              </a:rPr>
              <a:t>the</a:t>
            </a:r>
            <a:r>
              <a:rPr sz="3200" spc="-15" dirty="0">
                <a:latin typeface="Arial"/>
                <a:cs typeface="Arial"/>
              </a:rPr>
              <a:t> </a:t>
            </a:r>
            <a:r>
              <a:rPr sz="3200" dirty="0">
                <a:latin typeface="Arial"/>
                <a:cs typeface="Arial"/>
              </a:rPr>
              <a:t>goal</a:t>
            </a:r>
            <a:r>
              <a:rPr sz="3200" spc="-15" dirty="0">
                <a:latin typeface="Arial"/>
                <a:cs typeface="Arial"/>
              </a:rPr>
              <a:t> </a:t>
            </a:r>
            <a:r>
              <a:rPr sz="3200" dirty="0">
                <a:latin typeface="Arial"/>
                <a:cs typeface="Arial"/>
              </a:rPr>
              <a:t>of as</a:t>
            </a:r>
            <a:r>
              <a:rPr sz="3200" spc="5" dirty="0">
                <a:latin typeface="Arial"/>
                <a:cs typeface="Arial"/>
              </a:rPr>
              <a:t>s</a:t>
            </a:r>
            <a:r>
              <a:rPr sz="3200" dirty="0">
                <a:latin typeface="Arial"/>
                <a:cs typeface="Arial"/>
              </a:rPr>
              <a:t>ociati</a:t>
            </a:r>
            <a:r>
              <a:rPr sz="3200" spc="-10" dirty="0">
                <a:latin typeface="Arial"/>
                <a:cs typeface="Arial"/>
              </a:rPr>
              <a:t>o</a:t>
            </a:r>
            <a:r>
              <a:rPr sz="3200" dirty="0">
                <a:latin typeface="Arial"/>
                <a:cs typeface="Arial"/>
              </a:rPr>
              <a:t>n</a:t>
            </a:r>
            <a:r>
              <a:rPr sz="3200" spc="-30" dirty="0">
                <a:latin typeface="Arial"/>
                <a:cs typeface="Arial"/>
              </a:rPr>
              <a:t> </a:t>
            </a:r>
            <a:r>
              <a:rPr sz="3200" dirty="0">
                <a:latin typeface="Arial"/>
                <a:cs typeface="Arial"/>
              </a:rPr>
              <a:t>rule </a:t>
            </a:r>
            <a:r>
              <a:rPr sz="3200" spc="-10" dirty="0">
                <a:latin typeface="Arial"/>
                <a:cs typeface="Arial"/>
              </a:rPr>
              <a:t>m</a:t>
            </a:r>
            <a:r>
              <a:rPr sz="3200" dirty="0">
                <a:latin typeface="Arial"/>
                <a:cs typeface="Arial"/>
              </a:rPr>
              <a:t>ini</a:t>
            </a:r>
            <a:r>
              <a:rPr sz="3200" spc="-15" dirty="0">
                <a:latin typeface="Arial"/>
                <a:cs typeface="Arial"/>
              </a:rPr>
              <a:t>n</a:t>
            </a:r>
            <a:r>
              <a:rPr sz="3200" dirty="0">
                <a:latin typeface="Arial"/>
                <a:cs typeface="Arial"/>
              </a:rPr>
              <a:t>g is to</a:t>
            </a:r>
            <a:r>
              <a:rPr sz="3200" spc="-15" dirty="0">
                <a:latin typeface="Arial"/>
                <a:cs typeface="Arial"/>
              </a:rPr>
              <a:t> </a:t>
            </a:r>
            <a:r>
              <a:rPr sz="3200" dirty="0">
                <a:latin typeface="Arial"/>
                <a:cs typeface="Arial"/>
              </a:rPr>
              <a:t>find</a:t>
            </a:r>
            <a:r>
              <a:rPr sz="3200" spc="-15" dirty="0">
                <a:latin typeface="Arial"/>
                <a:cs typeface="Arial"/>
              </a:rPr>
              <a:t> </a:t>
            </a:r>
            <a:r>
              <a:rPr sz="3200" dirty="0">
                <a:latin typeface="Arial"/>
                <a:cs typeface="Arial"/>
              </a:rPr>
              <a:t>all</a:t>
            </a:r>
            <a:r>
              <a:rPr sz="3200" spc="-15" dirty="0">
                <a:latin typeface="Arial"/>
                <a:cs typeface="Arial"/>
              </a:rPr>
              <a:t> </a:t>
            </a:r>
            <a:r>
              <a:rPr sz="3200" spc="5" dirty="0">
                <a:latin typeface="Arial"/>
                <a:cs typeface="Arial"/>
              </a:rPr>
              <a:t>r</a:t>
            </a:r>
            <a:r>
              <a:rPr sz="3200" dirty="0">
                <a:latin typeface="Arial"/>
                <a:cs typeface="Arial"/>
              </a:rPr>
              <a:t>ules havi</a:t>
            </a:r>
            <a:r>
              <a:rPr sz="3200" spc="-10" dirty="0">
                <a:latin typeface="Arial"/>
                <a:cs typeface="Arial"/>
              </a:rPr>
              <a:t>n</a:t>
            </a:r>
            <a:r>
              <a:rPr sz="3200" dirty="0">
                <a:latin typeface="Arial"/>
                <a:cs typeface="Arial"/>
              </a:rPr>
              <a:t>g:</a:t>
            </a:r>
          </a:p>
          <a:p>
            <a:pPr marL="756285" lvl="1" indent="-286385" algn="just">
              <a:lnSpc>
                <a:spcPct val="100000"/>
              </a:lnSpc>
              <a:spcBef>
                <a:spcPts val="610"/>
              </a:spcBef>
              <a:buFont typeface="Arial"/>
              <a:buChar char="–"/>
              <a:tabLst>
                <a:tab pos="756920" algn="l"/>
              </a:tabLst>
            </a:pPr>
            <a:r>
              <a:rPr sz="2400" dirty="0">
                <a:latin typeface="Arial"/>
                <a:cs typeface="Arial"/>
              </a:rPr>
              <a:t>R</a:t>
            </a:r>
            <a:r>
              <a:rPr sz="2400" spc="-10" dirty="0">
                <a:latin typeface="Arial"/>
                <a:cs typeface="Arial"/>
              </a:rPr>
              <a:t>u</a:t>
            </a:r>
            <a:r>
              <a:rPr sz="2400" dirty="0">
                <a:latin typeface="Arial"/>
                <a:cs typeface="Arial"/>
              </a:rPr>
              <a:t>le</a:t>
            </a:r>
            <a:r>
              <a:rPr sz="2400" spc="15" dirty="0">
                <a:latin typeface="Arial"/>
                <a:cs typeface="Arial"/>
              </a:rPr>
              <a:t> </a:t>
            </a:r>
            <a:r>
              <a:rPr sz="2400" dirty="0">
                <a:latin typeface="Arial"/>
                <a:cs typeface="Arial"/>
              </a:rPr>
              <a:t>S</a:t>
            </a:r>
            <a:r>
              <a:rPr sz="2400" spc="-10" dirty="0">
                <a:latin typeface="Arial"/>
                <a:cs typeface="Arial"/>
              </a:rPr>
              <a:t>u</a:t>
            </a:r>
            <a:r>
              <a:rPr sz="2400" dirty="0">
                <a:latin typeface="Arial"/>
                <a:cs typeface="Arial"/>
              </a:rPr>
              <a:t>pp</a:t>
            </a:r>
            <a:r>
              <a:rPr sz="2400" spc="-10" dirty="0">
                <a:latin typeface="Arial"/>
                <a:cs typeface="Arial"/>
              </a:rPr>
              <a:t>o</a:t>
            </a:r>
            <a:r>
              <a:rPr sz="2400" dirty="0">
                <a:latin typeface="Arial"/>
                <a:cs typeface="Arial"/>
              </a:rPr>
              <a:t>rt</a:t>
            </a:r>
            <a:r>
              <a:rPr sz="2400" spc="5" dirty="0">
                <a:latin typeface="Arial"/>
                <a:cs typeface="Arial"/>
              </a:rPr>
              <a:t> </a:t>
            </a:r>
            <a:r>
              <a:rPr sz="2400" dirty="0">
                <a:latin typeface="Arial"/>
                <a:cs typeface="Arial"/>
              </a:rPr>
              <a:t>&gt;= [Min</a:t>
            </a:r>
            <a:r>
              <a:rPr sz="2400" spc="-10" dirty="0">
                <a:latin typeface="Arial"/>
                <a:cs typeface="Arial"/>
              </a:rPr>
              <a:t>i</a:t>
            </a:r>
            <a:r>
              <a:rPr sz="2400" dirty="0">
                <a:latin typeface="Arial"/>
                <a:cs typeface="Arial"/>
              </a:rPr>
              <a:t>mum </a:t>
            </a:r>
            <a:r>
              <a:rPr sz="2400" spc="-15" dirty="0">
                <a:latin typeface="Arial"/>
                <a:cs typeface="Arial"/>
              </a:rPr>
              <a:t>S</a:t>
            </a:r>
            <a:r>
              <a:rPr sz="2400" dirty="0">
                <a:latin typeface="Arial"/>
                <a:cs typeface="Arial"/>
              </a:rPr>
              <a:t>up</a:t>
            </a:r>
            <a:r>
              <a:rPr sz="2400" spc="-10" dirty="0">
                <a:latin typeface="Arial"/>
                <a:cs typeface="Arial"/>
              </a:rPr>
              <a:t>p</a:t>
            </a:r>
            <a:r>
              <a:rPr sz="2400" dirty="0">
                <a:latin typeface="Arial"/>
                <a:cs typeface="Arial"/>
              </a:rPr>
              <a:t>ort</a:t>
            </a:r>
            <a:r>
              <a:rPr sz="2400" spc="-25" dirty="0">
                <a:latin typeface="Arial"/>
                <a:cs typeface="Arial"/>
              </a:rPr>
              <a:t> </a:t>
            </a:r>
            <a:r>
              <a:rPr sz="2400" dirty="0">
                <a:latin typeface="Arial"/>
                <a:cs typeface="Arial"/>
              </a:rPr>
              <a:t>Thresho</a:t>
            </a:r>
            <a:r>
              <a:rPr sz="2400" spc="-15" dirty="0">
                <a:latin typeface="Arial"/>
                <a:cs typeface="Arial"/>
              </a:rPr>
              <a:t>l</a:t>
            </a:r>
            <a:r>
              <a:rPr sz="2400" dirty="0">
                <a:latin typeface="Arial"/>
                <a:cs typeface="Arial"/>
              </a:rPr>
              <a:t>d]</a:t>
            </a:r>
          </a:p>
          <a:p>
            <a:pPr marL="756285" lvl="1" indent="-286385" algn="just">
              <a:lnSpc>
                <a:spcPct val="100000"/>
              </a:lnSpc>
              <a:spcBef>
                <a:spcPts val="575"/>
              </a:spcBef>
              <a:buFont typeface="Arial"/>
              <a:buChar char="–"/>
              <a:tabLst>
                <a:tab pos="756920" algn="l"/>
              </a:tabLst>
            </a:pPr>
            <a:r>
              <a:rPr sz="2400" dirty="0">
                <a:latin typeface="Arial"/>
                <a:cs typeface="Arial"/>
              </a:rPr>
              <a:t>R</a:t>
            </a:r>
            <a:r>
              <a:rPr sz="2400" spc="-10" dirty="0">
                <a:latin typeface="Arial"/>
                <a:cs typeface="Arial"/>
              </a:rPr>
              <a:t>u</a:t>
            </a:r>
            <a:r>
              <a:rPr sz="2400" dirty="0">
                <a:latin typeface="Arial"/>
                <a:cs typeface="Arial"/>
              </a:rPr>
              <a:t>le</a:t>
            </a:r>
            <a:r>
              <a:rPr sz="2400" spc="15" dirty="0">
                <a:latin typeface="Arial"/>
                <a:cs typeface="Arial"/>
              </a:rPr>
              <a:t> </a:t>
            </a:r>
            <a:r>
              <a:rPr sz="2400" dirty="0">
                <a:latin typeface="Arial"/>
                <a:cs typeface="Arial"/>
              </a:rPr>
              <a:t>C</a:t>
            </a:r>
            <a:r>
              <a:rPr sz="2400" spc="-10" dirty="0">
                <a:latin typeface="Arial"/>
                <a:cs typeface="Arial"/>
              </a:rPr>
              <a:t>o</a:t>
            </a:r>
            <a:r>
              <a:rPr sz="2400" dirty="0">
                <a:latin typeface="Arial"/>
                <a:cs typeface="Arial"/>
              </a:rPr>
              <a:t>nfide</a:t>
            </a:r>
            <a:r>
              <a:rPr sz="2400" spc="-10" dirty="0">
                <a:latin typeface="Arial"/>
                <a:cs typeface="Arial"/>
              </a:rPr>
              <a:t>n</a:t>
            </a:r>
            <a:r>
              <a:rPr sz="2400" dirty="0">
                <a:latin typeface="Arial"/>
                <a:cs typeface="Arial"/>
              </a:rPr>
              <a:t>ce</a:t>
            </a:r>
            <a:r>
              <a:rPr sz="2400" spc="20" dirty="0">
                <a:latin typeface="Arial"/>
                <a:cs typeface="Arial"/>
              </a:rPr>
              <a:t> </a:t>
            </a:r>
            <a:r>
              <a:rPr sz="2400" dirty="0">
                <a:latin typeface="Arial"/>
                <a:cs typeface="Arial"/>
              </a:rPr>
              <a:t>&gt;= [Mi</a:t>
            </a:r>
            <a:r>
              <a:rPr sz="2400" spc="-10" dirty="0">
                <a:latin typeface="Arial"/>
                <a:cs typeface="Arial"/>
              </a:rPr>
              <a:t>n</a:t>
            </a:r>
            <a:r>
              <a:rPr sz="2400" dirty="0">
                <a:latin typeface="Arial"/>
                <a:cs typeface="Arial"/>
              </a:rPr>
              <a:t>imum C</a:t>
            </a:r>
            <a:r>
              <a:rPr sz="2400" spc="-10" dirty="0">
                <a:latin typeface="Arial"/>
                <a:cs typeface="Arial"/>
              </a:rPr>
              <a:t>o</a:t>
            </a:r>
            <a:r>
              <a:rPr sz="2400" dirty="0">
                <a:latin typeface="Arial"/>
                <a:cs typeface="Arial"/>
              </a:rPr>
              <a:t>nfide</a:t>
            </a:r>
            <a:r>
              <a:rPr sz="2400" spc="-10" dirty="0">
                <a:latin typeface="Arial"/>
                <a:cs typeface="Arial"/>
              </a:rPr>
              <a:t>n</a:t>
            </a:r>
            <a:r>
              <a:rPr sz="2400" dirty="0">
                <a:latin typeface="Arial"/>
                <a:cs typeface="Arial"/>
              </a:rPr>
              <a:t>ce</a:t>
            </a:r>
            <a:r>
              <a:rPr sz="2400" spc="-10" dirty="0">
                <a:latin typeface="Arial"/>
                <a:cs typeface="Arial"/>
              </a:rPr>
              <a:t> </a:t>
            </a:r>
            <a:r>
              <a:rPr sz="2400" dirty="0">
                <a:latin typeface="Arial"/>
                <a:cs typeface="Arial"/>
              </a:rPr>
              <a:t>Thresho</a:t>
            </a:r>
            <a:r>
              <a:rPr sz="2400" spc="-15" dirty="0">
                <a:latin typeface="Arial"/>
                <a:cs typeface="Arial"/>
              </a:rPr>
              <a:t>l</a:t>
            </a:r>
            <a:r>
              <a:rPr sz="2400" dirty="0">
                <a:latin typeface="Arial"/>
                <a:cs typeface="Arial"/>
              </a:rPr>
              <a:t>d]</a:t>
            </a:r>
            <a:endParaRPr lang="en-US" sz="2400" dirty="0">
              <a:latin typeface="Arial"/>
              <a:cs typeface="Arial"/>
            </a:endParaRPr>
          </a:p>
          <a:p>
            <a:pPr marL="756285" lvl="1" indent="-286385" algn="just">
              <a:lnSpc>
                <a:spcPct val="100000"/>
              </a:lnSpc>
              <a:spcBef>
                <a:spcPts val="575"/>
              </a:spcBef>
              <a:buFont typeface="Arial"/>
              <a:buChar char="–"/>
              <a:tabLst>
                <a:tab pos="756920" algn="l"/>
              </a:tabLst>
            </a:pPr>
            <a:endParaRPr sz="2400" dirty="0">
              <a:latin typeface="Arial"/>
              <a:cs typeface="Arial"/>
            </a:endParaRPr>
          </a:p>
          <a:p>
            <a:pPr marL="355600" marR="204470" indent="-342900" algn="just">
              <a:lnSpc>
                <a:spcPct val="100000"/>
              </a:lnSpc>
              <a:spcBef>
                <a:spcPts val="740"/>
              </a:spcBef>
              <a:buFont typeface="Arial"/>
              <a:buChar char="•"/>
              <a:tabLst>
                <a:tab pos="355600" algn="l"/>
              </a:tabLst>
            </a:pPr>
            <a:r>
              <a:rPr sz="3200" dirty="0">
                <a:latin typeface="Arial"/>
                <a:cs typeface="Arial"/>
              </a:rPr>
              <a:t>A</a:t>
            </a:r>
            <a:r>
              <a:rPr sz="3200" spc="-180" dirty="0">
                <a:latin typeface="Arial"/>
                <a:cs typeface="Arial"/>
              </a:rPr>
              <a:t> </a:t>
            </a:r>
            <a:r>
              <a:rPr sz="3200" dirty="0">
                <a:latin typeface="Arial"/>
                <a:cs typeface="Arial"/>
              </a:rPr>
              <a:t>rule</a:t>
            </a:r>
            <a:r>
              <a:rPr sz="3200" spc="-15" dirty="0">
                <a:latin typeface="Arial"/>
                <a:cs typeface="Arial"/>
              </a:rPr>
              <a:t> </a:t>
            </a:r>
            <a:r>
              <a:rPr sz="3200" dirty="0">
                <a:latin typeface="Arial"/>
                <a:cs typeface="Arial"/>
              </a:rPr>
              <a:t>that</a:t>
            </a:r>
            <a:r>
              <a:rPr sz="3200" spc="-15" dirty="0">
                <a:latin typeface="Arial"/>
                <a:cs typeface="Arial"/>
              </a:rPr>
              <a:t> </a:t>
            </a:r>
            <a:r>
              <a:rPr sz="3200" dirty="0">
                <a:latin typeface="Arial"/>
                <a:cs typeface="Arial"/>
              </a:rPr>
              <a:t>me</a:t>
            </a:r>
            <a:r>
              <a:rPr sz="3200" spc="-15" dirty="0">
                <a:latin typeface="Arial"/>
                <a:cs typeface="Arial"/>
              </a:rPr>
              <a:t>e</a:t>
            </a:r>
            <a:r>
              <a:rPr sz="3200" dirty="0">
                <a:latin typeface="Arial"/>
                <a:cs typeface="Arial"/>
              </a:rPr>
              <a:t>ts </a:t>
            </a:r>
            <a:r>
              <a:rPr sz="3200" spc="-15" dirty="0">
                <a:latin typeface="Arial"/>
                <a:cs typeface="Arial"/>
              </a:rPr>
              <a:t>b</a:t>
            </a:r>
            <a:r>
              <a:rPr sz="3200" dirty="0">
                <a:latin typeface="Arial"/>
                <a:cs typeface="Arial"/>
              </a:rPr>
              <a:t>oth</a:t>
            </a:r>
            <a:r>
              <a:rPr sz="3200" spc="-25" dirty="0">
                <a:latin typeface="Arial"/>
                <a:cs typeface="Arial"/>
              </a:rPr>
              <a:t> </a:t>
            </a:r>
            <a:r>
              <a:rPr sz="3200" dirty="0">
                <a:latin typeface="Arial"/>
                <a:cs typeface="Arial"/>
              </a:rPr>
              <a:t>these</a:t>
            </a:r>
            <a:r>
              <a:rPr sz="3200" spc="-20" dirty="0">
                <a:latin typeface="Arial"/>
                <a:cs typeface="Arial"/>
              </a:rPr>
              <a:t> </a:t>
            </a:r>
            <a:r>
              <a:rPr sz="3200" dirty="0">
                <a:latin typeface="Arial"/>
                <a:cs typeface="Arial"/>
              </a:rPr>
              <a:t>thresholds</a:t>
            </a:r>
            <a:r>
              <a:rPr sz="3200" spc="-15" dirty="0">
                <a:latin typeface="Arial"/>
                <a:cs typeface="Arial"/>
              </a:rPr>
              <a:t> </a:t>
            </a:r>
            <a:r>
              <a:rPr sz="3200" dirty="0">
                <a:latin typeface="Arial"/>
                <a:cs typeface="Arial"/>
              </a:rPr>
              <a:t>is called</a:t>
            </a:r>
            <a:r>
              <a:rPr sz="3200" spc="-10" dirty="0">
                <a:latin typeface="Arial"/>
                <a:cs typeface="Arial"/>
              </a:rPr>
              <a:t> </a:t>
            </a:r>
            <a:r>
              <a:rPr sz="3200" dirty="0">
                <a:latin typeface="Arial"/>
                <a:cs typeface="Arial"/>
              </a:rPr>
              <a:t>a</a:t>
            </a:r>
            <a:r>
              <a:rPr sz="3200" spc="-15" dirty="0">
                <a:latin typeface="Arial"/>
                <a:cs typeface="Arial"/>
              </a:rPr>
              <a:t> </a:t>
            </a:r>
            <a:r>
              <a:rPr sz="3200" i="1" dirty="0">
                <a:solidFill>
                  <a:srgbClr val="FF0000"/>
                </a:solidFill>
                <a:latin typeface="Arial"/>
                <a:cs typeface="Arial"/>
              </a:rPr>
              <a:t>strong</a:t>
            </a:r>
            <a:r>
              <a:rPr sz="3200" i="1" spc="-40" dirty="0">
                <a:solidFill>
                  <a:srgbClr val="FF0000"/>
                </a:solidFill>
                <a:latin typeface="Arial"/>
                <a:cs typeface="Arial"/>
              </a:rPr>
              <a:t> </a:t>
            </a:r>
            <a:r>
              <a:rPr sz="3200" i="1" dirty="0">
                <a:solidFill>
                  <a:srgbClr val="FF0000"/>
                </a:solidFill>
                <a:latin typeface="Arial"/>
                <a:cs typeface="Arial"/>
              </a:rPr>
              <a:t>rul</a:t>
            </a:r>
            <a:r>
              <a:rPr sz="3200" i="1" spc="-15" dirty="0">
                <a:solidFill>
                  <a:srgbClr val="FF0000"/>
                </a:solidFill>
                <a:latin typeface="Arial"/>
                <a:cs typeface="Arial"/>
              </a:rPr>
              <a:t>e</a:t>
            </a:r>
            <a:r>
              <a:rPr sz="3200" dirty="0">
                <a:latin typeface="Arial"/>
                <a:cs typeface="Arial"/>
              </a:rPr>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17</a:t>
            </a:fld>
            <a:endParaRPr dirty="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927735">
              <a:lnSpc>
                <a:spcPct val="100000"/>
              </a:lnSpc>
            </a:pPr>
            <a:r>
              <a:rPr dirty="0"/>
              <a:t>As</a:t>
            </a:r>
            <a:r>
              <a:rPr spc="5" dirty="0"/>
              <a:t>s</a:t>
            </a:r>
            <a:r>
              <a:rPr dirty="0"/>
              <a:t>ociat</a:t>
            </a:r>
            <a:r>
              <a:rPr spc="10" dirty="0"/>
              <a:t>i</a:t>
            </a:r>
            <a:r>
              <a:rPr dirty="0"/>
              <a:t>on</a:t>
            </a:r>
            <a:r>
              <a:rPr spc="-40" dirty="0"/>
              <a:t> </a:t>
            </a:r>
            <a:r>
              <a:rPr dirty="0"/>
              <a:t>Rule Mining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13360">
              <a:lnSpc>
                <a:spcPct val="100000"/>
              </a:lnSpc>
            </a:pPr>
            <a:r>
              <a:rPr sz="4000" spc="-25" dirty="0"/>
              <a:t>Asso</a:t>
            </a:r>
            <a:r>
              <a:rPr sz="4000" spc="-10" dirty="0"/>
              <a:t>c</a:t>
            </a:r>
            <a:r>
              <a:rPr sz="4000" spc="-20" dirty="0"/>
              <a:t>iation</a:t>
            </a:r>
            <a:r>
              <a:rPr sz="4000" spc="-5" dirty="0"/>
              <a:t> </a:t>
            </a:r>
            <a:r>
              <a:rPr sz="4000" spc="-25" dirty="0"/>
              <a:t>Rule</a:t>
            </a:r>
            <a:r>
              <a:rPr sz="4000" spc="10" dirty="0"/>
              <a:t> </a:t>
            </a:r>
            <a:r>
              <a:rPr sz="4000" spc="-20" dirty="0"/>
              <a:t>Mining</a:t>
            </a:r>
            <a:r>
              <a:rPr sz="4000" spc="10" dirty="0"/>
              <a:t> </a:t>
            </a:r>
            <a:r>
              <a:rPr sz="4000" spc="-25" dirty="0"/>
              <a:t>Process</a:t>
            </a:r>
            <a:endParaRPr sz="4000" dirty="0"/>
          </a:p>
        </p:txBody>
      </p:sp>
      <p:sp>
        <p:nvSpPr>
          <p:cNvPr id="3" name="object 3"/>
          <p:cNvSpPr txBox="1"/>
          <p:nvPr/>
        </p:nvSpPr>
        <p:spPr>
          <a:xfrm>
            <a:off x="76200" y="1679083"/>
            <a:ext cx="3429000" cy="5057282"/>
          </a:xfrm>
          <a:prstGeom prst="rect">
            <a:avLst/>
          </a:prstGeom>
        </p:spPr>
        <p:txBody>
          <a:bodyPr vert="horz" wrap="square" lIns="0" tIns="0" rIns="0" bIns="0" rtlCol="0">
            <a:spAutoFit/>
          </a:bodyPr>
          <a:lstStyle/>
          <a:p>
            <a:pPr marL="398463" indent="-385763">
              <a:lnSpc>
                <a:spcPct val="100000"/>
              </a:lnSpc>
              <a:buFont typeface="Arial"/>
              <a:buAutoNum type="arabicPeriod"/>
              <a:tabLst>
                <a:tab pos="280988" algn="l"/>
              </a:tabLst>
            </a:pPr>
            <a:r>
              <a:rPr sz="2000" dirty="0">
                <a:latin typeface="Arial"/>
                <a:cs typeface="Arial"/>
              </a:rPr>
              <a:t>Choo</a:t>
            </a:r>
            <a:r>
              <a:rPr sz="2000" spc="5" dirty="0">
                <a:latin typeface="Arial"/>
                <a:cs typeface="Arial"/>
              </a:rPr>
              <a:t>s</a:t>
            </a:r>
            <a:r>
              <a:rPr sz="2000" dirty="0">
                <a:latin typeface="Arial"/>
                <a:cs typeface="Arial"/>
              </a:rPr>
              <a:t>ing</a:t>
            </a:r>
            <a:r>
              <a:rPr sz="2000" spc="-25" dirty="0">
                <a:latin typeface="Arial"/>
                <a:cs typeface="Arial"/>
              </a:rPr>
              <a:t> </a:t>
            </a:r>
            <a:r>
              <a:rPr sz="2000" dirty="0">
                <a:latin typeface="Arial"/>
                <a:cs typeface="Arial"/>
              </a:rPr>
              <a:t>the</a:t>
            </a:r>
            <a:r>
              <a:rPr sz="2000" spc="-20" dirty="0">
                <a:latin typeface="Arial"/>
                <a:cs typeface="Arial"/>
              </a:rPr>
              <a:t> </a:t>
            </a:r>
            <a:r>
              <a:rPr sz="2000" dirty="0">
                <a:latin typeface="Arial"/>
                <a:cs typeface="Arial"/>
              </a:rPr>
              <a:t>rig</a:t>
            </a:r>
            <a:r>
              <a:rPr sz="2000" spc="5" dirty="0">
                <a:latin typeface="Arial"/>
                <a:cs typeface="Arial"/>
              </a:rPr>
              <a:t>h</a:t>
            </a:r>
            <a:r>
              <a:rPr sz="2000" dirty="0">
                <a:latin typeface="Arial"/>
                <a:cs typeface="Arial"/>
              </a:rPr>
              <a:t>t</a:t>
            </a:r>
            <a:r>
              <a:rPr sz="2000" spc="-25" dirty="0">
                <a:latin typeface="Arial"/>
                <a:cs typeface="Arial"/>
              </a:rPr>
              <a:t> </a:t>
            </a:r>
            <a:r>
              <a:rPr sz="2000" dirty="0">
                <a:latin typeface="Arial"/>
                <a:cs typeface="Arial"/>
              </a:rPr>
              <a:t>s</a:t>
            </a:r>
            <a:r>
              <a:rPr sz="2000" spc="5" dirty="0">
                <a:latin typeface="Arial"/>
                <a:cs typeface="Arial"/>
              </a:rPr>
              <a:t>e</a:t>
            </a:r>
            <a:r>
              <a:rPr sz="2000" dirty="0">
                <a:latin typeface="Arial"/>
                <a:cs typeface="Arial"/>
              </a:rPr>
              <a:t>t</a:t>
            </a:r>
            <a:r>
              <a:rPr sz="2000" spc="-25" dirty="0">
                <a:latin typeface="Arial"/>
                <a:cs typeface="Arial"/>
              </a:rPr>
              <a:t> </a:t>
            </a:r>
            <a:r>
              <a:rPr sz="2000" dirty="0">
                <a:latin typeface="Arial"/>
                <a:cs typeface="Arial"/>
              </a:rPr>
              <a:t>of</a:t>
            </a:r>
            <a:r>
              <a:rPr sz="2000" spc="-20" dirty="0">
                <a:latin typeface="Arial"/>
                <a:cs typeface="Arial"/>
              </a:rPr>
              <a:t> </a:t>
            </a:r>
            <a:r>
              <a:rPr sz="2000" dirty="0">
                <a:latin typeface="Arial"/>
                <a:cs typeface="Arial"/>
              </a:rPr>
              <a:t>items</a:t>
            </a:r>
          </a:p>
          <a:p>
            <a:pPr marL="398463" marR="214629" indent="-385763">
              <a:lnSpc>
                <a:spcPct val="110000"/>
              </a:lnSpc>
              <a:spcBef>
                <a:spcPts val="480"/>
              </a:spcBef>
              <a:buFont typeface="Arial"/>
              <a:buAutoNum type="arabicPeriod"/>
              <a:tabLst>
                <a:tab pos="280988" algn="l"/>
              </a:tabLst>
            </a:pPr>
            <a:r>
              <a:rPr sz="2000" dirty="0">
                <a:latin typeface="Arial"/>
                <a:cs typeface="Arial"/>
              </a:rPr>
              <a:t>Generating</a:t>
            </a:r>
            <a:r>
              <a:rPr sz="2000" spc="-45" dirty="0">
                <a:latin typeface="Arial"/>
                <a:cs typeface="Arial"/>
              </a:rPr>
              <a:t> </a:t>
            </a:r>
            <a:r>
              <a:rPr sz="2000" dirty="0">
                <a:latin typeface="Arial"/>
                <a:cs typeface="Arial"/>
              </a:rPr>
              <a:t>rules</a:t>
            </a:r>
            <a:r>
              <a:rPr sz="2000" spc="-25" dirty="0">
                <a:latin typeface="Arial"/>
                <a:cs typeface="Arial"/>
              </a:rPr>
              <a:t> </a:t>
            </a:r>
            <a:r>
              <a:rPr sz="2000" dirty="0">
                <a:latin typeface="Arial"/>
                <a:cs typeface="Arial"/>
              </a:rPr>
              <a:t>by de</a:t>
            </a:r>
            <a:r>
              <a:rPr sz="2000" spc="5" dirty="0">
                <a:latin typeface="Arial"/>
                <a:cs typeface="Arial"/>
              </a:rPr>
              <a:t>c</a:t>
            </a:r>
            <a:r>
              <a:rPr sz="2000" dirty="0">
                <a:latin typeface="Arial"/>
                <a:cs typeface="Arial"/>
              </a:rPr>
              <a:t>iphe</a:t>
            </a:r>
            <a:r>
              <a:rPr sz="2000" spc="5" dirty="0">
                <a:latin typeface="Arial"/>
                <a:cs typeface="Arial"/>
              </a:rPr>
              <a:t>r</a:t>
            </a:r>
            <a:r>
              <a:rPr sz="2000" dirty="0">
                <a:latin typeface="Arial"/>
                <a:cs typeface="Arial"/>
              </a:rPr>
              <a:t>ing</a:t>
            </a:r>
            <a:r>
              <a:rPr sz="2000" spc="-40" dirty="0">
                <a:latin typeface="Arial"/>
                <a:cs typeface="Arial"/>
              </a:rPr>
              <a:t> </a:t>
            </a:r>
            <a:r>
              <a:rPr sz="2000" dirty="0">
                <a:latin typeface="Arial"/>
                <a:cs typeface="Arial"/>
              </a:rPr>
              <a:t>the</a:t>
            </a:r>
            <a:r>
              <a:rPr sz="2000" spc="-20" dirty="0">
                <a:latin typeface="Arial"/>
                <a:cs typeface="Arial"/>
              </a:rPr>
              <a:t> </a:t>
            </a:r>
            <a:r>
              <a:rPr sz="2000" dirty="0">
                <a:latin typeface="Arial"/>
                <a:cs typeface="Arial"/>
              </a:rPr>
              <a:t>c</a:t>
            </a:r>
            <a:r>
              <a:rPr sz="2000" spc="5" dirty="0">
                <a:latin typeface="Arial"/>
                <a:cs typeface="Arial"/>
              </a:rPr>
              <a:t>o</a:t>
            </a:r>
            <a:r>
              <a:rPr sz="2000" dirty="0">
                <a:latin typeface="Arial"/>
                <a:cs typeface="Arial"/>
              </a:rPr>
              <a:t>unts</a:t>
            </a:r>
            <a:r>
              <a:rPr sz="2000" spc="-25" dirty="0">
                <a:latin typeface="Arial"/>
                <a:cs typeface="Arial"/>
              </a:rPr>
              <a:t> </a:t>
            </a:r>
            <a:r>
              <a:rPr sz="2000" dirty="0">
                <a:latin typeface="Arial"/>
                <a:cs typeface="Arial"/>
              </a:rPr>
              <a:t>in </a:t>
            </a:r>
            <a:r>
              <a:rPr sz="2000" spc="-10" dirty="0">
                <a:latin typeface="Arial"/>
                <a:cs typeface="Arial"/>
              </a:rPr>
              <a:t>t</a:t>
            </a:r>
            <a:r>
              <a:rPr sz="2000" dirty="0">
                <a:latin typeface="Arial"/>
                <a:cs typeface="Arial"/>
              </a:rPr>
              <a:t>he co-oc</a:t>
            </a:r>
            <a:r>
              <a:rPr sz="2000" spc="5" dirty="0">
                <a:latin typeface="Arial"/>
                <a:cs typeface="Arial"/>
              </a:rPr>
              <a:t>c</a:t>
            </a:r>
            <a:r>
              <a:rPr sz="2000" spc="-15" dirty="0">
                <a:latin typeface="Arial"/>
                <a:cs typeface="Arial"/>
              </a:rPr>
              <a:t>u</a:t>
            </a:r>
            <a:r>
              <a:rPr sz="2000" dirty="0">
                <a:latin typeface="Arial"/>
                <a:cs typeface="Arial"/>
              </a:rPr>
              <a:t>rr</a:t>
            </a:r>
            <a:r>
              <a:rPr sz="2000" spc="-20" dirty="0">
                <a:latin typeface="Arial"/>
                <a:cs typeface="Arial"/>
              </a:rPr>
              <a:t>e</a:t>
            </a:r>
            <a:r>
              <a:rPr sz="2000" dirty="0">
                <a:latin typeface="Arial"/>
                <a:cs typeface="Arial"/>
              </a:rPr>
              <a:t>n</a:t>
            </a:r>
            <a:r>
              <a:rPr sz="2000" spc="-10" dirty="0">
                <a:latin typeface="Arial"/>
                <a:cs typeface="Arial"/>
              </a:rPr>
              <a:t>c</a:t>
            </a:r>
            <a:r>
              <a:rPr sz="2000" dirty="0">
                <a:latin typeface="Arial"/>
                <a:cs typeface="Arial"/>
              </a:rPr>
              <a:t>e</a:t>
            </a:r>
            <a:r>
              <a:rPr sz="2000" spc="-45" dirty="0">
                <a:latin typeface="Arial"/>
                <a:cs typeface="Arial"/>
              </a:rPr>
              <a:t> </a:t>
            </a:r>
            <a:r>
              <a:rPr sz="2000" dirty="0">
                <a:latin typeface="Arial"/>
                <a:cs typeface="Arial"/>
              </a:rPr>
              <a:t>ma</a:t>
            </a:r>
            <a:r>
              <a:rPr sz="2000" spc="-10" dirty="0">
                <a:latin typeface="Arial"/>
                <a:cs typeface="Arial"/>
              </a:rPr>
              <a:t>t</a:t>
            </a:r>
            <a:r>
              <a:rPr sz="2000" dirty="0">
                <a:latin typeface="Arial"/>
                <a:cs typeface="Arial"/>
              </a:rPr>
              <a:t>rix</a:t>
            </a:r>
          </a:p>
          <a:p>
            <a:pPr marL="692150" marR="291465" indent="-293688" algn="just">
              <a:lnSpc>
                <a:spcPct val="110000"/>
              </a:lnSpc>
              <a:spcBef>
                <a:spcPts val="465"/>
              </a:spcBef>
              <a:buFont typeface="+mj-lt"/>
              <a:buAutoNum type="alphaLcParenR"/>
              <a:tabLst>
                <a:tab pos="692150" algn="l"/>
              </a:tabLst>
            </a:pPr>
            <a:r>
              <a:rPr sz="1800" dirty="0">
                <a:latin typeface="Arial"/>
                <a:cs typeface="Arial"/>
              </a:rPr>
              <a:t>Ge</a:t>
            </a:r>
            <a:r>
              <a:rPr sz="1800" spc="-10" dirty="0">
                <a:latin typeface="Arial"/>
                <a:cs typeface="Arial"/>
              </a:rPr>
              <a:t>n</a:t>
            </a:r>
            <a:r>
              <a:rPr sz="1800" dirty="0">
                <a:latin typeface="Arial"/>
                <a:cs typeface="Arial"/>
              </a:rPr>
              <a:t>er</a:t>
            </a:r>
            <a:r>
              <a:rPr sz="1800" spc="-10" dirty="0">
                <a:latin typeface="Arial"/>
                <a:cs typeface="Arial"/>
              </a:rPr>
              <a:t>a</a:t>
            </a:r>
            <a:r>
              <a:rPr sz="1800" dirty="0">
                <a:latin typeface="Arial"/>
                <a:cs typeface="Arial"/>
              </a:rPr>
              <a:t>te</a:t>
            </a:r>
            <a:r>
              <a:rPr sz="1800" spc="10" dirty="0">
                <a:latin typeface="Arial"/>
                <a:cs typeface="Arial"/>
              </a:rPr>
              <a:t> </a:t>
            </a:r>
            <a:r>
              <a:rPr sz="1800" dirty="0">
                <a:latin typeface="Arial"/>
                <a:cs typeface="Arial"/>
              </a:rPr>
              <a:t>fre</a:t>
            </a:r>
            <a:r>
              <a:rPr sz="1800" spc="-10" dirty="0">
                <a:latin typeface="Arial"/>
                <a:cs typeface="Arial"/>
              </a:rPr>
              <a:t>q</a:t>
            </a:r>
            <a:r>
              <a:rPr sz="1800" dirty="0">
                <a:latin typeface="Arial"/>
                <a:cs typeface="Arial"/>
              </a:rPr>
              <a:t>u</a:t>
            </a:r>
            <a:r>
              <a:rPr sz="1800" spc="-10" dirty="0">
                <a:latin typeface="Arial"/>
                <a:cs typeface="Arial"/>
              </a:rPr>
              <a:t>e</a:t>
            </a:r>
            <a:r>
              <a:rPr sz="1800" dirty="0">
                <a:latin typeface="Arial"/>
                <a:cs typeface="Arial"/>
              </a:rPr>
              <a:t>nt</a:t>
            </a:r>
            <a:r>
              <a:rPr sz="1800" spc="5" dirty="0">
                <a:latin typeface="Arial"/>
                <a:cs typeface="Arial"/>
              </a:rPr>
              <a:t> </a:t>
            </a:r>
            <a:r>
              <a:rPr sz="1800" dirty="0">
                <a:latin typeface="Arial"/>
                <a:cs typeface="Arial"/>
              </a:rPr>
              <a:t>items</a:t>
            </a:r>
            <a:r>
              <a:rPr sz="1800" spc="-10" dirty="0">
                <a:latin typeface="Arial"/>
                <a:cs typeface="Arial"/>
              </a:rPr>
              <a:t>e</a:t>
            </a:r>
            <a:r>
              <a:rPr sz="1800" dirty="0">
                <a:latin typeface="Arial"/>
                <a:cs typeface="Arial"/>
              </a:rPr>
              <a:t>ts b</a:t>
            </a:r>
            <a:r>
              <a:rPr sz="1800" spc="-10" dirty="0">
                <a:latin typeface="Arial"/>
                <a:cs typeface="Arial"/>
              </a:rPr>
              <a:t>a</a:t>
            </a:r>
            <a:r>
              <a:rPr sz="1800" dirty="0">
                <a:latin typeface="Arial"/>
                <a:cs typeface="Arial"/>
              </a:rPr>
              <a:t>sed</a:t>
            </a:r>
            <a:r>
              <a:rPr sz="1800" spc="5" dirty="0">
                <a:latin typeface="Arial"/>
                <a:cs typeface="Arial"/>
              </a:rPr>
              <a:t> </a:t>
            </a:r>
            <a:r>
              <a:rPr sz="1800" dirty="0">
                <a:latin typeface="Arial"/>
                <a:cs typeface="Arial"/>
              </a:rPr>
              <a:t>on</a:t>
            </a:r>
            <a:r>
              <a:rPr lang="en-US" dirty="0">
                <a:latin typeface="Arial"/>
                <a:cs typeface="Arial"/>
              </a:rPr>
              <a:t> </a:t>
            </a:r>
            <a:r>
              <a:rPr sz="1800" dirty="0">
                <a:latin typeface="Arial"/>
                <a:cs typeface="Arial"/>
              </a:rPr>
              <a:t>su</a:t>
            </a:r>
            <a:r>
              <a:rPr sz="1800" spc="-10" dirty="0">
                <a:latin typeface="Arial"/>
                <a:cs typeface="Arial"/>
              </a:rPr>
              <a:t>p</a:t>
            </a:r>
            <a:r>
              <a:rPr sz="1800" dirty="0">
                <a:latin typeface="Arial"/>
                <a:cs typeface="Arial"/>
              </a:rPr>
              <a:t>p</a:t>
            </a:r>
            <a:r>
              <a:rPr sz="1800" spc="-10" dirty="0">
                <a:latin typeface="Arial"/>
                <a:cs typeface="Arial"/>
              </a:rPr>
              <a:t>o</a:t>
            </a:r>
            <a:r>
              <a:rPr sz="1800" dirty="0">
                <a:latin typeface="Arial"/>
                <a:cs typeface="Arial"/>
              </a:rPr>
              <a:t>rt</a:t>
            </a:r>
            <a:r>
              <a:rPr sz="1800" spc="15" dirty="0">
                <a:latin typeface="Arial"/>
                <a:cs typeface="Arial"/>
              </a:rPr>
              <a:t> </a:t>
            </a:r>
            <a:r>
              <a:rPr sz="1800" dirty="0">
                <a:latin typeface="Arial"/>
                <a:cs typeface="Arial"/>
              </a:rPr>
              <a:t>thr</a:t>
            </a:r>
            <a:r>
              <a:rPr sz="1800" spc="-10" dirty="0">
                <a:latin typeface="Arial"/>
                <a:cs typeface="Arial"/>
              </a:rPr>
              <a:t>e</a:t>
            </a:r>
            <a:r>
              <a:rPr sz="1800" dirty="0">
                <a:latin typeface="Arial"/>
                <a:cs typeface="Arial"/>
              </a:rPr>
              <a:t>sh</a:t>
            </a:r>
            <a:r>
              <a:rPr sz="1800" spc="-10" dirty="0">
                <a:latin typeface="Arial"/>
                <a:cs typeface="Arial"/>
              </a:rPr>
              <a:t>o</a:t>
            </a:r>
            <a:r>
              <a:rPr sz="1800" dirty="0">
                <a:latin typeface="Arial"/>
                <a:cs typeface="Arial"/>
              </a:rPr>
              <a:t>ld va</a:t>
            </a:r>
            <a:r>
              <a:rPr sz="1800" spc="-10" dirty="0">
                <a:latin typeface="Arial"/>
                <a:cs typeface="Arial"/>
              </a:rPr>
              <a:t>l</a:t>
            </a:r>
            <a:r>
              <a:rPr sz="1800" dirty="0">
                <a:latin typeface="Arial"/>
                <a:cs typeface="Arial"/>
              </a:rPr>
              <a:t>u</a:t>
            </a:r>
            <a:r>
              <a:rPr sz="1800" spc="-10" dirty="0">
                <a:latin typeface="Arial"/>
                <a:cs typeface="Arial"/>
              </a:rPr>
              <a:t>e</a:t>
            </a:r>
            <a:r>
              <a:rPr sz="1800" dirty="0">
                <a:latin typeface="Arial"/>
                <a:cs typeface="Arial"/>
              </a:rPr>
              <a:t>.</a:t>
            </a:r>
            <a:endParaRPr lang="en-US" sz="1800" dirty="0">
              <a:latin typeface="Arial"/>
              <a:cs typeface="Arial"/>
            </a:endParaRPr>
          </a:p>
          <a:p>
            <a:pPr marL="692150" marR="291465" indent="-293688" algn="just">
              <a:lnSpc>
                <a:spcPct val="110000"/>
              </a:lnSpc>
              <a:spcBef>
                <a:spcPts val="465"/>
              </a:spcBef>
              <a:buFont typeface="+mj-lt"/>
              <a:buAutoNum type="alphaLcParenR"/>
              <a:tabLst>
                <a:tab pos="692150" algn="l"/>
              </a:tabLst>
            </a:pPr>
            <a:r>
              <a:rPr sz="1800" dirty="0">
                <a:latin typeface="Arial"/>
                <a:cs typeface="Arial"/>
              </a:rPr>
              <a:t>Fi</a:t>
            </a:r>
            <a:r>
              <a:rPr sz="1800" spc="-10" dirty="0">
                <a:latin typeface="Arial"/>
                <a:cs typeface="Arial"/>
              </a:rPr>
              <a:t>l</a:t>
            </a:r>
            <a:r>
              <a:rPr sz="1800" dirty="0">
                <a:latin typeface="Arial"/>
                <a:cs typeface="Arial"/>
              </a:rPr>
              <a:t>ter it</a:t>
            </a:r>
            <a:r>
              <a:rPr sz="1800" spc="-10" dirty="0">
                <a:latin typeface="Arial"/>
                <a:cs typeface="Arial"/>
              </a:rPr>
              <a:t>e</a:t>
            </a:r>
            <a:r>
              <a:rPr sz="1800" dirty="0">
                <a:latin typeface="Arial"/>
                <a:cs typeface="Arial"/>
              </a:rPr>
              <a:t>ms</a:t>
            </a:r>
            <a:r>
              <a:rPr sz="1800" spc="-10" dirty="0">
                <a:latin typeface="Arial"/>
                <a:cs typeface="Arial"/>
              </a:rPr>
              <a:t>e</a:t>
            </a:r>
            <a:r>
              <a:rPr sz="1800" dirty="0">
                <a:latin typeface="Arial"/>
                <a:cs typeface="Arial"/>
              </a:rPr>
              <a:t>ts</a:t>
            </a:r>
            <a:r>
              <a:rPr sz="1800" spc="5" dirty="0">
                <a:latin typeface="Arial"/>
                <a:cs typeface="Arial"/>
              </a:rPr>
              <a:t> </a:t>
            </a:r>
            <a:r>
              <a:rPr sz="1800" spc="-10" dirty="0">
                <a:latin typeface="Arial"/>
                <a:cs typeface="Arial"/>
              </a:rPr>
              <a:t>ba</a:t>
            </a:r>
            <a:r>
              <a:rPr sz="1800" dirty="0">
                <a:latin typeface="Arial"/>
                <a:cs typeface="Arial"/>
              </a:rPr>
              <a:t>s</a:t>
            </a:r>
            <a:r>
              <a:rPr sz="1800" spc="-10" dirty="0">
                <a:latin typeface="Arial"/>
                <a:cs typeface="Arial"/>
              </a:rPr>
              <a:t>e</a:t>
            </a:r>
            <a:r>
              <a:rPr sz="1800" dirty="0">
                <a:latin typeface="Arial"/>
                <a:cs typeface="Arial"/>
              </a:rPr>
              <a:t>d</a:t>
            </a:r>
            <a:r>
              <a:rPr sz="1800" spc="5" dirty="0">
                <a:latin typeface="Arial"/>
                <a:cs typeface="Arial"/>
              </a:rPr>
              <a:t> </a:t>
            </a:r>
            <a:r>
              <a:rPr sz="1800" spc="-10" dirty="0">
                <a:latin typeface="Arial"/>
                <a:cs typeface="Arial"/>
              </a:rPr>
              <a:t>o</a:t>
            </a:r>
            <a:r>
              <a:rPr sz="1800" dirty="0">
                <a:latin typeface="Arial"/>
                <a:cs typeface="Arial"/>
              </a:rPr>
              <a:t>n</a:t>
            </a:r>
            <a:r>
              <a:rPr lang="en-US" sz="1800" dirty="0">
                <a:latin typeface="Arial"/>
                <a:cs typeface="Arial"/>
              </a:rPr>
              <a:t> </a:t>
            </a:r>
            <a:r>
              <a:rPr sz="1800" dirty="0">
                <a:latin typeface="Arial"/>
                <a:cs typeface="Arial"/>
              </a:rPr>
              <a:t>co</a:t>
            </a:r>
            <a:r>
              <a:rPr sz="1800" spc="-10" dirty="0">
                <a:latin typeface="Arial"/>
                <a:cs typeface="Arial"/>
              </a:rPr>
              <a:t>n</a:t>
            </a:r>
            <a:r>
              <a:rPr sz="1800" dirty="0">
                <a:latin typeface="Arial"/>
                <a:cs typeface="Arial"/>
              </a:rPr>
              <a:t>fid</a:t>
            </a:r>
            <a:r>
              <a:rPr sz="1800" spc="-10" dirty="0">
                <a:latin typeface="Arial"/>
                <a:cs typeface="Arial"/>
              </a:rPr>
              <a:t>e</a:t>
            </a:r>
            <a:r>
              <a:rPr sz="1800" dirty="0">
                <a:latin typeface="Arial"/>
                <a:cs typeface="Arial"/>
              </a:rPr>
              <a:t>nce</a:t>
            </a:r>
            <a:r>
              <a:rPr sz="1800" spc="15" dirty="0">
                <a:latin typeface="Arial"/>
                <a:cs typeface="Arial"/>
              </a:rPr>
              <a:t> </a:t>
            </a:r>
            <a:r>
              <a:rPr sz="1800" dirty="0">
                <a:latin typeface="Arial"/>
                <a:cs typeface="Arial"/>
              </a:rPr>
              <a:t>thr</a:t>
            </a:r>
            <a:r>
              <a:rPr sz="1800" spc="-10" dirty="0">
                <a:latin typeface="Arial"/>
                <a:cs typeface="Arial"/>
              </a:rPr>
              <a:t>e</a:t>
            </a:r>
            <a:r>
              <a:rPr sz="1800" dirty="0">
                <a:latin typeface="Arial"/>
                <a:cs typeface="Arial"/>
              </a:rPr>
              <a:t>sh</a:t>
            </a:r>
            <a:r>
              <a:rPr sz="1800" spc="-10" dirty="0">
                <a:latin typeface="Arial"/>
                <a:cs typeface="Arial"/>
              </a:rPr>
              <a:t>o</a:t>
            </a:r>
            <a:r>
              <a:rPr sz="1800" dirty="0">
                <a:latin typeface="Arial"/>
                <a:cs typeface="Arial"/>
              </a:rPr>
              <a:t>ld</a:t>
            </a:r>
            <a:r>
              <a:rPr sz="1800" spc="5" dirty="0">
                <a:latin typeface="Arial"/>
                <a:cs typeface="Arial"/>
              </a:rPr>
              <a:t> </a:t>
            </a:r>
            <a:r>
              <a:rPr sz="1800" dirty="0">
                <a:latin typeface="Arial"/>
                <a:cs typeface="Arial"/>
              </a:rPr>
              <a:t>va</a:t>
            </a:r>
            <a:r>
              <a:rPr sz="1800" spc="-10" dirty="0">
                <a:latin typeface="Arial"/>
                <a:cs typeface="Arial"/>
              </a:rPr>
              <a:t>l</a:t>
            </a:r>
            <a:r>
              <a:rPr sz="1800" dirty="0">
                <a:latin typeface="Arial"/>
                <a:cs typeface="Arial"/>
              </a:rPr>
              <a:t>u</a:t>
            </a:r>
            <a:r>
              <a:rPr sz="1800" spc="-10" dirty="0">
                <a:latin typeface="Arial"/>
                <a:cs typeface="Arial"/>
              </a:rPr>
              <a:t>e</a:t>
            </a:r>
            <a:r>
              <a:rPr sz="1800" dirty="0">
                <a:latin typeface="Arial"/>
                <a:cs typeface="Arial"/>
              </a:rPr>
              <a:t>.</a:t>
            </a:r>
          </a:p>
          <a:p>
            <a:pPr marL="398463" marR="5080" indent="-385763" algn="just">
              <a:lnSpc>
                <a:spcPct val="110000"/>
              </a:lnSpc>
              <a:spcBef>
                <a:spcPts val="445"/>
              </a:spcBef>
              <a:buFont typeface="Arial"/>
              <a:buAutoNum type="arabicPeriod" startAt="3"/>
              <a:tabLst>
                <a:tab pos="280988" algn="l"/>
              </a:tabLst>
            </a:pPr>
            <a:r>
              <a:rPr sz="2000" dirty="0">
                <a:latin typeface="Arial"/>
                <a:cs typeface="Arial"/>
              </a:rPr>
              <a:t>Over</a:t>
            </a:r>
            <a:r>
              <a:rPr sz="2000" spc="5" dirty="0">
                <a:latin typeface="Arial"/>
                <a:cs typeface="Arial"/>
              </a:rPr>
              <a:t>c</a:t>
            </a:r>
            <a:r>
              <a:rPr sz="2000" dirty="0">
                <a:latin typeface="Arial"/>
                <a:cs typeface="Arial"/>
              </a:rPr>
              <a:t>oming</a:t>
            </a:r>
            <a:r>
              <a:rPr sz="2000" spc="-40" dirty="0">
                <a:latin typeface="Arial"/>
                <a:cs typeface="Arial"/>
              </a:rPr>
              <a:t> </a:t>
            </a:r>
            <a:r>
              <a:rPr sz="2000" dirty="0">
                <a:latin typeface="Arial"/>
                <a:cs typeface="Arial"/>
              </a:rPr>
              <a:t>the</a:t>
            </a:r>
            <a:r>
              <a:rPr sz="2000" spc="-20" dirty="0">
                <a:latin typeface="Arial"/>
                <a:cs typeface="Arial"/>
              </a:rPr>
              <a:t> </a:t>
            </a:r>
            <a:r>
              <a:rPr sz="2000" dirty="0">
                <a:latin typeface="Arial"/>
                <a:cs typeface="Arial"/>
              </a:rPr>
              <a:t>pra</a:t>
            </a:r>
            <a:r>
              <a:rPr sz="2000" spc="5" dirty="0">
                <a:latin typeface="Arial"/>
                <a:cs typeface="Arial"/>
              </a:rPr>
              <a:t>c</a:t>
            </a:r>
            <a:r>
              <a:rPr sz="2000" dirty="0">
                <a:latin typeface="Arial"/>
                <a:cs typeface="Arial"/>
              </a:rPr>
              <a:t>tical</a:t>
            </a:r>
            <a:r>
              <a:rPr sz="2000" spc="-30" dirty="0">
                <a:latin typeface="Arial"/>
                <a:cs typeface="Arial"/>
              </a:rPr>
              <a:t> </a:t>
            </a:r>
            <a:r>
              <a:rPr sz="2000" dirty="0">
                <a:latin typeface="Arial"/>
                <a:cs typeface="Arial"/>
              </a:rPr>
              <a:t>limi</a:t>
            </a:r>
            <a:r>
              <a:rPr sz="2000" spc="-10" dirty="0">
                <a:latin typeface="Arial"/>
                <a:cs typeface="Arial"/>
              </a:rPr>
              <a:t>t</a:t>
            </a:r>
            <a:r>
              <a:rPr sz="2000" dirty="0">
                <a:latin typeface="Arial"/>
                <a:cs typeface="Arial"/>
              </a:rPr>
              <a:t>s imposed</a:t>
            </a:r>
            <a:r>
              <a:rPr sz="2000" spc="-30" dirty="0">
                <a:latin typeface="Arial"/>
                <a:cs typeface="Arial"/>
              </a:rPr>
              <a:t> </a:t>
            </a:r>
            <a:r>
              <a:rPr sz="2000" dirty="0">
                <a:latin typeface="Arial"/>
                <a:cs typeface="Arial"/>
              </a:rPr>
              <a:t>by</a:t>
            </a:r>
            <a:r>
              <a:rPr sz="2000" spc="-5" dirty="0">
                <a:latin typeface="Arial"/>
                <a:cs typeface="Arial"/>
              </a:rPr>
              <a:t> </a:t>
            </a:r>
            <a:r>
              <a:rPr sz="2000" spc="-15" dirty="0">
                <a:latin typeface="Arial"/>
                <a:cs typeface="Arial"/>
              </a:rPr>
              <a:t>t</a:t>
            </a:r>
            <a:r>
              <a:rPr sz="2000" dirty="0">
                <a:latin typeface="Arial"/>
                <a:cs typeface="Arial"/>
              </a:rPr>
              <a:t>housands</a:t>
            </a:r>
            <a:r>
              <a:rPr sz="2000" spc="-40" dirty="0">
                <a:latin typeface="Arial"/>
                <a:cs typeface="Arial"/>
              </a:rPr>
              <a:t> </a:t>
            </a:r>
            <a:r>
              <a:rPr sz="2000" dirty="0">
                <a:latin typeface="Arial"/>
                <a:cs typeface="Arial"/>
              </a:rPr>
              <a:t>or</a:t>
            </a:r>
            <a:r>
              <a:rPr sz="2000" spc="-25" dirty="0">
                <a:latin typeface="Arial"/>
                <a:cs typeface="Arial"/>
              </a:rPr>
              <a:t> </a:t>
            </a:r>
            <a:r>
              <a:rPr sz="2000" dirty="0">
                <a:latin typeface="Arial"/>
                <a:cs typeface="Arial"/>
              </a:rPr>
              <a:t>tens of</a:t>
            </a:r>
            <a:r>
              <a:rPr sz="2000" spc="-20" dirty="0">
                <a:latin typeface="Arial"/>
                <a:cs typeface="Arial"/>
              </a:rPr>
              <a:t> </a:t>
            </a:r>
            <a:r>
              <a:rPr sz="2000" dirty="0">
                <a:latin typeface="Arial"/>
                <a:cs typeface="Arial"/>
              </a:rPr>
              <a:t>thousands</a:t>
            </a:r>
            <a:r>
              <a:rPr sz="2000" spc="-35" dirty="0">
                <a:latin typeface="Arial"/>
                <a:cs typeface="Arial"/>
              </a:rPr>
              <a:t> </a:t>
            </a:r>
            <a:r>
              <a:rPr sz="2000" dirty="0">
                <a:latin typeface="Arial"/>
                <a:cs typeface="Arial"/>
              </a:rPr>
              <a:t>of</a:t>
            </a:r>
            <a:r>
              <a:rPr sz="2000" spc="-20" dirty="0">
                <a:latin typeface="Arial"/>
                <a:cs typeface="Arial"/>
              </a:rPr>
              <a:t> </a:t>
            </a:r>
            <a:r>
              <a:rPr sz="2000" dirty="0">
                <a:latin typeface="Arial"/>
                <a:cs typeface="Arial"/>
              </a:rPr>
              <a:t>unique</a:t>
            </a:r>
            <a:r>
              <a:rPr sz="2000" spc="-15" dirty="0">
                <a:latin typeface="Arial"/>
                <a:cs typeface="Arial"/>
              </a:rPr>
              <a:t> </a:t>
            </a:r>
            <a:r>
              <a:rPr sz="2000" dirty="0">
                <a:latin typeface="Arial"/>
                <a:cs typeface="Arial"/>
              </a:rPr>
              <a:t>items</a:t>
            </a:r>
          </a:p>
        </p:txBody>
      </p:sp>
      <p:sp>
        <p:nvSpPr>
          <p:cNvPr id="6" name="object 6"/>
          <p:cNvSpPr/>
          <p:nvPr/>
        </p:nvSpPr>
        <p:spPr>
          <a:xfrm>
            <a:off x="3511062" y="1981200"/>
            <a:ext cx="5632938" cy="3799547"/>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18</a:t>
            </a:fld>
            <a:endParaRPr dirty="0"/>
          </a:p>
        </p:txBody>
      </p:sp>
    </p:spTree>
    <p:extLst>
      <p:ext uri="{BB962C8B-B14F-4D97-AF65-F5344CB8AC3E}">
        <p14:creationId xmlns:p14="http://schemas.microsoft.com/office/powerpoint/2010/main" val="2655401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38455">
              <a:lnSpc>
                <a:spcPct val="100000"/>
              </a:lnSpc>
            </a:pPr>
            <a:r>
              <a:rPr dirty="0"/>
              <a:t>Frequent Itemset Gener</a:t>
            </a:r>
            <a:r>
              <a:rPr spc="-15" dirty="0"/>
              <a:t>a</a:t>
            </a:r>
            <a:r>
              <a:rPr dirty="0"/>
              <a:t>tion</a:t>
            </a:r>
          </a:p>
        </p:txBody>
      </p:sp>
      <p:sp>
        <p:nvSpPr>
          <p:cNvPr id="3" name="object 3"/>
          <p:cNvSpPr/>
          <p:nvPr/>
        </p:nvSpPr>
        <p:spPr>
          <a:xfrm>
            <a:off x="4518843" y="1295400"/>
            <a:ext cx="318135" cy="193675"/>
          </a:xfrm>
          <a:custGeom>
            <a:avLst/>
            <a:gdLst/>
            <a:ahLst/>
            <a:cxnLst/>
            <a:rect l="l" t="t" r="r" b="b"/>
            <a:pathLst>
              <a:path w="318135" h="193675">
                <a:moveTo>
                  <a:pt x="0" y="96558"/>
                </a:moveTo>
                <a:lnTo>
                  <a:pt x="14387" y="56660"/>
                </a:lnTo>
                <a:lnTo>
                  <a:pt x="55009" y="23831"/>
                </a:lnTo>
                <a:lnTo>
                  <a:pt x="93092" y="8997"/>
                </a:lnTo>
                <a:lnTo>
                  <a:pt x="136183" y="642"/>
                </a:lnTo>
                <a:lnTo>
                  <a:pt x="159033" y="0"/>
                </a:lnTo>
                <a:lnTo>
                  <a:pt x="181883" y="642"/>
                </a:lnTo>
                <a:lnTo>
                  <a:pt x="225044" y="8997"/>
                </a:lnTo>
                <a:lnTo>
                  <a:pt x="263057" y="23831"/>
                </a:lnTo>
                <a:lnTo>
                  <a:pt x="303679" y="56660"/>
                </a:lnTo>
                <a:lnTo>
                  <a:pt x="318066" y="96558"/>
                </a:lnTo>
                <a:lnTo>
                  <a:pt x="316374" y="110054"/>
                </a:lnTo>
                <a:lnTo>
                  <a:pt x="292677" y="148667"/>
                </a:lnTo>
                <a:lnTo>
                  <a:pt x="244509" y="177640"/>
                </a:lnTo>
                <a:lnTo>
                  <a:pt x="203887" y="189208"/>
                </a:lnTo>
                <a:lnTo>
                  <a:pt x="159033" y="193064"/>
                </a:lnTo>
                <a:lnTo>
                  <a:pt x="136183" y="191778"/>
                </a:lnTo>
                <a:lnTo>
                  <a:pt x="93092" y="184066"/>
                </a:lnTo>
                <a:lnTo>
                  <a:pt x="55009" y="169285"/>
                </a:lnTo>
                <a:lnTo>
                  <a:pt x="14387" y="136456"/>
                </a:lnTo>
                <a:lnTo>
                  <a:pt x="0" y="96558"/>
                </a:lnTo>
                <a:close/>
              </a:path>
            </a:pathLst>
          </a:custGeom>
          <a:ln w="3175">
            <a:solidFill>
              <a:srgbClr val="000000"/>
            </a:solidFill>
          </a:ln>
        </p:spPr>
        <p:txBody>
          <a:bodyPr wrap="square" lIns="0" tIns="0" rIns="0" bIns="0" rtlCol="0"/>
          <a:lstStyle/>
          <a:p>
            <a:endParaRPr/>
          </a:p>
        </p:txBody>
      </p:sp>
      <p:sp>
        <p:nvSpPr>
          <p:cNvPr id="4" name="object 4"/>
          <p:cNvSpPr txBox="1"/>
          <p:nvPr/>
        </p:nvSpPr>
        <p:spPr>
          <a:xfrm>
            <a:off x="4577232" y="1335735"/>
            <a:ext cx="201295" cy="111125"/>
          </a:xfrm>
          <a:prstGeom prst="rect">
            <a:avLst/>
          </a:prstGeom>
        </p:spPr>
        <p:txBody>
          <a:bodyPr vert="horz" wrap="square" lIns="0" tIns="0" rIns="0" bIns="0" rtlCol="0">
            <a:spAutoFit/>
          </a:bodyPr>
          <a:lstStyle/>
          <a:p>
            <a:pPr marL="12700">
              <a:lnSpc>
                <a:spcPct val="100000"/>
              </a:lnSpc>
            </a:pPr>
            <a:r>
              <a:rPr sz="650" spc="90" dirty="0">
                <a:latin typeface="Arial"/>
                <a:cs typeface="Arial"/>
              </a:rPr>
              <a:t>null</a:t>
            </a:r>
            <a:endParaRPr sz="650">
              <a:latin typeface="Arial"/>
              <a:cs typeface="Arial"/>
            </a:endParaRPr>
          </a:p>
        </p:txBody>
      </p:sp>
      <p:sp>
        <p:nvSpPr>
          <p:cNvPr id="5" name="object 5"/>
          <p:cNvSpPr/>
          <p:nvPr/>
        </p:nvSpPr>
        <p:spPr>
          <a:xfrm>
            <a:off x="1964713" y="2358243"/>
            <a:ext cx="349885" cy="193040"/>
          </a:xfrm>
          <a:custGeom>
            <a:avLst/>
            <a:gdLst/>
            <a:ahLst/>
            <a:cxnLst/>
            <a:rect l="l" t="t" r="r" b="b"/>
            <a:pathLst>
              <a:path w="349885" h="193039">
                <a:moveTo>
                  <a:pt x="0" y="95916"/>
                </a:moveTo>
                <a:lnTo>
                  <a:pt x="14380" y="57303"/>
                </a:lnTo>
                <a:lnTo>
                  <a:pt x="55830" y="25759"/>
                </a:lnTo>
                <a:lnTo>
                  <a:pt x="94740" y="10336"/>
                </a:lnTo>
                <a:lnTo>
                  <a:pt x="139572" y="1285"/>
                </a:lnTo>
                <a:lnTo>
                  <a:pt x="163262" y="0"/>
                </a:lnTo>
                <a:lnTo>
                  <a:pt x="186944" y="0"/>
                </a:lnTo>
                <a:lnTo>
                  <a:pt x="233469" y="5194"/>
                </a:lnTo>
                <a:lnTo>
                  <a:pt x="275770" y="17405"/>
                </a:lnTo>
                <a:lnTo>
                  <a:pt x="310447" y="35399"/>
                </a:lnTo>
                <a:lnTo>
                  <a:pt x="342592" y="70156"/>
                </a:lnTo>
                <a:lnTo>
                  <a:pt x="349362" y="95916"/>
                </a:lnTo>
                <a:lnTo>
                  <a:pt x="347670" y="109411"/>
                </a:lnTo>
                <a:lnTo>
                  <a:pt x="323981" y="146150"/>
                </a:lnTo>
                <a:lnTo>
                  <a:pt x="275770" y="175069"/>
                </a:lnTo>
                <a:lnTo>
                  <a:pt x="233469" y="187333"/>
                </a:lnTo>
                <a:lnTo>
                  <a:pt x="186944" y="192474"/>
                </a:lnTo>
                <a:lnTo>
                  <a:pt x="163262" y="192474"/>
                </a:lnTo>
                <a:lnTo>
                  <a:pt x="116736" y="187333"/>
                </a:lnTo>
                <a:lnTo>
                  <a:pt x="74443" y="175069"/>
                </a:lnTo>
                <a:lnTo>
                  <a:pt x="39757" y="157075"/>
                </a:lnTo>
                <a:lnTo>
                  <a:pt x="6767" y="122318"/>
                </a:lnTo>
                <a:lnTo>
                  <a:pt x="0" y="95916"/>
                </a:lnTo>
                <a:close/>
              </a:path>
            </a:pathLst>
          </a:custGeom>
          <a:ln w="3175">
            <a:solidFill>
              <a:srgbClr val="000000"/>
            </a:solidFill>
          </a:ln>
        </p:spPr>
        <p:txBody>
          <a:bodyPr wrap="square" lIns="0" tIns="0" rIns="0" bIns="0" rtlCol="0"/>
          <a:lstStyle/>
          <a:p>
            <a:endParaRPr/>
          </a:p>
        </p:txBody>
      </p:sp>
      <p:sp>
        <p:nvSpPr>
          <p:cNvPr id="6" name="object 6"/>
          <p:cNvSpPr txBox="1"/>
          <p:nvPr/>
        </p:nvSpPr>
        <p:spPr>
          <a:xfrm>
            <a:off x="2050984" y="2397989"/>
            <a:ext cx="176530" cy="111125"/>
          </a:xfrm>
          <a:prstGeom prst="rect">
            <a:avLst/>
          </a:prstGeom>
        </p:spPr>
        <p:txBody>
          <a:bodyPr vert="horz" wrap="square" lIns="0" tIns="0" rIns="0" bIns="0" rtlCol="0">
            <a:spAutoFit/>
          </a:bodyPr>
          <a:lstStyle/>
          <a:p>
            <a:pPr marL="12700">
              <a:lnSpc>
                <a:spcPct val="100000"/>
              </a:lnSpc>
            </a:pPr>
            <a:r>
              <a:rPr sz="650" spc="155" dirty="0">
                <a:latin typeface="Arial"/>
                <a:cs typeface="Arial"/>
              </a:rPr>
              <a:t>AB</a:t>
            </a:r>
            <a:endParaRPr sz="650">
              <a:latin typeface="Arial"/>
              <a:cs typeface="Arial"/>
            </a:endParaRPr>
          </a:p>
        </p:txBody>
      </p:sp>
      <p:sp>
        <p:nvSpPr>
          <p:cNvPr id="7" name="object 7"/>
          <p:cNvSpPr/>
          <p:nvPr/>
        </p:nvSpPr>
        <p:spPr>
          <a:xfrm>
            <a:off x="2520473" y="2358243"/>
            <a:ext cx="349250" cy="193040"/>
          </a:xfrm>
          <a:custGeom>
            <a:avLst/>
            <a:gdLst/>
            <a:ahLst/>
            <a:cxnLst/>
            <a:rect l="l" t="t" r="r" b="b"/>
            <a:pathLst>
              <a:path w="349250" h="193039">
                <a:moveTo>
                  <a:pt x="0" y="95916"/>
                </a:moveTo>
                <a:lnTo>
                  <a:pt x="14380" y="57303"/>
                </a:lnTo>
                <a:lnTo>
                  <a:pt x="54988" y="25759"/>
                </a:lnTo>
                <a:lnTo>
                  <a:pt x="93896" y="10336"/>
                </a:lnTo>
                <a:lnTo>
                  <a:pt x="138729" y="1285"/>
                </a:lnTo>
                <a:lnTo>
                  <a:pt x="162397" y="0"/>
                </a:lnTo>
                <a:lnTo>
                  <a:pt x="186093" y="0"/>
                </a:lnTo>
                <a:lnTo>
                  <a:pt x="232781" y="5194"/>
                </a:lnTo>
                <a:lnTo>
                  <a:pt x="275096" y="17405"/>
                </a:lnTo>
                <a:lnTo>
                  <a:pt x="309794" y="35399"/>
                </a:lnTo>
                <a:lnTo>
                  <a:pt x="342799" y="70156"/>
                </a:lnTo>
                <a:lnTo>
                  <a:pt x="348653" y="95916"/>
                </a:lnTo>
                <a:lnTo>
                  <a:pt x="346960" y="109411"/>
                </a:lnTo>
                <a:lnTo>
                  <a:pt x="323335" y="146150"/>
                </a:lnTo>
                <a:lnTo>
                  <a:pt x="275096" y="175069"/>
                </a:lnTo>
                <a:lnTo>
                  <a:pt x="232781" y="187333"/>
                </a:lnTo>
                <a:lnTo>
                  <a:pt x="186093" y="192474"/>
                </a:lnTo>
                <a:lnTo>
                  <a:pt x="162397" y="192474"/>
                </a:lnTo>
                <a:lnTo>
                  <a:pt x="115893" y="187333"/>
                </a:lnTo>
                <a:lnTo>
                  <a:pt x="73599" y="175069"/>
                </a:lnTo>
                <a:lnTo>
                  <a:pt x="38915" y="157075"/>
                </a:lnTo>
                <a:lnTo>
                  <a:pt x="5924" y="122318"/>
                </a:lnTo>
                <a:lnTo>
                  <a:pt x="0" y="95916"/>
                </a:lnTo>
                <a:close/>
              </a:path>
            </a:pathLst>
          </a:custGeom>
          <a:ln w="3175">
            <a:solidFill>
              <a:srgbClr val="000000"/>
            </a:solidFill>
          </a:ln>
        </p:spPr>
        <p:txBody>
          <a:bodyPr wrap="square" lIns="0" tIns="0" rIns="0" bIns="0" rtlCol="0"/>
          <a:lstStyle/>
          <a:p>
            <a:endParaRPr/>
          </a:p>
        </p:txBody>
      </p:sp>
      <p:sp>
        <p:nvSpPr>
          <p:cNvPr id="8" name="object 8"/>
          <p:cNvSpPr txBox="1"/>
          <p:nvPr/>
        </p:nvSpPr>
        <p:spPr>
          <a:xfrm>
            <a:off x="2603363" y="2397989"/>
            <a:ext cx="182245" cy="111125"/>
          </a:xfrm>
          <a:prstGeom prst="rect">
            <a:avLst/>
          </a:prstGeom>
        </p:spPr>
        <p:txBody>
          <a:bodyPr vert="horz" wrap="square" lIns="0" tIns="0" rIns="0" bIns="0" rtlCol="0">
            <a:spAutoFit/>
          </a:bodyPr>
          <a:lstStyle/>
          <a:p>
            <a:pPr marL="12700">
              <a:lnSpc>
                <a:spcPct val="100000"/>
              </a:lnSpc>
            </a:pPr>
            <a:r>
              <a:rPr sz="650" spc="160" dirty="0">
                <a:latin typeface="Arial"/>
                <a:cs typeface="Arial"/>
              </a:rPr>
              <a:t>AC</a:t>
            </a:r>
            <a:endParaRPr sz="650">
              <a:latin typeface="Arial"/>
              <a:cs typeface="Arial"/>
            </a:endParaRPr>
          </a:p>
        </p:txBody>
      </p:sp>
      <p:sp>
        <p:nvSpPr>
          <p:cNvPr id="9" name="object 9"/>
          <p:cNvSpPr/>
          <p:nvPr/>
        </p:nvSpPr>
        <p:spPr>
          <a:xfrm>
            <a:off x="3091633" y="2358243"/>
            <a:ext cx="348615" cy="193040"/>
          </a:xfrm>
          <a:custGeom>
            <a:avLst/>
            <a:gdLst/>
            <a:ahLst/>
            <a:cxnLst/>
            <a:rect l="l" t="t" r="r" b="b"/>
            <a:pathLst>
              <a:path w="348614" h="193039">
                <a:moveTo>
                  <a:pt x="0" y="95916"/>
                </a:moveTo>
                <a:lnTo>
                  <a:pt x="14387" y="57303"/>
                </a:lnTo>
                <a:lnTo>
                  <a:pt x="55009" y="25759"/>
                </a:lnTo>
                <a:lnTo>
                  <a:pt x="93868" y="10336"/>
                </a:lnTo>
                <a:lnTo>
                  <a:pt x="138722" y="1285"/>
                </a:lnTo>
                <a:lnTo>
                  <a:pt x="162418" y="0"/>
                </a:lnTo>
                <a:lnTo>
                  <a:pt x="186114" y="0"/>
                </a:lnTo>
                <a:lnTo>
                  <a:pt x="232661" y="5194"/>
                </a:lnTo>
                <a:lnTo>
                  <a:pt x="274905" y="17405"/>
                </a:lnTo>
                <a:lnTo>
                  <a:pt x="309603" y="35399"/>
                </a:lnTo>
                <a:lnTo>
                  <a:pt x="342609" y="70156"/>
                </a:lnTo>
                <a:lnTo>
                  <a:pt x="348533" y="95916"/>
                </a:lnTo>
                <a:lnTo>
                  <a:pt x="346840" y="109411"/>
                </a:lnTo>
                <a:lnTo>
                  <a:pt x="323144" y="146150"/>
                </a:lnTo>
                <a:lnTo>
                  <a:pt x="274905" y="175069"/>
                </a:lnTo>
                <a:lnTo>
                  <a:pt x="232661" y="187333"/>
                </a:lnTo>
                <a:lnTo>
                  <a:pt x="186114" y="192474"/>
                </a:lnTo>
                <a:lnTo>
                  <a:pt x="162418" y="192474"/>
                </a:lnTo>
                <a:lnTo>
                  <a:pt x="115872" y="187333"/>
                </a:lnTo>
                <a:lnTo>
                  <a:pt x="73627" y="175069"/>
                </a:lnTo>
                <a:lnTo>
                  <a:pt x="38929" y="157075"/>
                </a:lnTo>
                <a:lnTo>
                  <a:pt x="5924" y="122318"/>
                </a:lnTo>
                <a:lnTo>
                  <a:pt x="0" y="95916"/>
                </a:lnTo>
                <a:close/>
              </a:path>
            </a:pathLst>
          </a:custGeom>
          <a:ln w="3175">
            <a:solidFill>
              <a:srgbClr val="000000"/>
            </a:solidFill>
          </a:ln>
        </p:spPr>
        <p:txBody>
          <a:bodyPr wrap="square" lIns="0" tIns="0" rIns="0" bIns="0" rtlCol="0"/>
          <a:lstStyle/>
          <a:p>
            <a:endParaRPr/>
          </a:p>
        </p:txBody>
      </p:sp>
      <p:sp>
        <p:nvSpPr>
          <p:cNvPr id="10" name="object 10"/>
          <p:cNvSpPr txBox="1"/>
          <p:nvPr/>
        </p:nvSpPr>
        <p:spPr>
          <a:xfrm>
            <a:off x="3174494" y="2397989"/>
            <a:ext cx="182245" cy="111125"/>
          </a:xfrm>
          <a:prstGeom prst="rect">
            <a:avLst/>
          </a:prstGeom>
        </p:spPr>
        <p:txBody>
          <a:bodyPr vert="horz" wrap="square" lIns="0" tIns="0" rIns="0" bIns="0" rtlCol="0">
            <a:spAutoFit/>
          </a:bodyPr>
          <a:lstStyle/>
          <a:p>
            <a:pPr marL="12700">
              <a:lnSpc>
                <a:spcPct val="100000"/>
              </a:lnSpc>
            </a:pPr>
            <a:r>
              <a:rPr sz="650" spc="160" dirty="0">
                <a:latin typeface="Arial"/>
                <a:cs typeface="Arial"/>
              </a:rPr>
              <a:t>AD</a:t>
            </a:r>
            <a:endParaRPr sz="650">
              <a:latin typeface="Arial"/>
              <a:cs typeface="Arial"/>
            </a:endParaRPr>
          </a:p>
        </p:txBody>
      </p:sp>
      <p:sp>
        <p:nvSpPr>
          <p:cNvPr id="11" name="object 11"/>
          <p:cNvSpPr/>
          <p:nvPr/>
        </p:nvSpPr>
        <p:spPr>
          <a:xfrm>
            <a:off x="3662601" y="2358243"/>
            <a:ext cx="348615" cy="193040"/>
          </a:xfrm>
          <a:custGeom>
            <a:avLst/>
            <a:gdLst/>
            <a:ahLst/>
            <a:cxnLst/>
            <a:rect l="l" t="t" r="r" b="b"/>
            <a:pathLst>
              <a:path w="348614" h="193039">
                <a:moveTo>
                  <a:pt x="0" y="95916"/>
                </a:moveTo>
                <a:lnTo>
                  <a:pt x="14387" y="57303"/>
                </a:lnTo>
                <a:lnTo>
                  <a:pt x="55009" y="25759"/>
                </a:lnTo>
                <a:lnTo>
                  <a:pt x="93939" y="10336"/>
                </a:lnTo>
                <a:lnTo>
                  <a:pt x="138722" y="1285"/>
                </a:lnTo>
                <a:lnTo>
                  <a:pt x="162418" y="0"/>
                </a:lnTo>
                <a:lnTo>
                  <a:pt x="186114" y="0"/>
                </a:lnTo>
                <a:lnTo>
                  <a:pt x="232661" y="5194"/>
                </a:lnTo>
                <a:lnTo>
                  <a:pt x="274976" y="17405"/>
                </a:lnTo>
                <a:lnTo>
                  <a:pt x="309603" y="35399"/>
                </a:lnTo>
                <a:lnTo>
                  <a:pt x="342609" y="70156"/>
                </a:lnTo>
                <a:lnTo>
                  <a:pt x="348533" y="95916"/>
                </a:lnTo>
                <a:lnTo>
                  <a:pt x="346840" y="109411"/>
                </a:lnTo>
                <a:lnTo>
                  <a:pt x="323144" y="146150"/>
                </a:lnTo>
                <a:lnTo>
                  <a:pt x="274976" y="175069"/>
                </a:lnTo>
                <a:lnTo>
                  <a:pt x="232661" y="187333"/>
                </a:lnTo>
                <a:lnTo>
                  <a:pt x="186114" y="192474"/>
                </a:lnTo>
                <a:lnTo>
                  <a:pt x="162418" y="192474"/>
                </a:lnTo>
                <a:lnTo>
                  <a:pt x="115942" y="187333"/>
                </a:lnTo>
                <a:lnTo>
                  <a:pt x="73627" y="175069"/>
                </a:lnTo>
                <a:lnTo>
                  <a:pt x="38929" y="157075"/>
                </a:lnTo>
                <a:lnTo>
                  <a:pt x="6770" y="122318"/>
                </a:lnTo>
                <a:lnTo>
                  <a:pt x="0" y="95916"/>
                </a:lnTo>
                <a:close/>
              </a:path>
            </a:pathLst>
          </a:custGeom>
          <a:ln w="3175">
            <a:solidFill>
              <a:srgbClr val="000000"/>
            </a:solidFill>
          </a:ln>
        </p:spPr>
        <p:txBody>
          <a:bodyPr wrap="square" lIns="0" tIns="0" rIns="0" bIns="0" rtlCol="0"/>
          <a:lstStyle/>
          <a:p>
            <a:endParaRPr/>
          </a:p>
        </p:txBody>
      </p:sp>
      <p:sp>
        <p:nvSpPr>
          <p:cNvPr id="12" name="object 12"/>
          <p:cNvSpPr txBox="1"/>
          <p:nvPr/>
        </p:nvSpPr>
        <p:spPr>
          <a:xfrm>
            <a:off x="3748918" y="2397989"/>
            <a:ext cx="176530" cy="111125"/>
          </a:xfrm>
          <a:prstGeom prst="rect">
            <a:avLst/>
          </a:prstGeom>
        </p:spPr>
        <p:txBody>
          <a:bodyPr vert="horz" wrap="square" lIns="0" tIns="0" rIns="0" bIns="0" rtlCol="0">
            <a:spAutoFit/>
          </a:bodyPr>
          <a:lstStyle/>
          <a:p>
            <a:pPr marL="12700">
              <a:lnSpc>
                <a:spcPct val="100000"/>
              </a:lnSpc>
            </a:pPr>
            <a:r>
              <a:rPr sz="650" spc="155" dirty="0">
                <a:latin typeface="Arial"/>
                <a:cs typeface="Arial"/>
              </a:rPr>
              <a:t>AE</a:t>
            </a:r>
            <a:endParaRPr sz="650">
              <a:latin typeface="Arial"/>
              <a:cs typeface="Arial"/>
            </a:endParaRPr>
          </a:p>
        </p:txBody>
      </p:sp>
      <p:sp>
        <p:nvSpPr>
          <p:cNvPr id="13" name="object 13"/>
          <p:cNvSpPr/>
          <p:nvPr/>
        </p:nvSpPr>
        <p:spPr>
          <a:xfrm>
            <a:off x="4233641" y="2358243"/>
            <a:ext cx="349250" cy="193040"/>
          </a:xfrm>
          <a:custGeom>
            <a:avLst/>
            <a:gdLst/>
            <a:ahLst/>
            <a:cxnLst/>
            <a:rect l="l" t="t" r="r" b="b"/>
            <a:pathLst>
              <a:path w="349250" h="193039">
                <a:moveTo>
                  <a:pt x="0" y="95916"/>
                </a:moveTo>
                <a:lnTo>
                  <a:pt x="14387" y="57303"/>
                </a:lnTo>
                <a:lnTo>
                  <a:pt x="55150" y="25759"/>
                </a:lnTo>
                <a:lnTo>
                  <a:pt x="94009" y="10336"/>
                </a:lnTo>
                <a:lnTo>
                  <a:pt x="138863" y="1285"/>
                </a:lnTo>
                <a:lnTo>
                  <a:pt x="162559" y="0"/>
                </a:lnTo>
                <a:lnTo>
                  <a:pt x="186255" y="0"/>
                </a:lnTo>
                <a:lnTo>
                  <a:pt x="232802" y="5194"/>
                </a:lnTo>
                <a:lnTo>
                  <a:pt x="275046" y="17405"/>
                </a:lnTo>
                <a:lnTo>
                  <a:pt x="309744" y="35399"/>
                </a:lnTo>
                <a:lnTo>
                  <a:pt x="342750" y="70156"/>
                </a:lnTo>
                <a:lnTo>
                  <a:pt x="348674" y="95916"/>
                </a:lnTo>
                <a:lnTo>
                  <a:pt x="347828" y="109411"/>
                </a:lnTo>
                <a:lnTo>
                  <a:pt x="323285" y="146150"/>
                </a:lnTo>
                <a:lnTo>
                  <a:pt x="275046" y="175069"/>
                </a:lnTo>
                <a:lnTo>
                  <a:pt x="232802" y="187333"/>
                </a:lnTo>
                <a:lnTo>
                  <a:pt x="186255" y="192474"/>
                </a:lnTo>
                <a:lnTo>
                  <a:pt x="162559" y="192474"/>
                </a:lnTo>
                <a:lnTo>
                  <a:pt x="116013" y="187333"/>
                </a:lnTo>
                <a:lnTo>
                  <a:pt x="73768" y="175069"/>
                </a:lnTo>
                <a:lnTo>
                  <a:pt x="38859" y="157075"/>
                </a:lnTo>
                <a:lnTo>
                  <a:pt x="6770" y="122318"/>
                </a:lnTo>
                <a:lnTo>
                  <a:pt x="0" y="95916"/>
                </a:lnTo>
                <a:close/>
              </a:path>
            </a:pathLst>
          </a:custGeom>
          <a:ln w="3175">
            <a:solidFill>
              <a:srgbClr val="000000"/>
            </a:solidFill>
          </a:ln>
        </p:spPr>
        <p:txBody>
          <a:bodyPr wrap="square" lIns="0" tIns="0" rIns="0" bIns="0" rtlCol="0"/>
          <a:lstStyle/>
          <a:p>
            <a:endParaRPr/>
          </a:p>
        </p:txBody>
      </p:sp>
      <p:sp>
        <p:nvSpPr>
          <p:cNvPr id="14" name="object 14"/>
          <p:cNvSpPr txBox="1"/>
          <p:nvPr/>
        </p:nvSpPr>
        <p:spPr>
          <a:xfrm>
            <a:off x="4317489" y="2397989"/>
            <a:ext cx="182245" cy="111125"/>
          </a:xfrm>
          <a:prstGeom prst="rect">
            <a:avLst/>
          </a:prstGeom>
        </p:spPr>
        <p:txBody>
          <a:bodyPr vert="horz" wrap="square" lIns="0" tIns="0" rIns="0" bIns="0" rtlCol="0">
            <a:spAutoFit/>
          </a:bodyPr>
          <a:lstStyle/>
          <a:p>
            <a:pPr marL="12700">
              <a:lnSpc>
                <a:spcPct val="100000"/>
              </a:lnSpc>
            </a:pPr>
            <a:r>
              <a:rPr sz="650" spc="160" dirty="0">
                <a:latin typeface="Arial"/>
                <a:cs typeface="Arial"/>
              </a:rPr>
              <a:t>BC</a:t>
            </a:r>
            <a:endParaRPr sz="650">
              <a:latin typeface="Arial"/>
              <a:cs typeface="Arial"/>
            </a:endParaRPr>
          </a:p>
        </p:txBody>
      </p:sp>
      <p:sp>
        <p:nvSpPr>
          <p:cNvPr id="15" name="object 15"/>
          <p:cNvSpPr/>
          <p:nvPr/>
        </p:nvSpPr>
        <p:spPr>
          <a:xfrm>
            <a:off x="4788671" y="2358243"/>
            <a:ext cx="349885" cy="193040"/>
          </a:xfrm>
          <a:custGeom>
            <a:avLst/>
            <a:gdLst/>
            <a:ahLst/>
            <a:cxnLst/>
            <a:rect l="l" t="t" r="r" b="b"/>
            <a:pathLst>
              <a:path w="349885" h="193039">
                <a:moveTo>
                  <a:pt x="0" y="95916"/>
                </a:moveTo>
                <a:lnTo>
                  <a:pt x="14387" y="57303"/>
                </a:lnTo>
                <a:lnTo>
                  <a:pt x="55855" y="25759"/>
                </a:lnTo>
                <a:lnTo>
                  <a:pt x="94785" y="10336"/>
                </a:lnTo>
                <a:lnTo>
                  <a:pt x="139639" y="1285"/>
                </a:lnTo>
                <a:lnTo>
                  <a:pt x="162418" y="0"/>
                </a:lnTo>
                <a:lnTo>
                  <a:pt x="186961" y="0"/>
                </a:lnTo>
                <a:lnTo>
                  <a:pt x="233507" y="5194"/>
                </a:lnTo>
                <a:lnTo>
                  <a:pt x="274976" y="17405"/>
                </a:lnTo>
                <a:lnTo>
                  <a:pt x="310450" y="35399"/>
                </a:lnTo>
                <a:lnTo>
                  <a:pt x="342609" y="70156"/>
                </a:lnTo>
                <a:lnTo>
                  <a:pt x="349379" y="95916"/>
                </a:lnTo>
                <a:lnTo>
                  <a:pt x="347687" y="109411"/>
                </a:lnTo>
                <a:lnTo>
                  <a:pt x="323990" y="146150"/>
                </a:lnTo>
                <a:lnTo>
                  <a:pt x="274976" y="175069"/>
                </a:lnTo>
                <a:lnTo>
                  <a:pt x="233507" y="187333"/>
                </a:lnTo>
                <a:lnTo>
                  <a:pt x="186961" y="192474"/>
                </a:lnTo>
                <a:lnTo>
                  <a:pt x="162418" y="192474"/>
                </a:lnTo>
                <a:lnTo>
                  <a:pt x="115942" y="187333"/>
                </a:lnTo>
                <a:lnTo>
                  <a:pt x="74474" y="175069"/>
                </a:lnTo>
                <a:lnTo>
                  <a:pt x="39775" y="157075"/>
                </a:lnTo>
                <a:lnTo>
                  <a:pt x="6770" y="122318"/>
                </a:lnTo>
                <a:lnTo>
                  <a:pt x="0" y="95916"/>
                </a:lnTo>
                <a:close/>
              </a:path>
            </a:pathLst>
          </a:custGeom>
          <a:ln w="3175">
            <a:solidFill>
              <a:srgbClr val="000000"/>
            </a:solidFill>
          </a:ln>
        </p:spPr>
        <p:txBody>
          <a:bodyPr wrap="square" lIns="0" tIns="0" rIns="0" bIns="0" rtlCol="0"/>
          <a:lstStyle/>
          <a:p>
            <a:endParaRPr/>
          </a:p>
        </p:txBody>
      </p:sp>
      <p:sp>
        <p:nvSpPr>
          <p:cNvPr id="16" name="object 16"/>
          <p:cNvSpPr txBox="1"/>
          <p:nvPr/>
        </p:nvSpPr>
        <p:spPr>
          <a:xfrm>
            <a:off x="4872449" y="2397989"/>
            <a:ext cx="182245" cy="111125"/>
          </a:xfrm>
          <a:prstGeom prst="rect">
            <a:avLst/>
          </a:prstGeom>
        </p:spPr>
        <p:txBody>
          <a:bodyPr vert="horz" wrap="square" lIns="0" tIns="0" rIns="0" bIns="0" rtlCol="0">
            <a:spAutoFit/>
          </a:bodyPr>
          <a:lstStyle/>
          <a:p>
            <a:pPr marL="12700">
              <a:lnSpc>
                <a:spcPct val="100000"/>
              </a:lnSpc>
            </a:pPr>
            <a:r>
              <a:rPr sz="650" spc="160" dirty="0">
                <a:latin typeface="Arial"/>
                <a:cs typeface="Arial"/>
              </a:rPr>
              <a:t>BD</a:t>
            </a:r>
            <a:endParaRPr sz="650">
              <a:latin typeface="Arial"/>
              <a:cs typeface="Arial"/>
            </a:endParaRPr>
          </a:p>
        </p:txBody>
      </p:sp>
      <p:sp>
        <p:nvSpPr>
          <p:cNvPr id="17" name="object 17"/>
          <p:cNvSpPr/>
          <p:nvPr/>
        </p:nvSpPr>
        <p:spPr>
          <a:xfrm>
            <a:off x="5375789" y="2358243"/>
            <a:ext cx="349885" cy="193040"/>
          </a:xfrm>
          <a:custGeom>
            <a:avLst/>
            <a:gdLst/>
            <a:ahLst/>
            <a:cxnLst/>
            <a:rect l="l" t="t" r="r" b="b"/>
            <a:pathLst>
              <a:path w="349885" h="193039">
                <a:moveTo>
                  <a:pt x="0" y="95916"/>
                </a:moveTo>
                <a:lnTo>
                  <a:pt x="14387" y="57303"/>
                </a:lnTo>
                <a:lnTo>
                  <a:pt x="55785" y="25759"/>
                </a:lnTo>
                <a:lnTo>
                  <a:pt x="93868" y="10336"/>
                </a:lnTo>
                <a:lnTo>
                  <a:pt x="138722" y="1285"/>
                </a:lnTo>
                <a:lnTo>
                  <a:pt x="162418" y="0"/>
                </a:lnTo>
                <a:lnTo>
                  <a:pt x="186044" y="0"/>
                </a:lnTo>
                <a:lnTo>
                  <a:pt x="232590" y="5194"/>
                </a:lnTo>
                <a:lnTo>
                  <a:pt x="274905" y="17405"/>
                </a:lnTo>
                <a:lnTo>
                  <a:pt x="309603" y="35399"/>
                </a:lnTo>
                <a:lnTo>
                  <a:pt x="342538" y="70156"/>
                </a:lnTo>
                <a:lnTo>
                  <a:pt x="349309" y="95916"/>
                </a:lnTo>
                <a:lnTo>
                  <a:pt x="347616" y="109411"/>
                </a:lnTo>
                <a:lnTo>
                  <a:pt x="323990" y="146150"/>
                </a:lnTo>
                <a:lnTo>
                  <a:pt x="274905" y="175069"/>
                </a:lnTo>
                <a:lnTo>
                  <a:pt x="232590" y="187333"/>
                </a:lnTo>
                <a:lnTo>
                  <a:pt x="186044" y="192474"/>
                </a:lnTo>
                <a:lnTo>
                  <a:pt x="162418" y="192474"/>
                </a:lnTo>
                <a:lnTo>
                  <a:pt x="115872" y="187333"/>
                </a:lnTo>
                <a:lnTo>
                  <a:pt x="73557" y="175069"/>
                </a:lnTo>
                <a:lnTo>
                  <a:pt x="38859" y="157075"/>
                </a:lnTo>
                <a:lnTo>
                  <a:pt x="6770" y="122318"/>
                </a:lnTo>
                <a:lnTo>
                  <a:pt x="0" y="95916"/>
                </a:lnTo>
                <a:close/>
              </a:path>
            </a:pathLst>
          </a:custGeom>
          <a:ln w="3175">
            <a:solidFill>
              <a:srgbClr val="000000"/>
            </a:solidFill>
          </a:ln>
        </p:spPr>
        <p:txBody>
          <a:bodyPr wrap="square" lIns="0" tIns="0" rIns="0" bIns="0" rtlCol="0"/>
          <a:lstStyle/>
          <a:p>
            <a:endParaRPr/>
          </a:p>
        </p:txBody>
      </p:sp>
      <p:sp>
        <p:nvSpPr>
          <p:cNvPr id="18" name="object 18"/>
          <p:cNvSpPr txBox="1"/>
          <p:nvPr/>
        </p:nvSpPr>
        <p:spPr>
          <a:xfrm>
            <a:off x="5462036" y="2397989"/>
            <a:ext cx="176530" cy="111125"/>
          </a:xfrm>
          <a:prstGeom prst="rect">
            <a:avLst/>
          </a:prstGeom>
        </p:spPr>
        <p:txBody>
          <a:bodyPr vert="horz" wrap="square" lIns="0" tIns="0" rIns="0" bIns="0" rtlCol="0">
            <a:spAutoFit/>
          </a:bodyPr>
          <a:lstStyle/>
          <a:p>
            <a:pPr marL="12700">
              <a:lnSpc>
                <a:spcPct val="100000"/>
              </a:lnSpc>
            </a:pPr>
            <a:r>
              <a:rPr sz="650" spc="155" dirty="0">
                <a:latin typeface="Arial"/>
                <a:cs typeface="Arial"/>
              </a:rPr>
              <a:t>BE</a:t>
            </a:r>
            <a:endParaRPr sz="650">
              <a:latin typeface="Arial"/>
              <a:cs typeface="Arial"/>
            </a:endParaRPr>
          </a:p>
        </p:txBody>
      </p:sp>
      <p:sp>
        <p:nvSpPr>
          <p:cNvPr id="19" name="object 19"/>
          <p:cNvSpPr/>
          <p:nvPr/>
        </p:nvSpPr>
        <p:spPr>
          <a:xfrm>
            <a:off x="5930819" y="2358243"/>
            <a:ext cx="349885" cy="193040"/>
          </a:xfrm>
          <a:custGeom>
            <a:avLst/>
            <a:gdLst/>
            <a:ahLst/>
            <a:cxnLst/>
            <a:rect l="l" t="t" r="r" b="b"/>
            <a:pathLst>
              <a:path w="349885" h="193039">
                <a:moveTo>
                  <a:pt x="0" y="95916"/>
                </a:moveTo>
                <a:lnTo>
                  <a:pt x="14387" y="57303"/>
                </a:lnTo>
                <a:lnTo>
                  <a:pt x="55855" y="25759"/>
                </a:lnTo>
                <a:lnTo>
                  <a:pt x="94785" y="10336"/>
                </a:lnTo>
                <a:lnTo>
                  <a:pt x="139639" y="1285"/>
                </a:lnTo>
                <a:lnTo>
                  <a:pt x="163264" y="0"/>
                </a:lnTo>
                <a:lnTo>
                  <a:pt x="186961" y="0"/>
                </a:lnTo>
                <a:lnTo>
                  <a:pt x="233507" y="5194"/>
                </a:lnTo>
                <a:lnTo>
                  <a:pt x="275822" y="17405"/>
                </a:lnTo>
                <a:lnTo>
                  <a:pt x="310450" y="35399"/>
                </a:lnTo>
                <a:lnTo>
                  <a:pt x="342609" y="70156"/>
                </a:lnTo>
                <a:lnTo>
                  <a:pt x="349379" y="95916"/>
                </a:lnTo>
                <a:lnTo>
                  <a:pt x="347687" y="109411"/>
                </a:lnTo>
                <a:lnTo>
                  <a:pt x="323990" y="146150"/>
                </a:lnTo>
                <a:lnTo>
                  <a:pt x="275822" y="175069"/>
                </a:lnTo>
                <a:lnTo>
                  <a:pt x="233507" y="187333"/>
                </a:lnTo>
                <a:lnTo>
                  <a:pt x="186961" y="192474"/>
                </a:lnTo>
                <a:lnTo>
                  <a:pt x="163264" y="192474"/>
                </a:lnTo>
                <a:lnTo>
                  <a:pt x="116789" y="187333"/>
                </a:lnTo>
                <a:lnTo>
                  <a:pt x="74474" y="175069"/>
                </a:lnTo>
                <a:lnTo>
                  <a:pt x="39775" y="157075"/>
                </a:lnTo>
                <a:lnTo>
                  <a:pt x="6770" y="122318"/>
                </a:lnTo>
                <a:lnTo>
                  <a:pt x="0" y="95916"/>
                </a:lnTo>
                <a:close/>
              </a:path>
            </a:pathLst>
          </a:custGeom>
          <a:ln w="3175">
            <a:solidFill>
              <a:srgbClr val="000000"/>
            </a:solidFill>
          </a:ln>
        </p:spPr>
        <p:txBody>
          <a:bodyPr wrap="square" lIns="0" tIns="0" rIns="0" bIns="0" rtlCol="0"/>
          <a:lstStyle/>
          <a:p>
            <a:endParaRPr/>
          </a:p>
        </p:txBody>
      </p:sp>
      <p:sp>
        <p:nvSpPr>
          <p:cNvPr id="20" name="object 20"/>
          <p:cNvSpPr txBox="1"/>
          <p:nvPr/>
        </p:nvSpPr>
        <p:spPr>
          <a:xfrm>
            <a:off x="6012059" y="2397989"/>
            <a:ext cx="187960" cy="111125"/>
          </a:xfrm>
          <a:prstGeom prst="rect">
            <a:avLst/>
          </a:prstGeom>
        </p:spPr>
        <p:txBody>
          <a:bodyPr vert="horz" wrap="square" lIns="0" tIns="0" rIns="0" bIns="0" rtlCol="0">
            <a:spAutoFit/>
          </a:bodyPr>
          <a:lstStyle/>
          <a:p>
            <a:pPr marL="12700">
              <a:lnSpc>
                <a:spcPct val="100000"/>
              </a:lnSpc>
            </a:pPr>
            <a:r>
              <a:rPr sz="650" spc="160" dirty="0">
                <a:latin typeface="Arial"/>
                <a:cs typeface="Arial"/>
              </a:rPr>
              <a:t>CD</a:t>
            </a:r>
            <a:endParaRPr sz="650">
              <a:latin typeface="Arial"/>
              <a:cs typeface="Arial"/>
            </a:endParaRPr>
          </a:p>
        </p:txBody>
      </p:sp>
      <p:sp>
        <p:nvSpPr>
          <p:cNvPr id="21" name="object 21"/>
          <p:cNvSpPr/>
          <p:nvPr/>
        </p:nvSpPr>
        <p:spPr>
          <a:xfrm>
            <a:off x="6502705" y="2358243"/>
            <a:ext cx="348615" cy="193040"/>
          </a:xfrm>
          <a:custGeom>
            <a:avLst/>
            <a:gdLst/>
            <a:ahLst/>
            <a:cxnLst/>
            <a:rect l="l" t="t" r="r" b="b"/>
            <a:pathLst>
              <a:path w="348614" h="193039">
                <a:moveTo>
                  <a:pt x="0" y="95916"/>
                </a:moveTo>
                <a:lnTo>
                  <a:pt x="14387" y="57303"/>
                </a:lnTo>
                <a:lnTo>
                  <a:pt x="54938" y="25759"/>
                </a:lnTo>
                <a:lnTo>
                  <a:pt x="93868" y="10336"/>
                </a:lnTo>
                <a:lnTo>
                  <a:pt x="138722" y="1285"/>
                </a:lnTo>
                <a:lnTo>
                  <a:pt x="162418" y="0"/>
                </a:lnTo>
                <a:lnTo>
                  <a:pt x="186114" y="0"/>
                </a:lnTo>
                <a:lnTo>
                  <a:pt x="232590" y="5194"/>
                </a:lnTo>
                <a:lnTo>
                  <a:pt x="274905" y="17405"/>
                </a:lnTo>
                <a:lnTo>
                  <a:pt x="309603" y="35399"/>
                </a:lnTo>
                <a:lnTo>
                  <a:pt x="341763" y="70156"/>
                </a:lnTo>
                <a:lnTo>
                  <a:pt x="348463" y="95916"/>
                </a:lnTo>
                <a:lnTo>
                  <a:pt x="346770" y="109411"/>
                </a:lnTo>
                <a:lnTo>
                  <a:pt x="323144" y="146150"/>
                </a:lnTo>
                <a:lnTo>
                  <a:pt x="274905" y="175069"/>
                </a:lnTo>
                <a:lnTo>
                  <a:pt x="232590" y="187333"/>
                </a:lnTo>
                <a:lnTo>
                  <a:pt x="186114" y="192474"/>
                </a:lnTo>
                <a:lnTo>
                  <a:pt x="162418" y="192474"/>
                </a:lnTo>
                <a:lnTo>
                  <a:pt x="115872" y="187333"/>
                </a:lnTo>
                <a:lnTo>
                  <a:pt x="73557" y="175069"/>
                </a:lnTo>
                <a:lnTo>
                  <a:pt x="38859" y="157075"/>
                </a:lnTo>
                <a:lnTo>
                  <a:pt x="5924" y="122318"/>
                </a:lnTo>
                <a:lnTo>
                  <a:pt x="0" y="95916"/>
                </a:lnTo>
                <a:close/>
              </a:path>
            </a:pathLst>
          </a:custGeom>
          <a:ln w="3175">
            <a:solidFill>
              <a:srgbClr val="000000"/>
            </a:solidFill>
          </a:ln>
        </p:spPr>
        <p:txBody>
          <a:bodyPr wrap="square" lIns="0" tIns="0" rIns="0" bIns="0" rtlCol="0"/>
          <a:lstStyle/>
          <a:p>
            <a:endParaRPr/>
          </a:p>
        </p:txBody>
      </p:sp>
      <p:sp>
        <p:nvSpPr>
          <p:cNvPr id="22" name="object 22"/>
          <p:cNvSpPr txBox="1"/>
          <p:nvPr/>
        </p:nvSpPr>
        <p:spPr>
          <a:xfrm>
            <a:off x="6585566" y="2397989"/>
            <a:ext cx="182245" cy="111125"/>
          </a:xfrm>
          <a:prstGeom prst="rect">
            <a:avLst/>
          </a:prstGeom>
        </p:spPr>
        <p:txBody>
          <a:bodyPr vert="horz" wrap="square" lIns="0" tIns="0" rIns="0" bIns="0" rtlCol="0">
            <a:spAutoFit/>
          </a:bodyPr>
          <a:lstStyle/>
          <a:p>
            <a:pPr marL="12700">
              <a:lnSpc>
                <a:spcPct val="100000"/>
              </a:lnSpc>
            </a:pPr>
            <a:r>
              <a:rPr sz="650" spc="155" dirty="0">
                <a:latin typeface="Arial"/>
                <a:cs typeface="Arial"/>
              </a:rPr>
              <a:t>CE</a:t>
            </a:r>
            <a:endParaRPr sz="650">
              <a:latin typeface="Arial"/>
              <a:cs typeface="Arial"/>
            </a:endParaRPr>
          </a:p>
        </p:txBody>
      </p:sp>
      <p:sp>
        <p:nvSpPr>
          <p:cNvPr id="23" name="object 23"/>
          <p:cNvSpPr/>
          <p:nvPr/>
        </p:nvSpPr>
        <p:spPr>
          <a:xfrm>
            <a:off x="7041515" y="2358243"/>
            <a:ext cx="349885" cy="193040"/>
          </a:xfrm>
          <a:custGeom>
            <a:avLst/>
            <a:gdLst/>
            <a:ahLst/>
            <a:cxnLst/>
            <a:rect l="l" t="t" r="r" b="b"/>
            <a:pathLst>
              <a:path w="349884" h="193039">
                <a:moveTo>
                  <a:pt x="0" y="95916"/>
                </a:moveTo>
                <a:lnTo>
                  <a:pt x="14387" y="57303"/>
                </a:lnTo>
                <a:lnTo>
                  <a:pt x="55855" y="25759"/>
                </a:lnTo>
                <a:lnTo>
                  <a:pt x="93939" y="10336"/>
                </a:lnTo>
                <a:lnTo>
                  <a:pt x="138722" y="1285"/>
                </a:lnTo>
                <a:lnTo>
                  <a:pt x="162418" y="0"/>
                </a:lnTo>
                <a:lnTo>
                  <a:pt x="186114" y="0"/>
                </a:lnTo>
                <a:lnTo>
                  <a:pt x="232661" y="5194"/>
                </a:lnTo>
                <a:lnTo>
                  <a:pt x="274905" y="17405"/>
                </a:lnTo>
                <a:lnTo>
                  <a:pt x="309603" y="35399"/>
                </a:lnTo>
                <a:lnTo>
                  <a:pt x="342750" y="70156"/>
                </a:lnTo>
                <a:lnTo>
                  <a:pt x="349520" y="95916"/>
                </a:lnTo>
                <a:lnTo>
                  <a:pt x="347828" y="109411"/>
                </a:lnTo>
                <a:lnTo>
                  <a:pt x="323990" y="146150"/>
                </a:lnTo>
                <a:lnTo>
                  <a:pt x="274905" y="175069"/>
                </a:lnTo>
                <a:lnTo>
                  <a:pt x="232661" y="187333"/>
                </a:lnTo>
                <a:lnTo>
                  <a:pt x="186114" y="192474"/>
                </a:lnTo>
                <a:lnTo>
                  <a:pt x="162418" y="192474"/>
                </a:lnTo>
                <a:lnTo>
                  <a:pt x="115872" y="187333"/>
                </a:lnTo>
                <a:lnTo>
                  <a:pt x="73627" y="175069"/>
                </a:lnTo>
                <a:lnTo>
                  <a:pt x="38929" y="157075"/>
                </a:lnTo>
                <a:lnTo>
                  <a:pt x="6770" y="122318"/>
                </a:lnTo>
                <a:lnTo>
                  <a:pt x="0" y="95916"/>
                </a:lnTo>
                <a:close/>
              </a:path>
            </a:pathLst>
          </a:custGeom>
          <a:ln w="3175">
            <a:solidFill>
              <a:srgbClr val="000000"/>
            </a:solidFill>
          </a:ln>
        </p:spPr>
        <p:txBody>
          <a:bodyPr wrap="square" lIns="0" tIns="0" rIns="0" bIns="0" rtlCol="0"/>
          <a:lstStyle/>
          <a:p>
            <a:endParaRPr/>
          </a:p>
        </p:txBody>
      </p:sp>
      <p:sp>
        <p:nvSpPr>
          <p:cNvPr id="24" name="object 24"/>
          <p:cNvSpPr txBox="1"/>
          <p:nvPr/>
        </p:nvSpPr>
        <p:spPr>
          <a:xfrm>
            <a:off x="7125293" y="2397989"/>
            <a:ext cx="182245" cy="111125"/>
          </a:xfrm>
          <a:prstGeom prst="rect">
            <a:avLst/>
          </a:prstGeom>
        </p:spPr>
        <p:txBody>
          <a:bodyPr vert="horz" wrap="square" lIns="0" tIns="0" rIns="0" bIns="0" rtlCol="0">
            <a:spAutoFit/>
          </a:bodyPr>
          <a:lstStyle/>
          <a:p>
            <a:pPr marL="12700">
              <a:lnSpc>
                <a:spcPct val="100000"/>
              </a:lnSpc>
            </a:pPr>
            <a:r>
              <a:rPr sz="650" spc="155" dirty="0">
                <a:latin typeface="Arial"/>
                <a:cs typeface="Arial"/>
              </a:rPr>
              <a:t>DE</a:t>
            </a:r>
            <a:endParaRPr sz="650">
              <a:latin typeface="Arial"/>
              <a:cs typeface="Arial"/>
            </a:endParaRPr>
          </a:p>
        </p:txBody>
      </p:sp>
      <p:sp>
        <p:nvSpPr>
          <p:cNvPr id="25" name="object 25"/>
          <p:cNvSpPr/>
          <p:nvPr/>
        </p:nvSpPr>
        <p:spPr>
          <a:xfrm>
            <a:off x="2996071" y="1729941"/>
            <a:ext cx="349885" cy="193675"/>
          </a:xfrm>
          <a:custGeom>
            <a:avLst/>
            <a:gdLst/>
            <a:ahLst/>
            <a:cxnLst/>
            <a:rect l="l" t="t" r="r" b="b"/>
            <a:pathLst>
              <a:path w="349885" h="193675">
                <a:moveTo>
                  <a:pt x="0" y="96558"/>
                </a:moveTo>
                <a:lnTo>
                  <a:pt x="14387" y="57945"/>
                </a:lnTo>
                <a:lnTo>
                  <a:pt x="55785" y="25759"/>
                </a:lnTo>
                <a:lnTo>
                  <a:pt x="94714" y="10978"/>
                </a:lnTo>
                <a:lnTo>
                  <a:pt x="139568" y="1981"/>
                </a:lnTo>
                <a:lnTo>
                  <a:pt x="162418" y="0"/>
                </a:lnTo>
                <a:lnTo>
                  <a:pt x="186890" y="0"/>
                </a:lnTo>
                <a:lnTo>
                  <a:pt x="233437" y="5837"/>
                </a:lnTo>
                <a:lnTo>
                  <a:pt x="274905" y="18047"/>
                </a:lnTo>
                <a:lnTo>
                  <a:pt x="310450" y="35399"/>
                </a:lnTo>
                <a:lnTo>
                  <a:pt x="342538" y="70799"/>
                </a:lnTo>
                <a:lnTo>
                  <a:pt x="349309" y="96558"/>
                </a:lnTo>
                <a:lnTo>
                  <a:pt x="347616" y="109465"/>
                </a:lnTo>
                <a:lnTo>
                  <a:pt x="323990" y="146792"/>
                </a:lnTo>
                <a:lnTo>
                  <a:pt x="274905" y="175712"/>
                </a:lnTo>
                <a:lnTo>
                  <a:pt x="233437" y="187333"/>
                </a:lnTo>
                <a:lnTo>
                  <a:pt x="186890" y="193117"/>
                </a:lnTo>
                <a:lnTo>
                  <a:pt x="162418" y="193117"/>
                </a:lnTo>
                <a:lnTo>
                  <a:pt x="115872" y="187333"/>
                </a:lnTo>
                <a:lnTo>
                  <a:pt x="74403" y="175712"/>
                </a:lnTo>
                <a:lnTo>
                  <a:pt x="39705" y="157718"/>
                </a:lnTo>
                <a:lnTo>
                  <a:pt x="6770" y="122961"/>
                </a:lnTo>
                <a:lnTo>
                  <a:pt x="0" y="96558"/>
                </a:lnTo>
                <a:close/>
              </a:path>
            </a:pathLst>
          </a:custGeom>
          <a:ln w="3175">
            <a:solidFill>
              <a:srgbClr val="000000"/>
            </a:solidFill>
          </a:ln>
        </p:spPr>
        <p:txBody>
          <a:bodyPr wrap="square" lIns="0" tIns="0" rIns="0" bIns="0" rtlCol="0"/>
          <a:lstStyle/>
          <a:p>
            <a:endParaRPr/>
          </a:p>
        </p:txBody>
      </p:sp>
      <p:sp>
        <p:nvSpPr>
          <p:cNvPr id="26" name="object 26"/>
          <p:cNvSpPr txBox="1"/>
          <p:nvPr/>
        </p:nvSpPr>
        <p:spPr>
          <a:xfrm>
            <a:off x="3120401" y="1770330"/>
            <a:ext cx="100965" cy="111125"/>
          </a:xfrm>
          <a:prstGeom prst="rect">
            <a:avLst/>
          </a:prstGeom>
        </p:spPr>
        <p:txBody>
          <a:bodyPr vert="horz" wrap="square" lIns="0" tIns="0" rIns="0" bIns="0" rtlCol="0">
            <a:spAutoFit/>
          </a:bodyPr>
          <a:lstStyle/>
          <a:p>
            <a:pPr marL="12700">
              <a:lnSpc>
                <a:spcPct val="100000"/>
              </a:lnSpc>
            </a:pPr>
            <a:r>
              <a:rPr sz="650" spc="155" dirty="0">
                <a:latin typeface="Arial"/>
                <a:cs typeface="Arial"/>
              </a:rPr>
              <a:t>A</a:t>
            </a:r>
            <a:endParaRPr sz="650">
              <a:latin typeface="Arial"/>
              <a:cs typeface="Arial"/>
            </a:endParaRPr>
          </a:p>
        </p:txBody>
      </p:sp>
      <p:sp>
        <p:nvSpPr>
          <p:cNvPr id="27" name="object 27"/>
          <p:cNvSpPr/>
          <p:nvPr/>
        </p:nvSpPr>
        <p:spPr>
          <a:xfrm>
            <a:off x="3757387" y="1729941"/>
            <a:ext cx="349885" cy="193675"/>
          </a:xfrm>
          <a:custGeom>
            <a:avLst/>
            <a:gdLst/>
            <a:ahLst/>
            <a:cxnLst/>
            <a:rect l="l" t="t" r="r" b="b"/>
            <a:pathLst>
              <a:path w="349885" h="193675">
                <a:moveTo>
                  <a:pt x="0" y="96558"/>
                </a:moveTo>
                <a:lnTo>
                  <a:pt x="14387" y="57945"/>
                </a:lnTo>
                <a:lnTo>
                  <a:pt x="55785" y="25759"/>
                </a:lnTo>
                <a:lnTo>
                  <a:pt x="94714" y="10978"/>
                </a:lnTo>
                <a:lnTo>
                  <a:pt x="139568" y="1981"/>
                </a:lnTo>
                <a:lnTo>
                  <a:pt x="163264" y="0"/>
                </a:lnTo>
                <a:lnTo>
                  <a:pt x="186961" y="0"/>
                </a:lnTo>
                <a:lnTo>
                  <a:pt x="233437" y="5837"/>
                </a:lnTo>
                <a:lnTo>
                  <a:pt x="275751" y="18047"/>
                </a:lnTo>
                <a:lnTo>
                  <a:pt x="310450" y="35399"/>
                </a:lnTo>
                <a:lnTo>
                  <a:pt x="342538" y="70799"/>
                </a:lnTo>
                <a:lnTo>
                  <a:pt x="349309" y="96558"/>
                </a:lnTo>
                <a:lnTo>
                  <a:pt x="347616" y="109465"/>
                </a:lnTo>
                <a:lnTo>
                  <a:pt x="323990" y="146792"/>
                </a:lnTo>
                <a:lnTo>
                  <a:pt x="275751" y="175712"/>
                </a:lnTo>
                <a:lnTo>
                  <a:pt x="233437" y="187333"/>
                </a:lnTo>
                <a:lnTo>
                  <a:pt x="186961" y="193117"/>
                </a:lnTo>
                <a:lnTo>
                  <a:pt x="163264" y="193117"/>
                </a:lnTo>
                <a:lnTo>
                  <a:pt x="116718" y="187333"/>
                </a:lnTo>
                <a:lnTo>
                  <a:pt x="74403" y="175712"/>
                </a:lnTo>
                <a:lnTo>
                  <a:pt x="39705" y="157718"/>
                </a:lnTo>
                <a:lnTo>
                  <a:pt x="6770" y="122961"/>
                </a:lnTo>
                <a:lnTo>
                  <a:pt x="0" y="96558"/>
                </a:lnTo>
                <a:close/>
              </a:path>
            </a:pathLst>
          </a:custGeom>
          <a:ln w="3175">
            <a:solidFill>
              <a:srgbClr val="000000"/>
            </a:solidFill>
          </a:ln>
        </p:spPr>
        <p:txBody>
          <a:bodyPr wrap="square" lIns="0" tIns="0" rIns="0" bIns="0" rtlCol="0"/>
          <a:lstStyle/>
          <a:p>
            <a:endParaRPr/>
          </a:p>
        </p:txBody>
      </p:sp>
      <p:sp>
        <p:nvSpPr>
          <p:cNvPr id="28" name="object 28"/>
          <p:cNvSpPr txBox="1"/>
          <p:nvPr/>
        </p:nvSpPr>
        <p:spPr>
          <a:xfrm>
            <a:off x="3881716" y="1770330"/>
            <a:ext cx="100965" cy="111125"/>
          </a:xfrm>
          <a:prstGeom prst="rect">
            <a:avLst/>
          </a:prstGeom>
        </p:spPr>
        <p:txBody>
          <a:bodyPr vert="horz" wrap="square" lIns="0" tIns="0" rIns="0" bIns="0" rtlCol="0">
            <a:spAutoFit/>
          </a:bodyPr>
          <a:lstStyle/>
          <a:p>
            <a:pPr marL="12700">
              <a:lnSpc>
                <a:spcPct val="100000"/>
              </a:lnSpc>
            </a:pPr>
            <a:r>
              <a:rPr sz="650" spc="155" dirty="0">
                <a:latin typeface="Arial"/>
                <a:cs typeface="Arial"/>
              </a:rPr>
              <a:t>B</a:t>
            </a:r>
            <a:endParaRPr sz="650">
              <a:latin typeface="Arial"/>
              <a:cs typeface="Arial"/>
            </a:endParaRPr>
          </a:p>
        </p:txBody>
      </p:sp>
      <p:sp>
        <p:nvSpPr>
          <p:cNvPr id="29" name="object 29"/>
          <p:cNvSpPr/>
          <p:nvPr/>
        </p:nvSpPr>
        <p:spPr>
          <a:xfrm>
            <a:off x="4503609" y="1729941"/>
            <a:ext cx="348615" cy="193675"/>
          </a:xfrm>
          <a:custGeom>
            <a:avLst/>
            <a:gdLst/>
            <a:ahLst/>
            <a:cxnLst/>
            <a:rect l="l" t="t" r="r" b="b"/>
            <a:pathLst>
              <a:path w="348614" h="193675">
                <a:moveTo>
                  <a:pt x="0" y="96558"/>
                </a:moveTo>
                <a:lnTo>
                  <a:pt x="14387" y="57945"/>
                </a:lnTo>
                <a:lnTo>
                  <a:pt x="55009" y="25759"/>
                </a:lnTo>
                <a:lnTo>
                  <a:pt x="93939" y="10978"/>
                </a:lnTo>
                <a:lnTo>
                  <a:pt x="138722" y="1981"/>
                </a:lnTo>
                <a:lnTo>
                  <a:pt x="162418" y="0"/>
                </a:lnTo>
                <a:lnTo>
                  <a:pt x="186114" y="0"/>
                </a:lnTo>
                <a:lnTo>
                  <a:pt x="232661" y="5837"/>
                </a:lnTo>
                <a:lnTo>
                  <a:pt x="274905" y="18047"/>
                </a:lnTo>
                <a:lnTo>
                  <a:pt x="309603" y="35399"/>
                </a:lnTo>
                <a:lnTo>
                  <a:pt x="342609" y="70799"/>
                </a:lnTo>
                <a:lnTo>
                  <a:pt x="348533" y="96558"/>
                </a:lnTo>
                <a:lnTo>
                  <a:pt x="346840" y="109465"/>
                </a:lnTo>
                <a:lnTo>
                  <a:pt x="323144" y="146792"/>
                </a:lnTo>
                <a:lnTo>
                  <a:pt x="274905" y="175712"/>
                </a:lnTo>
                <a:lnTo>
                  <a:pt x="232661" y="187333"/>
                </a:lnTo>
                <a:lnTo>
                  <a:pt x="186114" y="193117"/>
                </a:lnTo>
                <a:lnTo>
                  <a:pt x="162418" y="193117"/>
                </a:lnTo>
                <a:lnTo>
                  <a:pt x="115942" y="187333"/>
                </a:lnTo>
                <a:lnTo>
                  <a:pt x="73627" y="175712"/>
                </a:lnTo>
                <a:lnTo>
                  <a:pt x="38929" y="157718"/>
                </a:lnTo>
                <a:lnTo>
                  <a:pt x="5924" y="122961"/>
                </a:lnTo>
                <a:lnTo>
                  <a:pt x="0" y="96558"/>
                </a:lnTo>
                <a:close/>
              </a:path>
            </a:pathLst>
          </a:custGeom>
          <a:ln w="3175">
            <a:solidFill>
              <a:srgbClr val="000000"/>
            </a:solidFill>
          </a:ln>
        </p:spPr>
        <p:txBody>
          <a:bodyPr wrap="square" lIns="0" tIns="0" rIns="0" bIns="0" rtlCol="0"/>
          <a:lstStyle/>
          <a:p>
            <a:endParaRPr/>
          </a:p>
        </p:txBody>
      </p:sp>
      <p:sp>
        <p:nvSpPr>
          <p:cNvPr id="30" name="object 30"/>
          <p:cNvSpPr txBox="1"/>
          <p:nvPr/>
        </p:nvSpPr>
        <p:spPr>
          <a:xfrm>
            <a:off x="4624554" y="1770330"/>
            <a:ext cx="106680" cy="111125"/>
          </a:xfrm>
          <a:prstGeom prst="rect">
            <a:avLst/>
          </a:prstGeom>
        </p:spPr>
        <p:txBody>
          <a:bodyPr vert="horz" wrap="square" lIns="0" tIns="0" rIns="0" bIns="0" rtlCol="0">
            <a:spAutoFit/>
          </a:bodyPr>
          <a:lstStyle/>
          <a:p>
            <a:pPr marL="12700">
              <a:lnSpc>
                <a:spcPct val="100000"/>
              </a:lnSpc>
            </a:pPr>
            <a:r>
              <a:rPr sz="650" spc="165" dirty="0">
                <a:latin typeface="Arial"/>
                <a:cs typeface="Arial"/>
              </a:rPr>
              <a:t>C</a:t>
            </a:r>
            <a:endParaRPr sz="650">
              <a:latin typeface="Arial"/>
              <a:cs typeface="Arial"/>
            </a:endParaRPr>
          </a:p>
        </p:txBody>
      </p:sp>
      <p:sp>
        <p:nvSpPr>
          <p:cNvPr id="31" name="object 31"/>
          <p:cNvSpPr/>
          <p:nvPr/>
        </p:nvSpPr>
        <p:spPr>
          <a:xfrm>
            <a:off x="5281004" y="1729941"/>
            <a:ext cx="348615" cy="193675"/>
          </a:xfrm>
          <a:custGeom>
            <a:avLst/>
            <a:gdLst/>
            <a:ahLst/>
            <a:cxnLst/>
            <a:rect l="l" t="t" r="r" b="b"/>
            <a:pathLst>
              <a:path w="348614" h="193675">
                <a:moveTo>
                  <a:pt x="0" y="96558"/>
                </a:moveTo>
                <a:lnTo>
                  <a:pt x="14387" y="57945"/>
                </a:lnTo>
                <a:lnTo>
                  <a:pt x="55009" y="25759"/>
                </a:lnTo>
                <a:lnTo>
                  <a:pt x="93939" y="10978"/>
                </a:lnTo>
                <a:lnTo>
                  <a:pt x="138722" y="1981"/>
                </a:lnTo>
                <a:lnTo>
                  <a:pt x="162418" y="0"/>
                </a:lnTo>
                <a:lnTo>
                  <a:pt x="186114" y="0"/>
                </a:lnTo>
                <a:lnTo>
                  <a:pt x="232661" y="5837"/>
                </a:lnTo>
                <a:lnTo>
                  <a:pt x="274905" y="18047"/>
                </a:lnTo>
                <a:lnTo>
                  <a:pt x="309603" y="35399"/>
                </a:lnTo>
                <a:lnTo>
                  <a:pt x="341763" y="70799"/>
                </a:lnTo>
                <a:lnTo>
                  <a:pt x="348533" y="96558"/>
                </a:lnTo>
                <a:lnTo>
                  <a:pt x="346840" y="109465"/>
                </a:lnTo>
                <a:lnTo>
                  <a:pt x="323144" y="146792"/>
                </a:lnTo>
                <a:lnTo>
                  <a:pt x="274905" y="175712"/>
                </a:lnTo>
                <a:lnTo>
                  <a:pt x="232661" y="187333"/>
                </a:lnTo>
                <a:lnTo>
                  <a:pt x="186114" y="193117"/>
                </a:lnTo>
                <a:lnTo>
                  <a:pt x="162418" y="193117"/>
                </a:lnTo>
                <a:lnTo>
                  <a:pt x="115872" y="187333"/>
                </a:lnTo>
                <a:lnTo>
                  <a:pt x="73627" y="175712"/>
                </a:lnTo>
                <a:lnTo>
                  <a:pt x="38929" y="157718"/>
                </a:lnTo>
                <a:lnTo>
                  <a:pt x="5924" y="122961"/>
                </a:lnTo>
                <a:lnTo>
                  <a:pt x="0" y="96558"/>
                </a:lnTo>
                <a:close/>
              </a:path>
            </a:pathLst>
          </a:custGeom>
          <a:ln w="3175">
            <a:solidFill>
              <a:srgbClr val="000000"/>
            </a:solidFill>
          </a:ln>
        </p:spPr>
        <p:txBody>
          <a:bodyPr wrap="square" lIns="0" tIns="0" rIns="0" bIns="0" rtlCol="0"/>
          <a:lstStyle/>
          <a:p>
            <a:endParaRPr/>
          </a:p>
        </p:txBody>
      </p:sp>
      <p:sp>
        <p:nvSpPr>
          <p:cNvPr id="32" name="object 32"/>
          <p:cNvSpPr txBox="1"/>
          <p:nvPr/>
        </p:nvSpPr>
        <p:spPr>
          <a:xfrm>
            <a:off x="5401949" y="1770330"/>
            <a:ext cx="106680" cy="111125"/>
          </a:xfrm>
          <a:prstGeom prst="rect">
            <a:avLst/>
          </a:prstGeom>
        </p:spPr>
        <p:txBody>
          <a:bodyPr vert="horz" wrap="square" lIns="0" tIns="0" rIns="0" bIns="0" rtlCol="0">
            <a:spAutoFit/>
          </a:bodyPr>
          <a:lstStyle/>
          <a:p>
            <a:pPr marL="12700">
              <a:lnSpc>
                <a:spcPct val="100000"/>
              </a:lnSpc>
            </a:pPr>
            <a:r>
              <a:rPr sz="650" spc="165" dirty="0">
                <a:latin typeface="Arial"/>
                <a:cs typeface="Arial"/>
              </a:rPr>
              <a:t>D</a:t>
            </a:r>
            <a:endParaRPr sz="650">
              <a:latin typeface="Arial"/>
              <a:cs typeface="Arial"/>
            </a:endParaRPr>
          </a:p>
        </p:txBody>
      </p:sp>
      <p:sp>
        <p:nvSpPr>
          <p:cNvPr id="33" name="object 33"/>
          <p:cNvSpPr/>
          <p:nvPr/>
        </p:nvSpPr>
        <p:spPr>
          <a:xfrm>
            <a:off x="6042531" y="1729941"/>
            <a:ext cx="348615" cy="193675"/>
          </a:xfrm>
          <a:custGeom>
            <a:avLst/>
            <a:gdLst/>
            <a:ahLst/>
            <a:cxnLst/>
            <a:rect l="l" t="t" r="r" b="b"/>
            <a:pathLst>
              <a:path w="348614" h="193675">
                <a:moveTo>
                  <a:pt x="0" y="96558"/>
                </a:moveTo>
                <a:lnTo>
                  <a:pt x="14387" y="57945"/>
                </a:lnTo>
                <a:lnTo>
                  <a:pt x="54938" y="25759"/>
                </a:lnTo>
                <a:lnTo>
                  <a:pt x="93868" y="10978"/>
                </a:lnTo>
                <a:lnTo>
                  <a:pt x="138722" y="1981"/>
                </a:lnTo>
                <a:lnTo>
                  <a:pt x="162418" y="0"/>
                </a:lnTo>
                <a:lnTo>
                  <a:pt x="186044" y="0"/>
                </a:lnTo>
                <a:lnTo>
                  <a:pt x="232590" y="5837"/>
                </a:lnTo>
                <a:lnTo>
                  <a:pt x="274905" y="18047"/>
                </a:lnTo>
                <a:lnTo>
                  <a:pt x="309603" y="35399"/>
                </a:lnTo>
                <a:lnTo>
                  <a:pt x="342538" y="70799"/>
                </a:lnTo>
                <a:lnTo>
                  <a:pt x="348463" y="96558"/>
                </a:lnTo>
                <a:lnTo>
                  <a:pt x="346770" y="109465"/>
                </a:lnTo>
                <a:lnTo>
                  <a:pt x="323144" y="146792"/>
                </a:lnTo>
                <a:lnTo>
                  <a:pt x="274905" y="175712"/>
                </a:lnTo>
                <a:lnTo>
                  <a:pt x="232590" y="187333"/>
                </a:lnTo>
                <a:lnTo>
                  <a:pt x="186044" y="193117"/>
                </a:lnTo>
                <a:lnTo>
                  <a:pt x="162418" y="193117"/>
                </a:lnTo>
                <a:lnTo>
                  <a:pt x="115872" y="187333"/>
                </a:lnTo>
                <a:lnTo>
                  <a:pt x="73557" y="175712"/>
                </a:lnTo>
                <a:lnTo>
                  <a:pt x="38859" y="157718"/>
                </a:lnTo>
                <a:lnTo>
                  <a:pt x="5924" y="122961"/>
                </a:lnTo>
                <a:lnTo>
                  <a:pt x="0" y="96558"/>
                </a:lnTo>
                <a:close/>
              </a:path>
            </a:pathLst>
          </a:custGeom>
          <a:ln w="3175">
            <a:solidFill>
              <a:srgbClr val="000000"/>
            </a:solidFill>
          </a:ln>
        </p:spPr>
        <p:txBody>
          <a:bodyPr wrap="square" lIns="0" tIns="0" rIns="0" bIns="0" rtlCol="0"/>
          <a:lstStyle/>
          <a:p>
            <a:endParaRPr/>
          </a:p>
        </p:txBody>
      </p:sp>
      <p:sp>
        <p:nvSpPr>
          <p:cNvPr id="34" name="object 34"/>
          <p:cNvSpPr txBox="1"/>
          <p:nvPr/>
        </p:nvSpPr>
        <p:spPr>
          <a:xfrm>
            <a:off x="6166014" y="1770330"/>
            <a:ext cx="100965" cy="111125"/>
          </a:xfrm>
          <a:prstGeom prst="rect">
            <a:avLst/>
          </a:prstGeom>
        </p:spPr>
        <p:txBody>
          <a:bodyPr vert="horz" wrap="square" lIns="0" tIns="0" rIns="0" bIns="0" rtlCol="0">
            <a:spAutoFit/>
          </a:bodyPr>
          <a:lstStyle/>
          <a:p>
            <a:pPr marL="12700">
              <a:lnSpc>
                <a:spcPct val="100000"/>
              </a:lnSpc>
            </a:pPr>
            <a:r>
              <a:rPr sz="650" spc="155" dirty="0">
                <a:latin typeface="Arial"/>
                <a:cs typeface="Arial"/>
              </a:rPr>
              <a:t>E</a:t>
            </a:r>
            <a:endParaRPr sz="650">
              <a:latin typeface="Arial"/>
              <a:cs typeface="Arial"/>
            </a:endParaRPr>
          </a:p>
        </p:txBody>
      </p:sp>
      <p:sp>
        <p:nvSpPr>
          <p:cNvPr id="35" name="object 35"/>
          <p:cNvSpPr/>
          <p:nvPr/>
        </p:nvSpPr>
        <p:spPr>
          <a:xfrm>
            <a:off x="1964713" y="3034208"/>
            <a:ext cx="349885" cy="193040"/>
          </a:xfrm>
          <a:custGeom>
            <a:avLst/>
            <a:gdLst/>
            <a:ahLst/>
            <a:cxnLst/>
            <a:rect l="l" t="t" r="r" b="b"/>
            <a:pathLst>
              <a:path w="349885" h="193039">
                <a:moveTo>
                  <a:pt x="0" y="95862"/>
                </a:moveTo>
                <a:lnTo>
                  <a:pt x="14380" y="57892"/>
                </a:lnTo>
                <a:lnTo>
                  <a:pt x="55830" y="25706"/>
                </a:lnTo>
                <a:lnTo>
                  <a:pt x="94740" y="10282"/>
                </a:lnTo>
                <a:lnTo>
                  <a:pt x="139572" y="1285"/>
                </a:lnTo>
                <a:lnTo>
                  <a:pt x="163262" y="0"/>
                </a:lnTo>
                <a:lnTo>
                  <a:pt x="186944" y="0"/>
                </a:lnTo>
                <a:lnTo>
                  <a:pt x="233469" y="5141"/>
                </a:lnTo>
                <a:lnTo>
                  <a:pt x="275770" y="17351"/>
                </a:lnTo>
                <a:lnTo>
                  <a:pt x="310447" y="35399"/>
                </a:lnTo>
                <a:lnTo>
                  <a:pt x="342592" y="70156"/>
                </a:lnTo>
                <a:lnTo>
                  <a:pt x="349362" y="95862"/>
                </a:lnTo>
                <a:lnTo>
                  <a:pt x="347670" y="109411"/>
                </a:lnTo>
                <a:lnTo>
                  <a:pt x="323981" y="146096"/>
                </a:lnTo>
                <a:lnTo>
                  <a:pt x="275770" y="175069"/>
                </a:lnTo>
                <a:lnTo>
                  <a:pt x="233469" y="187280"/>
                </a:lnTo>
                <a:lnTo>
                  <a:pt x="186944" y="192421"/>
                </a:lnTo>
                <a:lnTo>
                  <a:pt x="163262" y="192421"/>
                </a:lnTo>
                <a:lnTo>
                  <a:pt x="116736" y="187280"/>
                </a:lnTo>
                <a:lnTo>
                  <a:pt x="74443" y="175069"/>
                </a:lnTo>
                <a:lnTo>
                  <a:pt x="39757" y="157021"/>
                </a:lnTo>
                <a:lnTo>
                  <a:pt x="6767" y="122264"/>
                </a:lnTo>
                <a:lnTo>
                  <a:pt x="0" y="95862"/>
                </a:lnTo>
                <a:close/>
              </a:path>
            </a:pathLst>
          </a:custGeom>
          <a:ln w="3175">
            <a:solidFill>
              <a:srgbClr val="000000"/>
            </a:solidFill>
          </a:ln>
        </p:spPr>
        <p:txBody>
          <a:bodyPr wrap="square" lIns="0" tIns="0" rIns="0" bIns="0" rtlCol="0"/>
          <a:lstStyle/>
          <a:p>
            <a:endParaRPr/>
          </a:p>
        </p:txBody>
      </p:sp>
      <p:sp>
        <p:nvSpPr>
          <p:cNvPr id="36" name="object 36"/>
          <p:cNvSpPr txBox="1"/>
          <p:nvPr/>
        </p:nvSpPr>
        <p:spPr>
          <a:xfrm>
            <a:off x="2010380" y="3073901"/>
            <a:ext cx="257810" cy="111125"/>
          </a:xfrm>
          <a:prstGeom prst="rect">
            <a:avLst/>
          </a:prstGeom>
        </p:spPr>
        <p:txBody>
          <a:bodyPr vert="horz" wrap="square" lIns="0" tIns="0" rIns="0" bIns="0" rtlCol="0">
            <a:spAutoFit/>
          </a:bodyPr>
          <a:lstStyle/>
          <a:p>
            <a:pPr marL="12700">
              <a:lnSpc>
                <a:spcPct val="100000"/>
              </a:lnSpc>
            </a:pPr>
            <a:r>
              <a:rPr sz="650" spc="160" dirty="0">
                <a:latin typeface="Arial"/>
                <a:cs typeface="Arial"/>
              </a:rPr>
              <a:t>ABC</a:t>
            </a:r>
            <a:endParaRPr sz="650">
              <a:latin typeface="Arial"/>
              <a:cs typeface="Arial"/>
            </a:endParaRPr>
          </a:p>
        </p:txBody>
      </p:sp>
      <p:sp>
        <p:nvSpPr>
          <p:cNvPr id="37" name="object 37"/>
          <p:cNvSpPr/>
          <p:nvPr/>
        </p:nvSpPr>
        <p:spPr>
          <a:xfrm>
            <a:off x="2520473" y="3034208"/>
            <a:ext cx="349250" cy="193040"/>
          </a:xfrm>
          <a:custGeom>
            <a:avLst/>
            <a:gdLst/>
            <a:ahLst/>
            <a:cxnLst/>
            <a:rect l="l" t="t" r="r" b="b"/>
            <a:pathLst>
              <a:path w="349250" h="193039">
                <a:moveTo>
                  <a:pt x="0" y="95862"/>
                </a:moveTo>
                <a:lnTo>
                  <a:pt x="14380" y="57892"/>
                </a:lnTo>
                <a:lnTo>
                  <a:pt x="54988" y="25706"/>
                </a:lnTo>
                <a:lnTo>
                  <a:pt x="93896" y="10282"/>
                </a:lnTo>
                <a:lnTo>
                  <a:pt x="138729" y="1285"/>
                </a:lnTo>
                <a:lnTo>
                  <a:pt x="162397" y="0"/>
                </a:lnTo>
                <a:lnTo>
                  <a:pt x="186093" y="0"/>
                </a:lnTo>
                <a:lnTo>
                  <a:pt x="232781" y="5141"/>
                </a:lnTo>
                <a:lnTo>
                  <a:pt x="275096" y="17351"/>
                </a:lnTo>
                <a:lnTo>
                  <a:pt x="309794" y="35399"/>
                </a:lnTo>
                <a:lnTo>
                  <a:pt x="342799" y="70156"/>
                </a:lnTo>
                <a:lnTo>
                  <a:pt x="348653" y="95862"/>
                </a:lnTo>
                <a:lnTo>
                  <a:pt x="346960" y="109411"/>
                </a:lnTo>
                <a:lnTo>
                  <a:pt x="323335" y="146096"/>
                </a:lnTo>
                <a:lnTo>
                  <a:pt x="275096" y="175069"/>
                </a:lnTo>
                <a:lnTo>
                  <a:pt x="232781" y="187280"/>
                </a:lnTo>
                <a:lnTo>
                  <a:pt x="186093" y="192421"/>
                </a:lnTo>
                <a:lnTo>
                  <a:pt x="162397" y="192421"/>
                </a:lnTo>
                <a:lnTo>
                  <a:pt x="115893" y="187280"/>
                </a:lnTo>
                <a:lnTo>
                  <a:pt x="73599" y="175069"/>
                </a:lnTo>
                <a:lnTo>
                  <a:pt x="38915" y="157021"/>
                </a:lnTo>
                <a:lnTo>
                  <a:pt x="5924" y="122264"/>
                </a:lnTo>
                <a:lnTo>
                  <a:pt x="0" y="95862"/>
                </a:lnTo>
                <a:close/>
              </a:path>
            </a:pathLst>
          </a:custGeom>
          <a:ln w="3175">
            <a:solidFill>
              <a:srgbClr val="000000"/>
            </a:solidFill>
          </a:ln>
        </p:spPr>
        <p:txBody>
          <a:bodyPr wrap="square" lIns="0" tIns="0" rIns="0" bIns="0" rtlCol="0"/>
          <a:lstStyle/>
          <a:p>
            <a:endParaRPr/>
          </a:p>
        </p:txBody>
      </p:sp>
      <p:sp>
        <p:nvSpPr>
          <p:cNvPr id="38" name="object 38"/>
          <p:cNvSpPr txBox="1"/>
          <p:nvPr/>
        </p:nvSpPr>
        <p:spPr>
          <a:xfrm>
            <a:off x="2566147" y="3073901"/>
            <a:ext cx="257810" cy="111125"/>
          </a:xfrm>
          <a:prstGeom prst="rect">
            <a:avLst/>
          </a:prstGeom>
        </p:spPr>
        <p:txBody>
          <a:bodyPr vert="horz" wrap="square" lIns="0" tIns="0" rIns="0" bIns="0" rtlCol="0">
            <a:spAutoFit/>
          </a:bodyPr>
          <a:lstStyle/>
          <a:p>
            <a:pPr marL="12700">
              <a:lnSpc>
                <a:spcPct val="100000"/>
              </a:lnSpc>
            </a:pPr>
            <a:r>
              <a:rPr sz="650" spc="160" dirty="0">
                <a:latin typeface="Arial"/>
                <a:cs typeface="Arial"/>
              </a:rPr>
              <a:t>ABD</a:t>
            </a:r>
            <a:endParaRPr sz="650">
              <a:latin typeface="Arial"/>
              <a:cs typeface="Arial"/>
            </a:endParaRPr>
          </a:p>
        </p:txBody>
      </p:sp>
      <p:sp>
        <p:nvSpPr>
          <p:cNvPr id="39" name="object 39"/>
          <p:cNvSpPr/>
          <p:nvPr/>
        </p:nvSpPr>
        <p:spPr>
          <a:xfrm>
            <a:off x="3091633" y="3034208"/>
            <a:ext cx="348615" cy="193040"/>
          </a:xfrm>
          <a:custGeom>
            <a:avLst/>
            <a:gdLst/>
            <a:ahLst/>
            <a:cxnLst/>
            <a:rect l="l" t="t" r="r" b="b"/>
            <a:pathLst>
              <a:path w="348614" h="193039">
                <a:moveTo>
                  <a:pt x="0" y="95862"/>
                </a:moveTo>
                <a:lnTo>
                  <a:pt x="14387" y="57892"/>
                </a:lnTo>
                <a:lnTo>
                  <a:pt x="55009" y="25706"/>
                </a:lnTo>
                <a:lnTo>
                  <a:pt x="93868" y="10282"/>
                </a:lnTo>
                <a:lnTo>
                  <a:pt x="138722" y="1285"/>
                </a:lnTo>
                <a:lnTo>
                  <a:pt x="162418" y="0"/>
                </a:lnTo>
                <a:lnTo>
                  <a:pt x="186114" y="0"/>
                </a:lnTo>
                <a:lnTo>
                  <a:pt x="232661" y="5141"/>
                </a:lnTo>
                <a:lnTo>
                  <a:pt x="274905" y="17351"/>
                </a:lnTo>
                <a:lnTo>
                  <a:pt x="309603" y="35399"/>
                </a:lnTo>
                <a:lnTo>
                  <a:pt x="342609" y="70156"/>
                </a:lnTo>
                <a:lnTo>
                  <a:pt x="348533" y="95862"/>
                </a:lnTo>
                <a:lnTo>
                  <a:pt x="346840" y="109411"/>
                </a:lnTo>
                <a:lnTo>
                  <a:pt x="323144" y="146096"/>
                </a:lnTo>
                <a:lnTo>
                  <a:pt x="274905" y="175069"/>
                </a:lnTo>
                <a:lnTo>
                  <a:pt x="232661" y="187280"/>
                </a:lnTo>
                <a:lnTo>
                  <a:pt x="186114" y="192421"/>
                </a:lnTo>
                <a:lnTo>
                  <a:pt x="162418" y="192421"/>
                </a:lnTo>
                <a:lnTo>
                  <a:pt x="115872" y="187280"/>
                </a:lnTo>
                <a:lnTo>
                  <a:pt x="73627" y="175069"/>
                </a:lnTo>
                <a:lnTo>
                  <a:pt x="38929" y="157021"/>
                </a:lnTo>
                <a:lnTo>
                  <a:pt x="5924" y="122264"/>
                </a:lnTo>
                <a:lnTo>
                  <a:pt x="0" y="95862"/>
                </a:lnTo>
                <a:close/>
              </a:path>
            </a:pathLst>
          </a:custGeom>
          <a:ln w="3175">
            <a:solidFill>
              <a:srgbClr val="000000"/>
            </a:solidFill>
          </a:ln>
        </p:spPr>
        <p:txBody>
          <a:bodyPr wrap="square" lIns="0" tIns="0" rIns="0" bIns="0" rtlCol="0"/>
          <a:lstStyle/>
          <a:p>
            <a:endParaRPr/>
          </a:p>
        </p:txBody>
      </p:sp>
      <p:sp>
        <p:nvSpPr>
          <p:cNvPr id="40" name="object 40"/>
          <p:cNvSpPr txBox="1"/>
          <p:nvPr/>
        </p:nvSpPr>
        <p:spPr>
          <a:xfrm>
            <a:off x="3139866" y="3073901"/>
            <a:ext cx="251460" cy="111125"/>
          </a:xfrm>
          <a:prstGeom prst="rect">
            <a:avLst/>
          </a:prstGeom>
        </p:spPr>
        <p:txBody>
          <a:bodyPr vert="horz" wrap="square" lIns="0" tIns="0" rIns="0" bIns="0" rtlCol="0">
            <a:spAutoFit/>
          </a:bodyPr>
          <a:lstStyle/>
          <a:p>
            <a:pPr marL="12700">
              <a:lnSpc>
                <a:spcPct val="100000"/>
              </a:lnSpc>
            </a:pPr>
            <a:r>
              <a:rPr sz="650" spc="155" dirty="0">
                <a:latin typeface="Arial"/>
                <a:cs typeface="Arial"/>
              </a:rPr>
              <a:t>ABE</a:t>
            </a:r>
            <a:endParaRPr sz="650">
              <a:latin typeface="Arial"/>
              <a:cs typeface="Arial"/>
            </a:endParaRPr>
          </a:p>
        </p:txBody>
      </p:sp>
      <p:sp>
        <p:nvSpPr>
          <p:cNvPr id="41" name="object 41"/>
          <p:cNvSpPr/>
          <p:nvPr/>
        </p:nvSpPr>
        <p:spPr>
          <a:xfrm>
            <a:off x="3662601" y="3034208"/>
            <a:ext cx="348615" cy="193040"/>
          </a:xfrm>
          <a:custGeom>
            <a:avLst/>
            <a:gdLst/>
            <a:ahLst/>
            <a:cxnLst/>
            <a:rect l="l" t="t" r="r" b="b"/>
            <a:pathLst>
              <a:path w="348614" h="193039">
                <a:moveTo>
                  <a:pt x="0" y="95862"/>
                </a:moveTo>
                <a:lnTo>
                  <a:pt x="14387" y="57892"/>
                </a:lnTo>
                <a:lnTo>
                  <a:pt x="55009" y="25706"/>
                </a:lnTo>
                <a:lnTo>
                  <a:pt x="93939" y="10282"/>
                </a:lnTo>
                <a:lnTo>
                  <a:pt x="138722" y="1285"/>
                </a:lnTo>
                <a:lnTo>
                  <a:pt x="162418" y="0"/>
                </a:lnTo>
                <a:lnTo>
                  <a:pt x="186114" y="0"/>
                </a:lnTo>
                <a:lnTo>
                  <a:pt x="232661" y="5141"/>
                </a:lnTo>
                <a:lnTo>
                  <a:pt x="274976" y="17351"/>
                </a:lnTo>
                <a:lnTo>
                  <a:pt x="309603" y="35399"/>
                </a:lnTo>
                <a:lnTo>
                  <a:pt x="342609" y="70156"/>
                </a:lnTo>
                <a:lnTo>
                  <a:pt x="348533" y="95862"/>
                </a:lnTo>
                <a:lnTo>
                  <a:pt x="346840" y="109411"/>
                </a:lnTo>
                <a:lnTo>
                  <a:pt x="323144" y="146096"/>
                </a:lnTo>
                <a:lnTo>
                  <a:pt x="274976" y="175069"/>
                </a:lnTo>
                <a:lnTo>
                  <a:pt x="232661" y="187280"/>
                </a:lnTo>
                <a:lnTo>
                  <a:pt x="186114" y="192421"/>
                </a:lnTo>
                <a:lnTo>
                  <a:pt x="162418" y="192421"/>
                </a:lnTo>
                <a:lnTo>
                  <a:pt x="115942" y="187280"/>
                </a:lnTo>
                <a:lnTo>
                  <a:pt x="73627" y="175069"/>
                </a:lnTo>
                <a:lnTo>
                  <a:pt x="38929" y="157021"/>
                </a:lnTo>
                <a:lnTo>
                  <a:pt x="6770" y="122264"/>
                </a:lnTo>
                <a:lnTo>
                  <a:pt x="0" y="95862"/>
                </a:lnTo>
                <a:close/>
              </a:path>
            </a:pathLst>
          </a:custGeom>
          <a:ln w="3175">
            <a:solidFill>
              <a:srgbClr val="000000"/>
            </a:solidFill>
          </a:ln>
        </p:spPr>
        <p:txBody>
          <a:bodyPr wrap="square" lIns="0" tIns="0" rIns="0" bIns="0" rtlCol="0"/>
          <a:lstStyle/>
          <a:p>
            <a:endParaRPr/>
          </a:p>
        </p:txBody>
      </p:sp>
      <p:sp>
        <p:nvSpPr>
          <p:cNvPr id="42" name="object 42"/>
          <p:cNvSpPr txBox="1"/>
          <p:nvPr/>
        </p:nvSpPr>
        <p:spPr>
          <a:xfrm>
            <a:off x="3704911" y="3073901"/>
            <a:ext cx="263525" cy="111125"/>
          </a:xfrm>
          <a:prstGeom prst="rect">
            <a:avLst/>
          </a:prstGeom>
        </p:spPr>
        <p:txBody>
          <a:bodyPr vert="horz" wrap="square" lIns="0" tIns="0" rIns="0" bIns="0" rtlCol="0">
            <a:spAutoFit/>
          </a:bodyPr>
          <a:lstStyle/>
          <a:p>
            <a:pPr marL="12700">
              <a:lnSpc>
                <a:spcPct val="100000"/>
              </a:lnSpc>
            </a:pPr>
            <a:r>
              <a:rPr sz="650" spc="160" dirty="0">
                <a:latin typeface="Arial"/>
                <a:cs typeface="Arial"/>
              </a:rPr>
              <a:t>ACD</a:t>
            </a:r>
            <a:endParaRPr sz="650">
              <a:latin typeface="Arial"/>
              <a:cs typeface="Arial"/>
            </a:endParaRPr>
          </a:p>
        </p:txBody>
      </p:sp>
      <p:sp>
        <p:nvSpPr>
          <p:cNvPr id="43" name="object 43"/>
          <p:cNvSpPr/>
          <p:nvPr/>
        </p:nvSpPr>
        <p:spPr>
          <a:xfrm>
            <a:off x="4233641" y="3034208"/>
            <a:ext cx="349250" cy="193040"/>
          </a:xfrm>
          <a:custGeom>
            <a:avLst/>
            <a:gdLst/>
            <a:ahLst/>
            <a:cxnLst/>
            <a:rect l="l" t="t" r="r" b="b"/>
            <a:pathLst>
              <a:path w="349250" h="193039">
                <a:moveTo>
                  <a:pt x="0" y="95862"/>
                </a:moveTo>
                <a:lnTo>
                  <a:pt x="14387" y="57892"/>
                </a:lnTo>
                <a:lnTo>
                  <a:pt x="55150" y="25706"/>
                </a:lnTo>
                <a:lnTo>
                  <a:pt x="94009" y="10282"/>
                </a:lnTo>
                <a:lnTo>
                  <a:pt x="138863" y="1285"/>
                </a:lnTo>
                <a:lnTo>
                  <a:pt x="162559" y="0"/>
                </a:lnTo>
                <a:lnTo>
                  <a:pt x="186255" y="0"/>
                </a:lnTo>
                <a:lnTo>
                  <a:pt x="232802" y="5141"/>
                </a:lnTo>
                <a:lnTo>
                  <a:pt x="275046" y="17351"/>
                </a:lnTo>
                <a:lnTo>
                  <a:pt x="309744" y="35399"/>
                </a:lnTo>
                <a:lnTo>
                  <a:pt x="342750" y="70156"/>
                </a:lnTo>
                <a:lnTo>
                  <a:pt x="348674" y="95862"/>
                </a:lnTo>
                <a:lnTo>
                  <a:pt x="347828" y="109411"/>
                </a:lnTo>
                <a:lnTo>
                  <a:pt x="323285" y="146096"/>
                </a:lnTo>
                <a:lnTo>
                  <a:pt x="275046" y="175069"/>
                </a:lnTo>
                <a:lnTo>
                  <a:pt x="232802" y="187280"/>
                </a:lnTo>
                <a:lnTo>
                  <a:pt x="186255" y="192421"/>
                </a:lnTo>
                <a:lnTo>
                  <a:pt x="162559" y="192421"/>
                </a:lnTo>
                <a:lnTo>
                  <a:pt x="116013" y="187280"/>
                </a:lnTo>
                <a:lnTo>
                  <a:pt x="73768" y="175069"/>
                </a:lnTo>
                <a:lnTo>
                  <a:pt x="38859" y="157021"/>
                </a:lnTo>
                <a:lnTo>
                  <a:pt x="6770" y="122264"/>
                </a:lnTo>
                <a:lnTo>
                  <a:pt x="0" y="95862"/>
                </a:lnTo>
                <a:close/>
              </a:path>
            </a:pathLst>
          </a:custGeom>
          <a:ln w="3175">
            <a:solidFill>
              <a:srgbClr val="000000"/>
            </a:solidFill>
          </a:ln>
        </p:spPr>
        <p:txBody>
          <a:bodyPr wrap="square" lIns="0" tIns="0" rIns="0" bIns="0" rtlCol="0"/>
          <a:lstStyle/>
          <a:p>
            <a:endParaRPr/>
          </a:p>
        </p:txBody>
      </p:sp>
      <p:sp>
        <p:nvSpPr>
          <p:cNvPr id="44" name="object 44"/>
          <p:cNvSpPr txBox="1"/>
          <p:nvPr/>
        </p:nvSpPr>
        <p:spPr>
          <a:xfrm>
            <a:off x="4279476" y="3073901"/>
            <a:ext cx="257175" cy="111125"/>
          </a:xfrm>
          <a:prstGeom prst="rect">
            <a:avLst/>
          </a:prstGeom>
        </p:spPr>
        <p:txBody>
          <a:bodyPr vert="horz" wrap="square" lIns="0" tIns="0" rIns="0" bIns="0" rtlCol="0">
            <a:spAutoFit/>
          </a:bodyPr>
          <a:lstStyle/>
          <a:p>
            <a:pPr marL="12700">
              <a:lnSpc>
                <a:spcPct val="100000"/>
              </a:lnSpc>
            </a:pPr>
            <a:r>
              <a:rPr sz="650" spc="160" dirty="0">
                <a:latin typeface="Arial"/>
                <a:cs typeface="Arial"/>
              </a:rPr>
              <a:t>ACE</a:t>
            </a:r>
            <a:endParaRPr sz="650">
              <a:latin typeface="Arial"/>
              <a:cs typeface="Arial"/>
            </a:endParaRPr>
          </a:p>
        </p:txBody>
      </p:sp>
      <p:sp>
        <p:nvSpPr>
          <p:cNvPr id="45" name="object 45"/>
          <p:cNvSpPr/>
          <p:nvPr/>
        </p:nvSpPr>
        <p:spPr>
          <a:xfrm>
            <a:off x="4788671" y="3034208"/>
            <a:ext cx="349885" cy="193040"/>
          </a:xfrm>
          <a:custGeom>
            <a:avLst/>
            <a:gdLst/>
            <a:ahLst/>
            <a:cxnLst/>
            <a:rect l="l" t="t" r="r" b="b"/>
            <a:pathLst>
              <a:path w="349885" h="193039">
                <a:moveTo>
                  <a:pt x="0" y="95862"/>
                </a:moveTo>
                <a:lnTo>
                  <a:pt x="14387" y="57892"/>
                </a:lnTo>
                <a:lnTo>
                  <a:pt x="55855" y="25706"/>
                </a:lnTo>
                <a:lnTo>
                  <a:pt x="94785" y="10282"/>
                </a:lnTo>
                <a:lnTo>
                  <a:pt x="139639" y="1285"/>
                </a:lnTo>
                <a:lnTo>
                  <a:pt x="162418" y="0"/>
                </a:lnTo>
                <a:lnTo>
                  <a:pt x="186961" y="0"/>
                </a:lnTo>
                <a:lnTo>
                  <a:pt x="233507" y="5141"/>
                </a:lnTo>
                <a:lnTo>
                  <a:pt x="274976" y="17351"/>
                </a:lnTo>
                <a:lnTo>
                  <a:pt x="310450" y="35399"/>
                </a:lnTo>
                <a:lnTo>
                  <a:pt x="342609" y="70156"/>
                </a:lnTo>
                <a:lnTo>
                  <a:pt x="349379" y="95862"/>
                </a:lnTo>
                <a:lnTo>
                  <a:pt x="347687" y="109411"/>
                </a:lnTo>
                <a:lnTo>
                  <a:pt x="323990" y="146096"/>
                </a:lnTo>
                <a:lnTo>
                  <a:pt x="274976" y="175069"/>
                </a:lnTo>
                <a:lnTo>
                  <a:pt x="233507" y="187280"/>
                </a:lnTo>
                <a:lnTo>
                  <a:pt x="186961" y="192421"/>
                </a:lnTo>
                <a:lnTo>
                  <a:pt x="162418" y="192421"/>
                </a:lnTo>
                <a:lnTo>
                  <a:pt x="115942" y="187280"/>
                </a:lnTo>
                <a:lnTo>
                  <a:pt x="74474" y="175069"/>
                </a:lnTo>
                <a:lnTo>
                  <a:pt x="39775" y="157021"/>
                </a:lnTo>
                <a:lnTo>
                  <a:pt x="6770" y="122264"/>
                </a:lnTo>
                <a:lnTo>
                  <a:pt x="0" y="95862"/>
                </a:lnTo>
                <a:close/>
              </a:path>
            </a:pathLst>
          </a:custGeom>
          <a:ln w="3175">
            <a:solidFill>
              <a:srgbClr val="000000"/>
            </a:solidFill>
          </a:ln>
        </p:spPr>
        <p:txBody>
          <a:bodyPr wrap="square" lIns="0" tIns="0" rIns="0" bIns="0" rtlCol="0"/>
          <a:lstStyle/>
          <a:p>
            <a:endParaRPr/>
          </a:p>
        </p:txBody>
      </p:sp>
      <p:sp>
        <p:nvSpPr>
          <p:cNvPr id="46" name="object 46"/>
          <p:cNvSpPr txBox="1"/>
          <p:nvPr/>
        </p:nvSpPr>
        <p:spPr>
          <a:xfrm>
            <a:off x="4834365" y="3073901"/>
            <a:ext cx="257175" cy="111125"/>
          </a:xfrm>
          <a:prstGeom prst="rect">
            <a:avLst/>
          </a:prstGeom>
        </p:spPr>
        <p:txBody>
          <a:bodyPr vert="horz" wrap="square" lIns="0" tIns="0" rIns="0" bIns="0" rtlCol="0">
            <a:spAutoFit/>
          </a:bodyPr>
          <a:lstStyle/>
          <a:p>
            <a:pPr marL="12700">
              <a:lnSpc>
                <a:spcPct val="100000"/>
              </a:lnSpc>
            </a:pPr>
            <a:r>
              <a:rPr sz="650" spc="160" dirty="0">
                <a:latin typeface="Arial"/>
                <a:cs typeface="Arial"/>
              </a:rPr>
              <a:t>ADE</a:t>
            </a:r>
            <a:endParaRPr sz="650">
              <a:latin typeface="Arial"/>
              <a:cs typeface="Arial"/>
            </a:endParaRPr>
          </a:p>
        </p:txBody>
      </p:sp>
      <p:sp>
        <p:nvSpPr>
          <p:cNvPr id="47" name="object 47"/>
          <p:cNvSpPr/>
          <p:nvPr/>
        </p:nvSpPr>
        <p:spPr>
          <a:xfrm>
            <a:off x="5375789" y="3034208"/>
            <a:ext cx="349885" cy="193040"/>
          </a:xfrm>
          <a:custGeom>
            <a:avLst/>
            <a:gdLst/>
            <a:ahLst/>
            <a:cxnLst/>
            <a:rect l="l" t="t" r="r" b="b"/>
            <a:pathLst>
              <a:path w="349885" h="193039">
                <a:moveTo>
                  <a:pt x="0" y="95862"/>
                </a:moveTo>
                <a:lnTo>
                  <a:pt x="14387" y="57892"/>
                </a:lnTo>
                <a:lnTo>
                  <a:pt x="55785" y="25706"/>
                </a:lnTo>
                <a:lnTo>
                  <a:pt x="93868" y="10282"/>
                </a:lnTo>
                <a:lnTo>
                  <a:pt x="138722" y="1285"/>
                </a:lnTo>
                <a:lnTo>
                  <a:pt x="162418" y="0"/>
                </a:lnTo>
                <a:lnTo>
                  <a:pt x="186044" y="0"/>
                </a:lnTo>
                <a:lnTo>
                  <a:pt x="232590" y="5141"/>
                </a:lnTo>
                <a:lnTo>
                  <a:pt x="274905" y="17351"/>
                </a:lnTo>
                <a:lnTo>
                  <a:pt x="309603" y="35399"/>
                </a:lnTo>
                <a:lnTo>
                  <a:pt x="342538" y="70156"/>
                </a:lnTo>
                <a:lnTo>
                  <a:pt x="349309" y="95862"/>
                </a:lnTo>
                <a:lnTo>
                  <a:pt x="347616" y="109411"/>
                </a:lnTo>
                <a:lnTo>
                  <a:pt x="323990" y="146096"/>
                </a:lnTo>
                <a:lnTo>
                  <a:pt x="274905" y="175069"/>
                </a:lnTo>
                <a:lnTo>
                  <a:pt x="232590" y="187280"/>
                </a:lnTo>
                <a:lnTo>
                  <a:pt x="186044" y="192421"/>
                </a:lnTo>
                <a:lnTo>
                  <a:pt x="162418" y="192421"/>
                </a:lnTo>
                <a:lnTo>
                  <a:pt x="115872" y="187280"/>
                </a:lnTo>
                <a:lnTo>
                  <a:pt x="73557" y="175069"/>
                </a:lnTo>
                <a:lnTo>
                  <a:pt x="38859" y="157021"/>
                </a:lnTo>
                <a:lnTo>
                  <a:pt x="6770" y="122264"/>
                </a:lnTo>
                <a:lnTo>
                  <a:pt x="0" y="95862"/>
                </a:lnTo>
                <a:close/>
              </a:path>
            </a:pathLst>
          </a:custGeom>
          <a:ln w="3175">
            <a:solidFill>
              <a:srgbClr val="000000"/>
            </a:solidFill>
          </a:ln>
        </p:spPr>
        <p:txBody>
          <a:bodyPr wrap="square" lIns="0" tIns="0" rIns="0" bIns="0" rtlCol="0"/>
          <a:lstStyle/>
          <a:p>
            <a:endParaRPr/>
          </a:p>
        </p:txBody>
      </p:sp>
      <p:sp>
        <p:nvSpPr>
          <p:cNvPr id="48" name="object 48"/>
          <p:cNvSpPr txBox="1"/>
          <p:nvPr/>
        </p:nvSpPr>
        <p:spPr>
          <a:xfrm>
            <a:off x="5418875" y="3073901"/>
            <a:ext cx="263525" cy="111125"/>
          </a:xfrm>
          <a:prstGeom prst="rect">
            <a:avLst/>
          </a:prstGeom>
        </p:spPr>
        <p:txBody>
          <a:bodyPr vert="horz" wrap="square" lIns="0" tIns="0" rIns="0" bIns="0" rtlCol="0">
            <a:spAutoFit/>
          </a:bodyPr>
          <a:lstStyle/>
          <a:p>
            <a:pPr marL="12700">
              <a:lnSpc>
                <a:spcPct val="100000"/>
              </a:lnSpc>
            </a:pPr>
            <a:r>
              <a:rPr sz="650" spc="160" dirty="0">
                <a:latin typeface="Arial"/>
                <a:cs typeface="Arial"/>
              </a:rPr>
              <a:t>BCD</a:t>
            </a:r>
            <a:endParaRPr sz="650">
              <a:latin typeface="Arial"/>
              <a:cs typeface="Arial"/>
            </a:endParaRPr>
          </a:p>
        </p:txBody>
      </p:sp>
      <p:sp>
        <p:nvSpPr>
          <p:cNvPr id="49" name="object 49"/>
          <p:cNvSpPr/>
          <p:nvPr/>
        </p:nvSpPr>
        <p:spPr>
          <a:xfrm>
            <a:off x="5930819" y="3034208"/>
            <a:ext cx="349885" cy="193040"/>
          </a:xfrm>
          <a:custGeom>
            <a:avLst/>
            <a:gdLst/>
            <a:ahLst/>
            <a:cxnLst/>
            <a:rect l="l" t="t" r="r" b="b"/>
            <a:pathLst>
              <a:path w="349885" h="193039">
                <a:moveTo>
                  <a:pt x="0" y="95862"/>
                </a:moveTo>
                <a:lnTo>
                  <a:pt x="14387" y="57892"/>
                </a:lnTo>
                <a:lnTo>
                  <a:pt x="55855" y="25706"/>
                </a:lnTo>
                <a:lnTo>
                  <a:pt x="94785" y="10282"/>
                </a:lnTo>
                <a:lnTo>
                  <a:pt x="139639" y="1285"/>
                </a:lnTo>
                <a:lnTo>
                  <a:pt x="163264" y="0"/>
                </a:lnTo>
                <a:lnTo>
                  <a:pt x="186961" y="0"/>
                </a:lnTo>
                <a:lnTo>
                  <a:pt x="233507" y="5141"/>
                </a:lnTo>
                <a:lnTo>
                  <a:pt x="275822" y="17351"/>
                </a:lnTo>
                <a:lnTo>
                  <a:pt x="310450" y="35399"/>
                </a:lnTo>
                <a:lnTo>
                  <a:pt x="342609" y="70156"/>
                </a:lnTo>
                <a:lnTo>
                  <a:pt x="349379" y="95862"/>
                </a:lnTo>
                <a:lnTo>
                  <a:pt x="347687" y="109411"/>
                </a:lnTo>
                <a:lnTo>
                  <a:pt x="323990" y="146096"/>
                </a:lnTo>
                <a:lnTo>
                  <a:pt x="275822" y="175069"/>
                </a:lnTo>
                <a:lnTo>
                  <a:pt x="233507" y="187280"/>
                </a:lnTo>
                <a:lnTo>
                  <a:pt x="186961" y="192421"/>
                </a:lnTo>
                <a:lnTo>
                  <a:pt x="163264" y="192421"/>
                </a:lnTo>
                <a:lnTo>
                  <a:pt x="116789" y="187280"/>
                </a:lnTo>
                <a:lnTo>
                  <a:pt x="74474" y="175069"/>
                </a:lnTo>
                <a:lnTo>
                  <a:pt x="39775" y="157021"/>
                </a:lnTo>
                <a:lnTo>
                  <a:pt x="6770" y="122264"/>
                </a:lnTo>
                <a:lnTo>
                  <a:pt x="0" y="95862"/>
                </a:lnTo>
                <a:close/>
              </a:path>
            </a:pathLst>
          </a:custGeom>
          <a:ln w="3175">
            <a:solidFill>
              <a:srgbClr val="000000"/>
            </a:solidFill>
          </a:ln>
        </p:spPr>
        <p:txBody>
          <a:bodyPr wrap="square" lIns="0" tIns="0" rIns="0" bIns="0" rtlCol="0"/>
          <a:lstStyle/>
          <a:p>
            <a:endParaRPr/>
          </a:p>
        </p:txBody>
      </p:sp>
      <p:sp>
        <p:nvSpPr>
          <p:cNvPr id="50" name="object 50"/>
          <p:cNvSpPr txBox="1"/>
          <p:nvPr/>
        </p:nvSpPr>
        <p:spPr>
          <a:xfrm>
            <a:off x="5977361" y="3073901"/>
            <a:ext cx="257175" cy="111125"/>
          </a:xfrm>
          <a:prstGeom prst="rect">
            <a:avLst/>
          </a:prstGeom>
        </p:spPr>
        <p:txBody>
          <a:bodyPr vert="horz" wrap="square" lIns="0" tIns="0" rIns="0" bIns="0" rtlCol="0">
            <a:spAutoFit/>
          </a:bodyPr>
          <a:lstStyle/>
          <a:p>
            <a:pPr marL="12700">
              <a:lnSpc>
                <a:spcPct val="100000"/>
              </a:lnSpc>
            </a:pPr>
            <a:r>
              <a:rPr sz="650" spc="160" dirty="0">
                <a:latin typeface="Arial"/>
                <a:cs typeface="Arial"/>
              </a:rPr>
              <a:t>BCE</a:t>
            </a:r>
            <a:endParaRPr sz="650">
              <a:latin typeface="Arial"/>
              <a:cs typeface="Arial"/>
            </a:endParaRPr>
          </a:p>
        </p:txBody>
      </p:sp>
      <p:sp>
        <p:nvSpPr>
          <p:cNvPr id="51" name="object 51"/>
          <p:cNvSpPr/>
          <p:nvPr/>
        </p:nvSpPr>
        <p:spPr>
          <a:xfrm>
            <a:off x="6502705" y="3034208"/>
            <a:ext cx="348615" cy="193040"/>
          </a:xfrm>
          <a:custGeom>
            <a:avLst/>
            <a:gdLst/>
            <a:ahLst/>
            <a:cxnLst/>
            <a:rect l="l" t="t" r="r" b="b"/>
            <a:pathLst>
              <a:path w="348614" h="193039">
                <a:moveTo>
                  <a:pt x="0" y="95862"/>
                </a:moveTo>
                <a:lnTo>
                  <a:pt x="14387" y="57892"/>
                </a:lnTo>
                <a:lnTo>
                  <a:pt x="54938" y="25706"/>
                </a:lnTo>
                <a:lnTo>
                  <a:pt x="93868" y="10282"/>
                </a:lnTo>
                <a:lnTo>
                  <a:pt x="138722" y="1285"/>
                </a:lnTo>
                <a:lnTo>
                  <a:pt x="162418" y="0"/>
                </a:lnTo>
                <a:lnTo>
                  <a:pt x="186114" y="0"/>
                </a:lnTo>
                <a:lnTo>
                  <a:pt x="232590" y="5141"/>
                </a:lnTo>
                <a:lnTo>
                  <a:pt x="274905" y="17351"/>
                </a:lnTo>
                <a:lnTo>
                  <a:pt x="309603" y="35399"/>
                </a:lnTo>
                <a:lnTo>
                  <a:pt x="341763" y="70156"/>
                </a:lnTo>
                <a:lnTo>
                  <a:pt x="348463" y="95862"/>
                </a:lnTo>
                <a:lnTo>
                  <a:pt x="346770" y="109411"/>
                </a:lnTo>
                <a:lnTo>
                  <a:pt x="323144" y="146096"/>
                </a:lnTo>
                <a:lnTo>
                  <a:pt x="274905" y="175069"/>
                </a:lnTo>
                <a:lnTo>
                  <a:pt x="232590" y="187280"/>
                </a:lnTo>
                <a:lnTo>
                  <a:pt x="186114" y="192421"/>
                </a:lnTo>
                <a:lnTo>
                  <a:pt x="162418" y="192421"/>
                </a:lnTo>
                <a:lnTo>
                  <a:pt x="115872" y="187280"/>
                </a:lnTo>
                <a:lnTo>
                  <a:pt x="73557" y="175069"/>
                </a:lnTo>
                <a:lnTo>
                  <a:pt x="38859" y="157021"/>
                </a:lnTo>
                <a:lnTo>
                  <a:pt x="5924" y="122264"/>
                </a:lnTo>
                <a:lnTo>
                  <a:pt x="0" y="95862"/>
                </a:lnTo>
                <a:close/>
              </a:path>
            </a:pathLst>
          </a:custGeom>
          <a:ln w="3175">
            <a:solidFill>
              <a:srgbClr val="000000"/>
            </a:solidFill>
          </a:ln>
        </p:spPr>
        <p:txBody>
          <a:bodyPr wrap="square" lIns="0" tIns="0" rIns="0" bIns="0" rtlCol="0"/>
          <a:lstStyle/>
          <a:p>
            <a:endParaRPr/>
          </a:p>
        </p:txBody>
      </p:sp>
      <p:sp>
        <p:nvSpPr>
          <p:cNvPr id="52" name="object 52"/>
          <p:cNvSpPr txBox="1"/>
          <p:nvPr/>
        </p:nvSpPr>
        <p:spPr>
          <a:xfrm>
            <a:off x="6548329" y="3073901"/>
            <a:ext cx="257175" cy="111125"/>
          </a:xfrm>
          <a:prstGeom prst="rect">
            <a:avLst/>
          </a:prstGeom>
        </p:spPr>
        <p:txBody>
          <a:bodyPr vert="horz" wrap="square" lIns="0" tIns="0" rIns="0" bIns="0" rtlCol="0">
            <a:spAutoFit/>
          </a:bodyPr>
          <a:lstStyle/>
          <a:p>
            <a:pPr marL="12700">
              <a:lnSpc>
                <a:spcPct val="100000"/>
              </a:lnSpc>
            </a:pPr>
            <a:r>
              <a:rPr sz="650" spc="160" dirty="0">
                <a:latin typeface="Arial"/>
                <a:cs typeface="Arial"/>
              </a:rPr>
              <a:t>BDE</a:t>
            </a:r>
            <a:endParaRPr sz="650">
              <a:latin typeface="Arial"/>
              <a:cs typeface="Arial"/>
            </a:endParaRPr>
          </a:p>
        </p:txBody>
      </p:sp>
      <p:sp>
        <p:nvSpPr>
          <p:cNvPr id="53" name="object 53"/>
          <p:cNvSpPr/>
          <p:nvPr/>
        </p:nvSpPr>
        <p:spPr>
          <a:xfrm>
            <a:off x="7041515" y="3034208"/>
            <a:ext cx="349885" cy="193040"/>
          </a:xfrm>
          <a:custGeom>
            <a:avLst/>
            <a:gdLst/>
            <a:ahLst/>
            <a:cxnLst/>
            <a:rect l="l" t="t" r="r" b="b"/>
            <a:pathLst>
              <a:path w="349884" h="193039">
                <a:moveTo>
                  <a:pt x="0" y="95862"/>
                </a:moveTo>
                <a:lnTo>
                  <a:pt x="14387" y="57892"/>
                </a:lnTo>
                <a:lnTo>
                  <a:pt x="55855" y="25706"/>
                </a:lnTo>
                <a:lnTo>
                  <a:pt x="93939" y="10282"/>
                </a:lnTo>
                <a:lnTo>
                  <a:pt x="138722" y="1285"/>
                </a:lnTo>
                <a:lnTo>
                  <a:pt x="162418" y="0"/>
                </a:lnTo>
                <a:lnTo>
                  <a:pt x="186114" y="0"/>
                </a:lnTo>
                <a:lnTo>
                  <a:pt x="232661" y="5141"/>
                </a:lnTo>
                <a:lnTo>
                  <a:pt x="274905" y="17351"/>
                </a:lnTo>
                <a:lnTo>
                  <a:pt x="309603" y="35399"/>
                </a:lnTo>
                <a:lnTo>
                  <a:pt x="342750" y="70156"/>
                </a:lnTo>
                <a:lnTo>
                  <a:pt x="349520" y="95862"/>
                </a:lnTo>
                <a:lnTo>
                  <a:pt x="347828" y="109411"/>
                </a:lnTo>
                <a:lnTo>
                  <a:pt x="323990" y="146096"/>
                </a:lnTo>
                <a:lnTo>
                  <a:pt x="274905" y="175069"/>
                </a:lnTo>
                <a:lnTo>
                  <a:pt x="232661" y="187280"/>
                </a:lnTo>
                <a:lnTo>
                  <a:pt x="186114" y="192421"/>
                </a:lnTo>
                <a:lnTo>
                  <a:pt x="162418" y="192421"/>
                </a:lnTo>
                <a:lnTo>
                  <a:pt x="115872" y="187280"/>
                </a:lnTo>
                <a:lnTo>
                  <a:pt x="73627" y="175069"/>
                </a:lnTo>
                <a:lnTo>
                  <a:pt x="38929" y="157021"/>
                </a:lnTo>
                <a:lnTo>
                  <a:pt x="6770" y="122264"/>
                </a:lnTo>
                <a:lnTo>
                  <a:pt x="0" y="95862"/>
                </a:lnTo>
                <a:close/>
              </a:path>
            </a:pathLst>
          </a:custGeom>
          <a:ln w="3175">
            <a:solidFill>
              <a:srgbClr val="000000"/>
            </a:solidFill>
          </a:ln>
        </p:spPr>
        <p:txBody>
          <a:bodyPr wrap="square" lIns="0" tIns="0" rIns="0" bIns="0" rtlCol="0"/>
          <a:lstStyle/>
          <a:p>
            <a:endParaRPr/>
          </a:p>
        </p:txBody>
      </p:sp>
      <p:sp>
        <p:nvSpPr>
          <p:cNvPr id="54" name="object 54"/>
          <p:cNvSpPr txBox="1"/>
          <p:nvPr/>
        </p:nvSpPr>
        <p:spPr>
          <a:xfrm>
            <a:off x="7084670" y="3073901"/>
            <a:ext cx="262890" cy="111125"/>
          </a:xfrm>
          <a:prstGeom prst="rect">
            <a:avLst/>
          </a:prstGeom>
        </p:spPr>
        <p:txBody>
          <a:bodyPr vert="horz" wrap="square" lIns="0" tIns="0" rIns="0" bIns="0" rtlCol="0">
            <a:spAutoFit/>
          </a:bodyPr>
          <a:lstStyle/>
          <a:p>
            <a:pPr marL="12700">
              <a:lnSpc>
                <a:spcPct val="100000"/>
              </a:lnSpc>
            </a:pPr>
            <a:r>
              <a:rPr sz="650" spc="155" dirty="0">
                <a:latin typeface="Arial"/>
                <a:cs typeface="Arial"/>
              </a:rPr>
              <a:t>CDE</a:t>
            </a:r>
            <a:endParaRPr sz="650">
              <a:latin typeface="Arial"/>
              <a:cs typeface="Arial"/>
            </a:endParaRPr>
          </a:p>
        </p:txBody>
      </p:sp>
      <p:sp>
        <p:nvSpPr>
          <p:cNvPr id="55" name="object 55"/>
          <p:cNvSpPr/>
          <p:nvPr/>
        </p:nvSpPr>
        <p:spPr>
          <a:xfrm>
            <a:off x="4677876" y="1488464"/>
            <a:ext cx="0" cy="241935"/>
          </a:xfrm>
          <a:custGeom>
            <a:avLst/>
            <a:gdLst/>
            <a:ahLst/>
            <a:cxnLst/>
            <a:rect l="l" t="t" r="r" b="b"/>
            <a:pathLst>
              <a:path h="241935">
                <a:moveTo>
                  <a:pt x="0" y="0"/>
                </a:moveTo>
                <a:lnTo>
                  <a:pt x="0" y="241477"/>
                </a:lnTo>
              </a:path>
            </a:pathLst>
          </a:custGeom>
          <a:ln w="5075">
            <a:solidFill>
              <a:srgbClr val="000000"/>
            </a:solidFill>
          </a:ln>
        </p:spPr>
        <p:txBody>
          <a:bodyPr wrap="square" lIns="0" tIns="0" rIns="0" bIns="0" rtlCol="0"/>
          <a:lstStyle/>
          <a:p>
            <a:endParaRPr/>
          </a:p>
        </p:txBody>
      </p:sp>
      <p:sp>
        <p:nvSpPr>
          <p:cNvPr id="56" name="object 56"/>
          <p:cNvSpPr/>
          <p:nvPr/>
        </p:nvSpPr>
        <p:spPr>
          <a:xfrm>
            <a:off x="3932500" y="1488464"/>
            <a:ext cx="745490" cy="241935"/>
          </a:xfrm>
          <a:custGeom>
            <a:avLst/>
            <a:gdLst/>
            <a:ahLst/>
            <a:cxnLst/>
            <a:rect l="l" t="t" r="r" b="b"/>
            <a:pathLst>
              <a:path w="745489" h="241935">
                <a:moveTo>
                  <a:pt x="745376" y="0"/>
                </a:moveTo>
                <a:lnTo>
                  <a:pt x="0" y="241477"/>
                </a:lnTo>
              </a:path>
            </a:pathLst>
          </a:custGeom>
          <a:ln w="3970">
            <a:solidFill>
              <a:srgbClr val="000000"/>
            </a:solidFill>
          </a:ln>
        </p:spPr>
        <p:txBody>
          <a:bodyPr wrap="square" lIns="0" tIns="0" rIns="0" bIns="0" rtlCol="0"/>
          <a:lstStyle/>
          <a:p>
            <a:endParaRPr/>
          </a:p>
        </p:txBody>
      </p:sp>
      <p:sp>
        <p:nvSpPr>
          <p:cNvPr id="57" name="object 57"/>
          <p:cNvSpPr/>
          <p:nvPr/>
        </p:nvSpPr>
        <p:spPr>
          <a:xfrm>
            <a:off x="3171184" y="1488464"/>
            <a:ext cx="1506855" cy="241935"/>
          </a:xfrm>
          <a:custGeom>
            <a:avLst/>
            <a:gdLst/>
            <a:ahLst/>
            <a:cxnLst/>
            <a:rect l="l" t="t" r="r" b="b"/>
            <a:pathLst>
              <a:path w="1506854" h="241935">
                <a:moveTo>
                  <a:pt x="1506691" y="0"/>
                </a:moveTo>
                <a:lnTo>
                  <a:pt x="0" y="241477"/>
                </a:lnTo>
              </a:path>
            </a:pathLst>
          </a:custGeom>
          <a:ln w="3884">
            <a:solidFill>
              <a:srgbClr val="000000"/>
            </a:solidFill>
          </a:ln>
        </p:spPr>
        <p:txBody>
          <a:bodyPr wrap="square" lIns="0" tIns="0" rIns="0" bIns="0" rtlCol="0"/>
          <a:lstStyle/>
          <a:p>
            <a:endParaRPr/>
          </a:p>
        </p:txBody>
      </p:sp>
      <p:sp>
        <p:nvSpPr>
          <p:cNvPr id="58" name="object 58"/>
          <p:cNvSpPr/>
          <p:nvPr/>
        </p:nvSpPr>
        <p:spPr>
          <a:xfrm>
            <a:off x="4677876" y="1488464"/>
            <a:ext cx="777875" cy="241935"/>
          </a:xfrm>
          <a:custGeom>
            <a:avLst/>
            <a:gdLst/>
            <a:ahLst/>
            <a:cxnLst/>
            <a:rect l="l" t="t" r="r" b="b"/>
            <a:pathLst>
              <a:path w="777875" h="241935">
                <a:moveTo>
                  <a:pt x="0" y="0"/>
                </a:moveTo>
                <a:lnTo>
                  <a:pt x="777394" y="241477"/>
                </a:lnTo>
              </a:path>
            </a:pathLst>
          </a:custGeom>
          <a:ln w="3961">
            <a:solidFill>
              <a:srgbClr val="000000"/>
            </a:solidFill>
          </a:ln>
        </p:spPr>
        <p:txBody>
          <a:bodyPr wrap="square" lIns="0" tIns="0" rIns="0" bIns="0" rtlCol="0"/>
          <a:lstStyle/>
          <a:p>
            <a:endParaRPr/>
          </a:p>
        </p:txBody>
      </p:sp>
      <p:sp>
        <p:nvSpPr>
          <p:cNvPr id="59" name="object 59"/>
          <p:cNvSpPr/>
          <p:nvPr/>
        </p:nvSpPr>
        <p:spPr>
          <a:xfrm>
            <a:off x="4677876" y="1488464"/>
            <a:ext cx="1539240" cy="241935"/>
          </a:xfrm>
          <a:custGeom>
            <a:avLst/>
            <a:gdLst/>
            <a:ahLst/>
            <a:cxnLst/>
            <a:rect l="l" t="t" r="r" b="b"/>
            <a:pathLst>
              <a:path w="1539239" h="241935">
                <a:moveTo>
                  <a:pt x="0" y="0"/>
                </a:moveTo>
                <a:lnTo>
                  <a:pt x="1538921" y="241477"/>
                </a:lnTo>
              </a:path>
            </a:pathLst>
          </a:custGeom>
          <a:ln w="3883">
            <a:solidFill>
              <a:srgbClr val="000000"/>
            </a:solidFill>
          </a:ln>
        </p:spPr>
        <p:txBody>
          <a:bodyPr wrap="square" lIns="0" tIns="0" rIns="0" bIns="0" rtlCol="0"/>
          <a:lstStyle/>
          <a:p>
            <a:endParaRPr/>
          </a:p>
        </p:txBody>
      </p:sp>
      <p:sp>
        <p:nvSpPr>
          <p:cNvPr id="60" name="object 60"/>
          <p:cNvSpPr/>
          <p:nvPr/>
        </p:nvSpPr>
        <p:spPr>
          <a:xfrm>
            <a:off x="4408048" y="1923059"/>
            <a:ext cx="269875" cy="434975"/>
          </a:xfrm>
          <a:custGeom>
            <a:avLst/>
            <a:gdLst/>
            <a:ahLst/>
            <a:cxnLst/>
            <a:rect l="l" t="t" r="r" b="b"/>
            <a:pathLst>
              <a:path w="269875" h="434975">
                <a:moveTo>
                  <a:pt x="269827" y="0"/>
                </a:moveTo>
                <a:lnTo>
                  <a:pt x="0" y="434541"/>
                </a:lnTo>
              </a:path>
            </a:pathLst>
          </a:custGeom>
          <a:ln w="4735">
            <a:solidFill>
              <a:srgbClr val="000000"/>
            </a:solidFill>
          </a:ln>
        </p:spPr>
        <p:txBody>
          <a:bodyPr wrap="square" lIns="0" tIns="0" rIns="0" bIns="0" rtlCol="0"/>
          <a:lstStyle/>
          <a:p>
            <a:endParaRPr/>
          </a:p>
        </p:txBody>
      </p:sp>
      <p:sp>
        <p:nvSpPr>
          <p:cNvPr id="61" name="object 61"/>
          <p:cNvSpPr/>
          <p:nvPr/>
        </p:nvSpPr>
        <p:spPr>
          <a:xfrm>
            <a:off x="2139816" y="1923059"/>
            <a:ext cx="1031875" cy="434975"/>
          </a:xfrm>
          <a:custGeom>
            <a:avLst/>
            <a:gdLst/>
            <a:ahLst/>
            <a:cxnLst/>
            <a:rect l="l" t="t" r="r" b="b"/>
            <a:pathLst>
              <a:path w="1031875" h="434975">
                <a:moveTo>
                  <a:pt x="1031368" y="0"/>
                </a:moveTo>
                <a:lnTo>
                  <a:pt x="0" y="434541"/>
                </a:lnTo>
              </a:path>
            </a:pathLst>
          </a:custGeom>
          <a:ln w="4038">
            <a:solidFill>
              <a:srgbClr val="000000"/>
            </a:solidFill>
          </a:ln>
        </p:spPr>
        <p:txBody>
          <a:bodyPr wrap="square" lIns="0" tIns="0" rIns="0" bIns="0" rtlCol="0"/>
          <a:lstStyle/>
          <a:p>
            <a:endParaRPr/>
          </a:p>
        </p:txBody>
      </p:sp>
      <p:sp>
        <p:nvSpPr>
          <p:cNvPr id="62" name="object 62"/>
          <p:cNvSpPr/>
          <p:nvPr/>
        </p:nvSpPr>
        <p:spPr>
          <a:xfrm>
            <a:off x="2694719" y="1923059"/>
            <a:ext cx="476884" cy="434975"/>
          </a:xfrm>
          <a:custGeom>
            <a:avLst/>
            <a:gdLst/>
            <a:ahLst/>
            <a:cxnLst/>
            <a:rect l="l" t="t" r="r" b="b"/>
            <a:pathLst>
              <a:path w="476885" h="434975">
                <a:moveTo>
                  <a:pt x="476465" y="0"/>
                </a:moveTo>
                <a:lnTo>
                  <a:pt x="0" y="434541"/>
                </a:lnTo>
              </a:path>
            </a:pathLst>
          </a:custGeom>
          <a:ln w="4408">
            <a:solidFill>
              <a:srgbClr val="000000"/>
            </a:solidFill>
          </a:ln>
        </p:spPr>
        <p:txBody>
          <a:bodyPr wrap="square" lIns="0" tIns="0" rIns="0" bIns="0" rtlCol="0"/>
          <a:lstStyle/>
          <a:p>
            <a:endParaRPr/>
          </a:p>
        </p:txBody>
      </p:sp>
      <p:sp>
        <p:nvSpPr>
          <p:cNvPr id="63" name="object 63"/>
          <p:cNvSpPr/>
          <p:nvPr/>
        </p:nvSpPr>
        <p:spPr>
          <a:xfrm>
            <a:off x="3171184" y="1923059"/>
            <a:ext cx="95250" cy="434975"/>
          </a:xfrm>
          <a:custGeom>
            <a:avLst/>
            <a:gdLst/>
            <a:ahLst/>
            <a:cxnLst/>
            <a:rect l="l" t="t" r="r" b="b"/>
            <a:pathLst>
              <a:path w="95250" h="434975">
                <a:moveTo>
                  <a:pt x="0" y="0"/>
                </a:moveTo>
                <a:lnTo>
                  <a:pt x="94714" y="434541"/>
                </a:lnTo>
              </a:path>
            </a:pathLst>
          </a:custGeom>
          <a:ln w="5020">
            <a:solidFill>
              <a:srgbClr val="000000"/>
            </a:solidFill>
          </a:ln>
        </p:spPr>
        <p:txBody>
          <a:bodyPr wrap="square" lIns="0" tIns="0" rIns="0" bIns="0" rtlCol="0"/>
          <a:lstStyle/>
          <a:p>
            <a:endParaRPr/>
          </a:p>
        </p:txBody>
      </p:sp>
      <p:sp>
        <p:nvSpPr>
          <p:cNvPr id="64" name="object 64"/>
          <p:cNvSpPr/>
          <p:nvPr/>
        </p:nvSpPr>
        <p:spPr>
          <a:xfrm>
            <a:off x="3171184" y="1923059"/>
            <a:ext cx="666115" cy="434975"/>
          </a:xfrm>
          <a:custGeom>
            <a:avLst/>
            <a:gdLst/>
            <a:ahLst/>
            <a:cxnLst/>
            <a:rect l="l" t="t" r="r" b="b"/>
            <a:pathLst>
              <a:path w="666114" h="434975">
                <a:moveTo>
                  <a:pt x="0" y="0"/>
                </a:moveTo>
                <a:lnTo>
                  <a:pt x="665683" y="434541"/>
                </a:lnTo>
              </a:path>
            </a:pathLst>
          </a:custGeom>
          <a:ln w="4219">
            <a:solidFill>
              <a:srgbClr val="000000"/>
            </a:solidFill>
          </a:ln>
        </p:spPr>
        <p:txBody>
          <a:bodyPr wrap="square" lIns="0" tIns="0" rIns="0" bIns="0" rtlCol="0"/>
          <a:lstStyle/>
          <a:p>
            <a:endParaRPr/>
          </a:p>
        </p:txBody>
      </p:sp>
      <p:sp>
        <p:nvSpPr>
          <p:cNvPr id="65" name="object 65"/>
          <p:cNvSpPr/>
          <p:nvPr/>
        </p:nvSpPr>
        <p:spPr>
          <a:xfrm>
            <a:off x="3932500" y="1923059"/>
            <a:ext cx="475615" cy="434975"/>
          </a:xfrm>
          <a:custGeom>
            <a:avLst/>
            <a:gdLst/>
            <a:ahLst/>
            <a:cxnLst/>
            <a:rect l="l" t="t" r="r" b="b"/>
            <a:pathLst>
              <a:path w="475614" h="434975">
                <a:moveTo>
                  <a:pt x="0" y="0"/>
                </a:moveTo>
                <a:lnTo>
                  <a:pt x="475548" y="434541"/>
                </a:lnTo>
              </a:path>
            </a:pathLst>
          </a:custGeom>
          <a:ln w="4409">
            <a:solidFill>
              <a:srgbClr val="000000"/>
            </a:solidFill>
          </a:ln>
        </p:spPr>
        <p:txBody>
          <a:bodyPr wrap="square" lIns="0" tIns="0" rIns="0" bIns="0" rtlCol="0"/>
          <a:lstStyle/>
          <a:p>
            <a:endParaRPr/>
          </a:p>
        </p:txBody>
      </p:sp>
      <p:sp>
        <p:nvSpPr>
          <p:cNvPr id="66" name="object 66"/>
          <p:cNvSpPr/>
          <p:nvPr/>
        </p:nvSpPr>
        <p:spPr>
          <a:xfrm>
            <a:off x="2139816" y="1923059"/>
            <a:ext cx="1793239" cy="434975"/>
          </a:xfrm>
          <a:custGeom>
            <a:avLst/>
            <a:gdLst/>
            <a:ahLst/>
            <a:cxnLst/>
            <a:rect l="l" t="t" r="r" b="b"/>
            <a:pathLst>
              <a:path w="1793239" h="434975">
                <a:moveTo>
                  <a:pt x="1792683" y="0"/>
                </a:moveTo>
                <a:lnTo>
                  <a:pt x="0" y="434541"/>
                </a:lnTo>
              </a:path>
            </a:pathLst>
          </a:custGeom>
          <a:ln w="3921">
            <a:solidFill>
              <a:srgbClr val="000000"/>
            </a:solidFill>
          </a:ln>
        </p:spPr>
        <p:txBody>
          <a:bodyPr wrap="square" lIns="0" tIns="0" rIns="0" bIns="0" rtlCol="0"/>
          <a:lstStyle/>
          <a:p>
            <a:endParaRPr/>
          </a:p>
        </p:txBody>
      </p:sp>
      <p:sp>
        <p:nvSpPr>
          <p:cNvPr id="67" name="object 67"/>
          <p:cNvSpPr/>
          <p:nvPr/>
        </p:nvSpPr>
        <p:spPr>
          <a:xfrm>
            <a:off x="3932500" y="1923059"/>
            <a:ext cx="1031875" cy="434975"/>
          </a:xfrm>
          <a:custGeom>
            <a:avLst/>
            <a:gdLst/>
            <a:ahLst/>
            <a:cxnLst/>
            <a:rect l="l" t="t" r="r" b="b"/>
            <a:pathLst>
              <a:path w="1031875" h="434975">
                <a:moveTo>
                  <a:pt x="0" y="0"/>
                </a:moveTo>
                <a:lnTo>
                  <a:pt x="1031284" y="434541"/>
                </a:lnTo>
              </a:path>
            </a:pathLst>
          </a:custGeom>
          <a:ln w="4038">
            <a:solidFill>
              <a:srgbClr val="000000"/>
            </a:solidFill>
          </a:ln>
        </p:spPr>
        <p:txBody>
          <a:bodyPr wrap="square" lIns="0" tIns="0" rIns="0" bIns="0" rtlCol="0"/>
          <a:lstStyle/>
          <a:p>
            <a:endParaRPr/>
          </a:p>
        </p:txBody>
      </p:sp>
      <p:sp>
        <p:nvSpPr>
          <p:cNvPr id="68" name="object 68"/>
          <p:cNvSpPr/>
          <p:nvPr/>
        </p:nvSpPr>
        <p:spPr>
          <a:xfrm>
            <a:off x="3932500" y="1923059"/>
            <a:ext cx="1617980" cy="434975"/>
          </a:xfrm>
          <a:custGeom>
            <a:avLst/>
            <a:gdLst/>
            <a:ahLst/>
            <a:cxnLst/>
            <a:rect l="l" t="t" r="r" b="b"/>
            <a:pathLst>
              <a:path w="1617979" h="434975">
                <a:moveTo>
                  <a:pt x="0" y="0"/>
                </a:moveTo>
                <a:lnTo>
                  <a:pt x="1617486" y="434541"/>
                </a:lnTo>
              </a:path>
            </a:pathLst>
          </a:custGeom>
          <a:ln w="3936">
            <a:solidFill>
              <a:srgbClr val="000000"/>
            </a:solidFill>
          </a:ln>
        </p:spPr>
        <p:txBody>
          <a:bodyPr wrap="square" lIns="0" tIns="0" rIns="0" bIns="0" rtlCol="0"/>
          <a:lstStyle/>
          <a:p>
            <a:endParaRPr/>
          </a:p>
        </p:txBody>
      </p:sp>
      <p:sp>
        <p:nvSpPr>
          <p:cNvPr id="69" name="object 69"/>
          <p:cNvSpPr/>
          <p:nvPr/>
        </p:nvSpPr>
        <p:spPr>
          <a:xfrm>
            <a:off x="2694719" y="1923059"/>
            <a:ext cx="1983739" cy="434975"/>
          </a:xfrm>
          <a:custGeom>
            <a:avLst/>
            <a:gdLst/>
            <a:ahLst/>
            <a:cxnLst/>
            <a:rect l="l" t="t" r="r" b="b"/>
            <a:pathLst>
              <a:path w="1983739" h="434975">
                <a:moveTo>
                  <a:pt x="1983157" y="0"/>
                </a:moveTo>
                <a:lnTo>
                  <a:pt x="0" y="434541"/>
                </a:lnTo>
              </a:path>
            </a:pathLst>
          </a:custGeom>
          <a:ln w="3910">
            <a:solidFill>
              <a:srgbClr val="000000"/>
            </a:solidFill>
          </a:ln>
        </p:spPr>
        <p:txBody>
          <a:bodyPr wrap="square" lIns="0" tIns="0" rIns="0" bIns="0" rtlCol="0"/>
          <a:lstStyle/>
          <a:p>
            <a:endParaRPr/>
          </a:p>
        </p:txBody>
      </p:sp>
      <p:sp>
        <p:nvSpPr>
          <p:cNvPr id="70" name="object 70"/>
          <p:cNvSpPr/>
          <p:nvPr/>
        </p:nvSpPr>
        <p:spPr>
          <a:xfrm>
            <a:off x="4677876" y="1923059"/>
            <a:ext cx="1428115" cy="434975"/>
          </a:xfrm>
          <a:custGeom>
            <a:avLst/>
            <a:gdLst/>
            <a:ahLst/>
            <a:cxnLst/>
            <a:rect l="l" t="t" r="r" b="b"/>
            <a:pathLst>
              <a:path w="1428114" h="434975">
                <a:moveTo>
                  <a:pt x="0" y="0"/>
                </a:moveTo>
                <a:lnTo>
                  <a:pt x="1428056" y="434541"/>
                </a:lnTo>
              </a:path>
            </a:pathLst>
          </a:custGeom>
          <a:ln w="3957">
            <a:solidFill>
              <a:srgbClr val="000000"/>
            </a:solidFill>
          </a:ln>
        </p:spPr>
        <p:txBody>
          <a:bodyPr wrap="square" lIns="0" tIns="0" rIns="0" bIns="0" rtlCol="0"/>
          <a:lstStyle/>
          <a:p>
            <a:endParaRPr/>
          </a:p>
        </p:txBody>
      </p:sp>
      <p:sp>
        <p:nvSpPr>
          <p:cNvPr id="71" name="object 71"/>
          <p:cNvSpPr/>
          <p:nvPr/>
        </p:nvSpPr>
        <p:spPr>
          <a:xfrm>
            <a:off x="4677876" y="1923059"/>
            <a:ext cx="1999614" cy="434975"/>
          </a:xfrm>
          <a:custGeom>
            <a:avLst/>
            <a:gdLst/>
            <a:ahLst/>
            <a:cxnLst/>
            <a:rect l="l" t="t" r="r" b="b"/>
            <a:pathLst>
              <a:path w="1999614" h="434975">
                <a:moveTo>
                  <a:pt x="0" y="0"/>
                </a:moveTo>
                <a:lnTo>
                  <a:pt x="1999095" y="434541"/>
                </a:lnTo>
              </a:path>
            </a:pathLst>
          </a:custGeom>
          <a:ln w="3909">
            <a:solidFill>
              <a:srgbClr val="000000"/>
            </a:solidFill>
          </a:ln>
        </p:spPr>
        <p:txBody>
          <a:bodyPr wrap="square" lIns="0" tIns="0" rIns="0" bIns="0" rtlCol="0"/>
          <a:lstStyle/>
          <a:p>
            <a:endParaRPr/>
          </a:p>
        </p:txBody>
      </p:sp>
      <p:sp>
        <p:nvSpPr>
          <p:cNvPr id="72" name="object 72"/>
          <p:cNvSpPr/>
          <p:nvPr/>
        </p:nvSpPr>
        <p:spPr>
          <a:xfrm>
            <a:off x="3265899" y="1923059"/>
            <a:ext cx="2189480" cy="434975"/>
          </a:xfrm>
          <a:custGeom>
            <a:avLst/>
            <a:gdLst/>
            <a:ahLst/>
            <a:cxnLst/>
            <a:rect l="l" t="t" r="r" b="b"/>
            <a:pathLst>
              <a:path w="2189479" h="434975">
                <a:moveTo>
                  <a:pt x="2189371" y="0"/>
                </a:moveTo>
                <a:lnTo>
                  <a:pt x="0" y="434541"/>
                </a:lnTo>
              </a:path>
            </a:pathLst>
          </a:custGeom>
          <a:ln w="3900">
            <a:solidFill>
              <a:srgbClr val="000000"/>
            </a:solidFill>
          </a:ln>
        </p:spPr>
        <p:txBody>
          <a:bodyPr wrap="square" lIns="0" tIns="0" rIns="0" bIns="0" rtlCol="0"/>
          <a:lstStyle/>
          <a:p>
            <a:endParaRPr/>
          </a:p>
        </p:txBody>
      </p:sp>
      <p:sp>
        <p:nvSpPr>
          <p:cNvPr id="73" name="object 73"/>
          <p:cNvSpPr/>
          <p:nvPr/>
        </p:nvSpPr>
        <p:spPr>
          <a:xfrm>
            <a:off x="4963784" y="1923059"/>
            <a:ext cx="491490" cy="434975"/>
          </a:xfrm>
          <a:custGeom>
            <a:avLst/>
            <a:gdLst/>
            <a:ahLst/>
            <a:cxnLst/>
            <a:rect l="l" t="t" r="r" b="b"/>
            <a:pathLst>
              <a:path w="491489" h="434975">
                <a:moveTo>
                  <a:pt x="491487" y="0"/>
                </a:moveTo>
                <a:lnTo>
                  <a:pt x="0" y="434541"/>
                </a:lnTo>
              </a:path>
            </a:pathLst>
          </a:custGeom>
          <a:ln w="4389">
            <a:solidFill>
              <a:srgbClr val="000000"/>
            </a:solidFill>
          </a:ln>
        </p:spPr>
        <p:txBody>
          <a:bodyPr wrap="square" lIns="0" tIns="0" rIns="0" bIns="0" rtlCol="0"/>
          <a:lstStyle/>
          <a:p>
            <a:endParaRPr/>
          </a:p>
        </p:txBody>
      </p:sp>
      <p:sp>
        <p:nvSpPr>
          <p:cNvPr id="74" name="object 74"/>
          <p:cNvSpPr/>
          <p:nvPr/>
        </p:nvSpPr>
        <p:spPr>
          <a:xfrm>
            <a:off x="5455271" y="1923059"/>
            <a:ext cx="650875" cy="434975"/>
          </a:xfrm>
          <a:custGeom>
            <a:avLst/>
            <a:gdLst/>
            <a:ahLst/>
            <a:cxnLst/>
            <a:rect l="l" t="t" r="r" b="b"/>
            <a:pathLst>
              <a:path w="650875" h="434975">
                <a:moveTo>
                  <a:pt x="0" y="0"/>
                </a:moveTo>
                <a:lnTo>
                  <a:pt x="650661" y="434541"/>
                </a:lnTo>
              </a:path>
            </a:pathLst>
          </a:custGeom>
          <a:ln w="4230">
            <a:solidFill>
              <a:srgbClr val="000000"/>
            </a:solidFill>
          </a:ln>
        </p:spPr>
        <p:txBody>
          <a:bodyPr wrap="square" lIns="0" tIns="0" rIns="0" bIns="0" rtlCol="0"/>
          <a:lstStyle/>
          <a:p>
            <a:endParaRPr/>
          </a:p>
        </p:txBody>
      </p:sp>
      <p:sp>
        <p:nvSpPr>
          <p:cNvPr id="75" name="object 75"/>
          <p:cNvSpPr/>
          <p:nvPr/>
        </p:nvSpPr>
        <p:spPr>
          <a:xfrm>
            <a:off x="5455271" y="1923059"/>
            <a:ext cx="1760855" cy="434975"/>
          </a:xfrm>
          <a:custGeom>
            <a:avLst/>
            <a:gdLst/>
            <a:ahLst/>
            <a:cxnLst/>
            <a:rect l="l" t="t" r="r" b="b"/>
            <a:pathLst>
              <a:path w="1760854" h="434975">
                <a:moveTo>
                  <a:pt x="0" y="0"/>
                </a:moveTo>
                <a:lnTo>
                  <a:pt x="1760510" y="434541"/>
                </a:lnTo>
              </a:path>
            </a:pathLst>
          </a:custGeom>
          <a:ln w="3924">
            <a:solidFill>
              <a:srgbClr val="000000"/>
            </a:solidFill>
          </a:ln>
        </p:spPr>
        <p:txBody>
          <a:bodyPr wrap="square" lIns="0" tIns="0" rIns="0" bIns="0" rtlCol="0"/>
          <a:lstStyle/>
          <a:p>
            <a:endParaRPr/>
          </a:p>
        </p:txBody>
      </p:sp>
      <p:sp>
        <p:nvSpPr>
          <p:cNvPr id="76" name="object 76"/>
          <p:cNvSpPr/>
          <p:nvPr/>
        </p:nvSpPr>
        <p:spPr>
          <a:xfrm>
            <a:off x="3836868" y="1923059"/>
            <a:ext cx="2379980" cy="434975"/>
          </a:xfrm>
          <a:custGeom>
            <a:avLst/>
            <a:gdLst/>
            <a:ahLst/>
            <a:cxnLst/>
            <a:rect l="l" t="t" r="r" b="b"/>
            <a:pathLst>
              <a:path w="2379979" h="434975">
                <a:moveTo>
                  <a:pt x="2379929" y="0"/>
                </a:moveTo>
                <a:lnTo>
                  <a:pt x="0" y="434541"/>
                </a:lnTo>
              </a:path>
            </a:pathLst>
          </a:custGeom>
          <a:ln w="3893">
            <a:solidFill>
              <a:srgbClr val="000000"/>
            </a:solidFill>
          </a:ln>
        </p:spPr>
        <p:txBody>
          <a:bodyPr wrap="square" lIns="0" tIns="0" rIns="0" bIns="0" rtlCol="0"/>
          <a:lstStyle/>
          <a:p>
            <a:endParaRPr/>
          </a:p>
        </p:txBody>
      </p:sp>
      <p:sp>
        <p:nvSpPr>
          <p:cNvPr id="77" name="object 77"/>
          <p:cNvSpPr/>
          <p:nvPr/>
        </p:nvSpPr>
        <p:spPr>
          <a:xfrm>
            <a:off x="5549986" y="1923059"/>
            <a:ext cx="667385" cy="434975"/>
          </a:xfrm>
          <a:custGeom>
            <a:avLst/>
            <a:gdLst/>
            <a:ahLst/>
            <a:cxnLst/>
            <a:rect l="l" t="t" r="r" b="b"/>
            <a:pathLst>
              <a:path w="667385" h="434975">
                <a:moveTo>
                  <a:pt x="666811" y="0"/>
                </a:moveTo>
                <a:lnTo>
                  <a:pt x="0" y="434541"/>
                </a:lnTo>
              </a:path>
            </a:pathLst>
          </a:custGeom>
          <a:ln w="4218">
            <a:solidFill>
              <a:srgbClr val="000000"/>
            </a:solidFill>
          </a:ln>
        </p:spPr>
        <p:txBody>
          <a:bodyPr wrap="square" lIns="0" tIns="0" rIns="0" bIns="0" rtlCol="0"/>
          <a:lstStyle/>
          <a:p>
            <a:endParaRPr/>
          </a:p>
        </p:txBody>
      </p:sp>
      <p:sp>
        <p:nvSpPr>
          <p:cNvPr id="78" name="object 78"/>
          <p:cNvSpPr/>
          <p:nvPr/>
        </p:nvSpPr>
        <p:spPr>
          <a:xfrm>
            <a:off x="6216798" y="1923059"/>
            <a:ext cx="460375" cy="434975"/>
          </a:xfrm>
          <a:custGeom>
            <a:avLst/>
            <a:gdLst/>
            <a:ahLst/>
            <a:cxnLst/>
            <a:rect l="l" t="t" r="r" b="b"/>
            <a:pathLst>
              <a:path w="460375" h="434975">
                <a:moveTo>
                  <a:pt x="0" y="0"/>
                </a:moveTo>
                <a:lnTo>
                  <a:pt x="460174" y="434541"/>
                </a:lnTo>
              </a:path>
            </a:pathLst>
          </a:custGeom>
          <a:ln w="4429">
            <a:solidFill>
              <a:srgbClr val="000000"/>
            </a:solidFill>
          </a:ln>
        </p:spPr>
        <p:txBody>
          <a:bodyPr wrap="square" lIns="0" tIns="0" rIns="0" bIns="0" rtlCol="0"/>
          <a:lstStyle/>
          <a:p>
            <a:endParaRPr/>
          </a:p>
        </p:txBody>
      </p:sp>
      <p:sp>
        <p:nvSpPr>
          <p:cNvPr id="79" name="object 79"/>
          <p:cNvSpPr/>
          <p:nvPr/>
        </p:nvSpPr>
        <p:spPr>
          <a:xfrm>
            <a:off x="6216798" y="1923059"/>
            <a:ext cx="999490" cy="434975"/>
          </a:xfrm>
          <a:custGeom>
            <a:avLst/>
            <a:gdLst/>
            <a:ahLst/>
            <a:cxnLst/>
            <a:rect l="l" t="t" r="r" b="b"/>
            <a:pathLst>
              <a:path w="999490" h="434975">
                <a:moveTo>
                  <a:pt x="0" y="0"/>
                </a:moveTo>
                <a:lnTo>
                  <a:pt x="998983" y="434541"/>
                </a:lnTo>
              </a:path>
            </a:pathLst>
          </a:custGeom>
          <a:ln w="4048">
            <a:solidFill>
              <a:srgbClr val="000000"/>
            </a:solidFill>
          </a:ln>
        </p:spPr>
        <p:txBody>
          <a:bodyPr wrap="square" lIns="0" tIns="0" rIns="0" bIns="0" rtlCol="0"/>
          <a:lstStyle/>
          <a:p>
            <a:endParaRPr/>
          </a:p>
        </p:txBody>
      </p:sp>
      <p:sp>
        <p:nvSpPr>
          <p:cNvPr id="80" name="object 80"/>
          <p:cNvSpPr/>
          <p:nvPr/>
        </p:nvSpPr>
        <p:spPr>
          <a:xfrm>
            <a:off x="2139816" y="2550718"/>
            <a:ext cx="0" cy="483234"/>
          </a:xfrm>
          <a:custGeom>
            <a:avLst/>
            <a:gdLst/>
            <a:ahLst/>
            <a:cxnLst/>
            <a:rect l="l" t="t" r="r" b="b"/>
            <a:pathLst>
              <a:path h="483235">
                <a:moveTo>
                  <a:pt x="0" y="0"/>
                </a:moveTo>
                <a:lnTo>
                  <a:pt x="0" y="482847"/>
                </a:lnTo>
              </a:path>
            </a:pathLst>
          </a:custGeom>
          <a:ln w="5075">
            <a:solidFill>
              <a:srgbClr val="000000"/>
            </a:solidFill>
          </a:ln>
        </p:spPr>
        <p:txBody>
          <a:bodyPr wrap="square" lIns="0" tIns="0" rIns="0" bIns="0" rtlCol="0"/>
          <a:lstStyle/>
          <a:p>
            <a:endParaRPr/>
          </a:p>
        </p:txBody>
      </p:sp>
      <p:sp>
        <p:nvSpPr>
          <p:cNvPr id="81" name="object 81"/>
          <p:cNvSpPr/>
          <p:nvPr/>
        </p:nvSpPr>
        <p:spPr>
          <a:xfrm>
            <a:off x="2139816" y="2550718"/>
            <a:ext cx="554990" cy="483234"/>
          </a:xfrm>
          <a:custGeom>
            <a:avLst/>
            <a:gdLst/>
            <a:ahLst/>
            <a:cxnLst/>
            <a:rect l="l" t="t" r="r" b="b"/>
            <a:pathLst>
              <a:path w="554989" h="483235">
                <a:moveTo>
                  <a:pt x="0" y="0"/>
                </a:moveTo>
                <a:lnTo>
                  <a:pt x="554903" y="482847"/>
                </a:lnTo>
              </a:path>
            </a:pathLst>
          </a:custGeom>
          <a:ln w="4380">
            <a:solidFill>
              <a:srgbClr val="000000"/>
            </a:solidFill>
          </a:ln>
        </p:spPr>
        <p:txBody>
          <a:bodyPr wrap="square" lIns="0" tIns="0" rIns="0" bIns="0" rtlCol="0"/>
          <a:lstStyle/>
          <a:p>
            <a:endParaRPr/>
          </a:p>
        </p:txBody>
      </p:sp>
      <p:sp>
        <p:nvSpPr>
          <p:cNvPr id="82" name="object 82"/>
          <p:cNvSpPr/>
          <p:nvPr/>
        </p:nvSpPr>
        <p:spPr>
          <a:xfrm>
            <a:off x="2139816" y="2550718"/>
            <a:ext cx="1126490" cy="483234"/>
          </a:xfrm>
          <a:custGeom>
            <a:avLst/>
            <a:gdLst/>
            <a:ahLst/>
            <a:cxnLst/>
            <a:rect l="l" t="t" r="r" b="b"/>
            <a:pathLst>
              <a:path w="1126489" h="483235">
                <a:moveTo>
                  <a:pt x="0" y="0"/>
                </a:moveTo>
                <a:lnTo>
                  <a:pt x="1126083" y="482847"/>
                </a:lnTo>
              </a:path>
            </a:pathLst>
          </a:custGeom>
          <a:ln w="4043">
            <a:solidFill>
              <a:srgbClr val="000000"/>
            </a:solidFill>
          </a:ln>
        </p:spPr>
        <p:txBody>
          <a:bodyPr wrap="square" lIns="0" tIns="0" rIns="0" bIns="0" rtlCol="0"/>
          <a:lstStyle/>
          <a:p>
            <a:endParaRPr/>
          </a:p>
        </p:txBody>
      </p:sp>
      <p:sp>
        <p:nvSpPr>
          <p:cNvPr id="83" name="object 83"/>
          <p:cNvSpPr/>
          <p:nvPr/>
        </p:nvSpPr>
        <p:spPr>
          <a:xfrm>
            <a:off x="2694719" y="2550718"/>
            <a:ext cx="1142365" cy="483234"/>
          </a:xfrm>
          <a:custGeom>
            <a:avLst/>
            <a:gdLst/>
            <a:ahLst/>
            <a:cxnLst/>
            <a:rect l="l" t="t" r="r" b="b"/>
            <a:pathLst>
              <a:path w="1142364" h="483235">
                <a:moveTo>
                  <a:pt x="0" y="0"/>
                </a:moveTo>
                <a:lnTo>
                  <a:pt x="1142149" y="482847"/>
                </a:lnTo>
              </a:path>
            </a:pathLst>
          </a:custGeom>
          <a:ln w="4039">
            <a:solidFill>
              <a:srgbClr val="000000"/>
            </a:solidFill>
          </a:ln>
        </p:spPr>
        <p:txBody>
          <a:bodyPr wrap="square" lIns="0" tIns="0" rIns="0" bIns="0" rtlCol="0"/>
          <a:lstStyle/>
          <a:p>
            <a:endParaRPr/>
          </a:p>
        </p:txBody>
      </p:sp>
      <p:sp>
        <p:nvSpPr>
          <p:cNvPr id="84" name="object 84"/>
          <p:cNvSpPr/>
          <p:nvPr/>
        </p:nvSpPr>
        <p:spPr>
          <a:xfrm>
            <a:off x="2139816" y="2550718"/>
            <a:ext cx="554990" cy="483234"/>
          </a:xfrm>
          <a:custGeom>
            <a:avLst/>
            <a:gdLst/>
            <a:ahLst/>
            <a:cxnLst/>
            <a:rect l="l" t="t" r="r" b="b"/>
            <a:pathLst>
              <a:path w="554989" h="483235">
                <a:moveTo>
                  <a:pt x="554903" y="0"/>
                </a:moveTo>
                <a:lnTo>
                  <a:pt x="0" y="482847"/>
                </a:lnTo>
              </a:path>
            </a:pathLst>
          </a:custGeom>
          <a:ln w="4380">
            <a:solidFill>
              <a:srgbClr val="000000"/>
            </a:solidFill>
          </a:ln>
        </p:spPr>
        <p:txBody>
          <a:bodyPr wrap="square" lIns="0" tIns="0" rIns="0" bIns="0" rtlCol="0"/>
          <a:lstStyle/>
          <a:p>
            <a:endParaRPr/>
          </a:p>
        </p:txBody>
      </p:sp>
      <p:sp>
        <p:nvSpPr>
          <p:cNvPr id="85" name="object 85"/>
          <p:cNvSpPr/>
          <p:nvPr/>
        </p:nvSpPr>
        <p:spPr>
          <a:xfrm>
            <a:off x="2694719" y="2550718"/>
            <a:ext cx="1713864" cy="483234"/>
          </a:xfrm>
          <a:custGeom>
            <a:avLst/>
            <a:gdLst/>
            <a:ahLst/>
            <a:cxnLst/>
            <a:rect l="l" t="t" r="r" b="b"/>
            <a:pathLst>
              <a:path w="1713864" h="483235">
                <a:moveTo>
                  <a:pt x="0" y="0"/>
                </a:moveTo>
                <a:lnTo>
                  <a:pt x="1713329" y="482847"/>
                </a:lnTo>
              </a:path>
            </a:pathLst>
          </a:custGeom>
          <a:ln w="3944">
            <a:solidFill>
              <a:srgbClr val="000000"/>
            </a:solidFill>
          </a:ln>
        </p:spPr>
        <p:txBody>
          <a:bodyPr wrap="square" lIns="0" tIns="0" rIns="0" bIns="0" rtlCol="0"/>
          <a:lstStyle/>
          <a:p>
            <a:endParaRPr/>
          </a:p>
        </p:txBody>
      </p:sp>
      <p:sp>
        <p:nvSpPr>
          <p:cNvPr id="86" name="object 86"/>
          <p:cNvSpPr/>
          <p:nvPr/>
        </p:nvSpPr>
        <p:spPr>
          <a:xfrm>
            <a:off x="2694719" y="2550718"/>
            <a:ext cx="571500" cy="483234"/>
          </a:xfrm>
          <a:custGeom>
            <a:avLst/>
            <a:gdLst/>
            <a:ahLst/>
            <a:cxnLst/>
            <a:rect l="l" t="t" r="r" b="b"/>
            <a:pathLst>
              <a:path w="571500" h="483235">
                <a:moveTo>
                  <a:pt x="571180" y="0"/>
                </a:moveTo>
                <a:lnTo>
                  <a:pt x="0" y="482847"/>
                </a:lnTo>
              </a:path>
            </a:pathLst>
          </a:custGeom>
          <a:ln w="4363">
            <a:solidFill>
              <a:srgbClr val="000000"/>
            </a:solidFill>
          </a:ln>
        </p:spPr>
        <p:txBody>
          <a:bodyPr wrap="square" lIns="0" tIns="0" rIns="0" bIns="0" rtlCol="0"/>
          <a:lstStyle/>
          <a:p>
            <a:endParaRPr/>
          </a:p>
        </p:txBody>
      </p:sp>
      <p:sp>
        <p:nvSpPr>
          <p:cNvPr id="87" name="object 87"/>
          <p:cNvSpPr/>
          <p:nvPr/>
        </p:nvSpPr>
        <p:spPr>
          <a:xfrm>
            <a:off x="3265899" y="2550718"/>
            <a:ext cx="571500" cy="483234"/>
          </a:xfrm>
          <a:custGeom>
            <a:avLst/>
            <a:gdLst/>
            <a:ahLst/>
            <a:cxnLst/>
            <a:rect l="l" t="t" r="r" b="b"/>
            <a:pathLst>
              <a:path w="571500" h="483235">
                <a:moveTo>
                  <a:pt x="0" y="0"/>
                </a:moveTo>
                <a:lnTo>
                  <a:pt x="570968" y="482847"/>
                </a:lnTo>
              </a:path>
            </a:pathLst>
          </a:custGeom>
          <a:ln w="4363">
            <a:solidFill>
              <a:srgbClr val="000000"/>
            </a:solidFill>
          </a:ln>
        </p:spPr>
        <p:txBody>
          <a:bodyPr wrap="square" lIns="0" tIns="0" rIns="0" bIns="0" rtlCol="0"/>
          <a:lstStyle/>
          <a:p>
            <a:endParaRPr/>
          </a:p>
        </p:txBody>
      </p:sp>
      <p:sp>
        <p:nvSpPr>
          <p:cNvPr id="88" name="object 88"/>
          <p:cNvSpPr/>
          <p:nvPr/>
        </p:nvSpPr>
        <p:spPr>
          <a:xfrm>
            <a:off x="3265899" y="2550718"/>
            <a:ext cx="1697989" cy="483234"/>
          </a:xfrm>
          <a:custGeom>
            <a:avLst/>
            <a:gdLst/>
            <a:ahLst/>
            <a:cxnLst/>
            <a:rect l="l" t="t" r="r" b="b"/>
            <a:pathLst>
              <a:path w="1697989" h="483235">
                <a:moveTo>
                  <a:pt x="0" y="0"/>
                </a:moveTo>
                <a:lnTo>
                  <a:pt x="1697884" y="482847"/>
                </a:lnTo>
              </a:path>
            </a:pathLst>
          </a:custGeom>
          <a:ln w="3945">
            <a:solidFill>
              <a:srgbClr val="000000"/>
            </a:solidFill>
          </a:ln>
        </p:spPr>
        <p:txBody>
          <a:bodyPr wrap="square" lIns="0" tIns="0" rIns="0" bIns="0" rtlCol="0"/>
          <a:lstStyle/>
          <a:p>
            <a:endParaRPr/>
          </a:p>
        </p:txBody>
      </p:sp>
      <p:sp>
        <p:nvSpPr>
          <p:cNvPr id="89" name="object 89"/>
          <p:cNvSpPr/>
          <p:nvPr/>
        </p:nvSpPr>
        <p:spPr>
          <a:xfrm>
            <a:off x="3265899" y="2550718"/>
            <a:ext cx="571500" cy="483234"/>
          </a:xfrm>
          <a:custGeom>
            <a:avLst/>
            <a:gdLst/>
            <a:ahLst/>
            <a:cxnLst/>
            <a:rect l="l" t="t" r="r" b="b"/>
            <a:pathLst>
              <a:path w="571500" h="483235">
                <a:moveTo>
                  <a:pt x="570968" y="0"/>
                </a:moveTo>
                <a:lnTo>
                  <a:pt x="0" y="482847"/>
                </a:lnTo>
              </a:path>
            </a:pathLst>
          </a:custGeom>
          <a:ln w="4363">
            <a:solidFill>
              <a:srgbClr val="000000"/>
            </a:solidFill>
          </a:ln>
        </p:spPr>
        <p:txBody>
          <a:bodyPr wrap="square" lIns="0" tIns="0" rIns="0" bIns="0" rtlCol="0"/>
          <a:lstStyle/>
          <a:p>
            <a:endParaRPr/>
          </a:p>
        </p:txBody>
      </p:sp>
      <p:sp>
        <p:nvSpPr>
          <p:cNvPr id="90" name="object 90"/>
          <p:cNvSpPr/>
          <p:nvPr/>
        </p:nvSpPr>
        <p:spPr>
          <a:xfrm>
            <a:off x="3836868" y="2550718"/>
            <a:ext cx="571500" cy="483234"/>
          </a:xfrm>
          <a:custGeom>
            <a:avLst/>
            <a:gdLst/>
            <a:ahLst/>
            <a:cxnLst/>
            <a:rect l="l" t="t" r="r" b="b"/>
            <a:pathLst>
              <a:path w="571500" h="483235">
                <a:moveTo>
                  <a:pt x="0" y="0"/>
                </a:moveTo>
                <a:lnTo>
                  <a:pt x="571180" y="482847"/>
                </a:lnTo>
              </a:path>
            </a:pathLst>
          </a:custGeom>
          <a:ln w="4363">
            <a:solidFill>
              <a:srgbClr val="000000"/>
            </a:solidFill>
          </a:ln>
        </p:spPr>
        <p:txBody>
          <a:bodyPr wrap="square" lIns="0" tIns="0" rIns="0" bIns="0" rtlCol="0"/>
          <a:lstStyle/>
          <a:p>
            <a:endParaRPr/>
          </a:p>
        </p:txBody>
      </p:sp>
      <p:sp>
        <p:nvSpPr>
          <p:cNvPr id="91" name="object 91"/>
          <p:cNvSpPr/>
          <p:nvPr/>
        </p:nvSpPr>
        <p:spPr>
          <a:xfrm>
            <a:off x="3836868" y="2550718"/>
            <a:ext cx="1127125" cy="483234"/>
          </a:xfrm>
          <a:custGeom>
            <a:avLst/>
            <a:gdLst/>
            <a:ahLst/>
            <a:cxnLst/>
            <a:rect l="l" t="t" r="r" b="b"/>
            <a:pathLst>
              <a:path w="1127125" h="483235">
                <a:moveTo>
                  <a:pt x="0" y="0"/>
                </a:moveTo>
                <a:lnTo>
                  <a:pt x="1126915" y="482847"/>
                </a:lnTo>
              </a:path>
            </a:pathLst>
          </a:custGeom>
          <a:ln w="4043">
            <a:solidFill>
              <a:srgbClr val="000000"/>
            </a:solidFill>
          </a:ln>
        </p:spPr>
        <p:txBody>
          <a:bodyPr wrap="square" lIns="0" tIns="0" rIns="0" bIns="0" rtlCol="0"/>
          <a:lstStyle/>
          <a:p>
            <a:endParaRPr/>
          </a:p>
        </p:txBody>
      </p:sp>
      <p:sp>
        <p:nvSpPr>
          <p:cNvPr id="92" name="object 92"/>
          <p:cNvSpPr/>
          <p:nvPr/>
        </p:nvSpPr>
        <p:spPr>
          <a:xfrm>
            <a:off x="2139816" y="2550718"/>
            <a:ext cx="2268220" cy="483234"/>
          </a:xfrm>
          <a:custGeom>
            <a:avLst/>
            <a:gdLst/>
            <a:ahLst/>
            <a:cxnLst/>
            <a:rect l="l" t="t" r="r" b="b"/>
            <a:pathLst>
              <a:path w="2268220" h="483235">
                <a:moveTo>
                  <a:pt x="2268232" y="0"/>
                </a:moveTo>
                <a:lnTo>
                  <a:pt x="0" y="482847"/>
                </a:lnTo>
              </a:path>
            </a:pathLst>
          </a:custGeom>
          <a:ln w="3907">
            <a:solidFill>
              <a:srgbClr val="000000"/>
            </a:solidFill>
          </a:ln>
        </p:spPr>
        <p:txBody>
          <a:bodyPr wrap="square" lIns="0" tIns="0" rIns="0" bIns="0" rtlCol="0"/>
          <a:lstStyle/>
          <a:p>
            <a:endParaRPr/>
          </a:p>
        </p:txBody>
      </p:sp>
      <p:sp>
        <p:nvSpPr>
          <p:cNvPr id="93" name="object 93"/>
          <p:cNvSpPr/>
          <p:nvPr/>
        </p:nvSpPr>
        <p:spPr>
          <a:xfrm>
            <a:off x="4408048" y="2550718"/>
            <a:ext cx="1142365" cy="483234"/>
          </a:xfrm>
          <a:custGeom>
            <a:avLst/>
            <a:gdLst/>
            <a:ahLst/>
            <a:cxnLst/>
            <a:rect l="l" t="t" r="r" b="b"/>
            <a:pathLst>
              <a:path w="1142364" h="483235">
                <a:moveTo>
                  <a:pt x="0" y="0"/>
                </a:moveTo>
                <a:lnTo>
                  <a:pt x="1141937" y="482847"/>
                </a:lnTo>
              </a:path>
            </a:pathLst>
          </a:custGeom>
          <a:ln w="4039">
            <a:solidFill>
              <a:srgbClr val="000000"/>
            </a:solidFill>
          </a:ln>
        </p:spPr>
        <p:txBody>
          <a:bodyPr wrap="square" lIns="0" tIns="0" rIns="0" bIns="0" rtlCol="0"/>
          <a:lstStyle/>
          <a:p>
            <a:endParaRPr/>
          </a:p>
        </p:txBody>
      </p:sp>
      <p:sp>
        <p:nvSpPr>
          <p:cNvPr id="94" name="object 94"/>
          <p:cNvSpPr/>
          <p:nvPr/>
        </p:nvSpPr>
        <p:spPr>
          <a:xfrm>
            <a:off x="4408048" y="2550718"/>
            <a:ext cx="1697989" cy="483234"/>
          </a:xfrm>
          <a:custGeom>
            <a:avLst/>
            <a:gdLst/>
            <a:ahLst/>
            <a:cxnLst/>
            <a:rect l="l" t="t" r="r" b="b"/>
            <a:pathLst>
              <a:path w="1697989" h="483235">
                <a:moveTo>
                  <a:pt x="0" y="0"/>
                </a:moveTo>
                <a:lnTo>
                  <a:pt x="1697884" y="482847"/>
                </a:lnTo>
              </a:path>
            </a:pathLst>
          </a:custGeom>
          <a:ln w="3945">
            <a:solidFill>
              <a:srgbClr val="000000"/>
            </a:solidFill>
          </a:ln>
        </p:spPr>
        <p:txBody>
          <a:bodyPr wrap="square" lIns="0" tIns="0" rIns="0" bIns="0" rtlCol="0"/>
          <a:lstStyle/>
          <a:p>
            <a:endParaRPr/>
          </a:p>
        </p:txBody>
      </p:sp>
      <p:sp>
        <p:nvSpPr>
          <p:cNvPr id="95" name="object 95"/>
          <p:cNvSpPr/>
          <p:nvPr/>
        </p:nvSpPr>
        <p:spPr>
          <a:xfrm>
            <a:off x="2694719" y="2550718"/>
            <a:ext cx="2269490" cy="483234"/>
          </a:xfrm>
          <a:custGeom>
            <a:avLst/>
            <a:gdLst/>
            <a:ahLst/>
            <a:cxnLst/>
            <a:rect l="l" t="t" r="r" b="b"/>
            <a:pathLst>
              <a:path w="2269490" h="483235">
                <a:moveTo>
                  <a:pt x="2269064" y="0"/>
                </a:moveTo>
                <a:lnTo>
                  <a:pt x="0" y="482847"/>
                </a:lnTo>
              </a:path>
            </a:pathLst>
          </a:custGeom>
          <a:ln w="3907">
            <a:solidFill>
              <a:srgbClr val="000000"/>
            </a:solidFill>
          </a:ln>
        </p:spPr>
        <p:txBody>
          <a:bodyPr wrap="square" lIns="0" tIns="0" rIns="0" bIns="0" rtlCol="0"/>
          <a:lstStyle/>
          <a:p>
            <a:endParaRPr/>
          </a:p>
        </p:txBody>
      </p:sp>
      <p:sp>
        <p:nvSpPr>
          <p:cNvPr id="96" name="object 96"/>
          <p:cNvSpPr/>
          <p:nvPr/>
        </p:nvSpPr>
        <p:spPr>
          <a:xfrm>
            <a:off x="4963784" y="2550718"/>
            <a:ext cx="586740" cy="483234"/>
          </a:xfrm>
          <a:custGeom>
            <a:avLst/>
            <a:gdLst/>
            <a:ahLst/>
            <a:cxnLst/>
            <a:rect l="l" t="t" r="r" b="b"/>
            <a:pathLst>
              <a:path w="586739" h="483235">
                <a:moveTo>
                  <a:pt x="0" y="0"/>
                </a:moveTo>
                <a:lnTo>
                  <a:pt x="586202" y="482847"/>
                </a:lnTo>
              </a:path>
            </a:pathLst>
          </a:custGeom>
          <a:ln w="4347">
            <a:solidFill>
              <a:srgbClr val="000000"/>
            </a:solidFill>
          </a:ln>
        </p:spPr>
        <p:txBody>
          <a:bodyPr wrap="square" lIns="0" tIns="0" rIns="0" bIns="0" rtlCol="0"/>
          <a:lstStyle/>
          <a:p>
            <a:endParaRPr/>
          </a:p>
        </p:txBody>
      </p:sp>
      <p:sp>
        <p:nvSpPr>
          <p:cNvPr id="97" name="object 97"/>
          <p:cNvSpPr/>
          <p:nvPr/>
        </p:nvSpPr>
        <p:spPr>
          <a:xfrm>
            <a:off x="4963784" y="2550718"/>
            <a:ext cx="1713230" cy="483234"/>
          </a:xfrm>
          <a:custGeom>
            <a:avLst/>
            <a:gdLst/>
            <a:ahLst/>
            <a:cxnLst/>
            <a:rect l="l" t="t" r="r" b="b"/>
            <a:pathLst>
              <a:path w="1713229" h="483235">
                <a:moveTo>
                  <a:pt x="0" y="0"/>
                </a:moveTo>
                <a:lnTo>
                  <a:pt x="1713188" y="482847"/>
                </a:lnTo>
              </a:path>
            </a:pathLst>
          </a:custGeom>
          <a:ln w="3944">
            <a:solidFill>
              <a:srgbClr val="000000"/>
            </a:solidFill>
          </a:ln>
        </p:spPr>
        <p:txBody>
          <a:bodyPr wrap="square" lIns="0" tIns="0" rIns="0" bIns="0" rtlCol="0"/>
          <a:lstStyle/>
          <a:p>
            <a:endParaRPr/>
          </a:p>
        </p:txBody>
      </p:sp>
      <p:sp>
        <p:nvSpPr>
          <p:cNvPr id="98" name="object 98"/>
          <p:cNvSpPr/>
          <p:nvPr/>
        </p:nvSpPr>
        <p:spPr>
          <a:xfrm>
            <a:off x="3265899" y="2550718"/>
            <a:ext cx="2284095" cy="483234"/>
          </a:xfrm>
          <a:custGeom>
            <a:avLst/>
            <a:gdLst/>
            <a:ahLst/>
            <a:cxnLst/>
            <a:rect l="l" t="t" r="r" b="b"/>
            <a:pathLst>
              <a:path w="2284095" h="483235">
                <a:moveTo>
                  <a:pt x="2284086" y="0"/>
                </a:moveTo>
                <a:lnTo>
                  <a:pt x="0" y="482847"/>
                </a:lnTo>
              </a:path>
            </a:pathLst>
          </a:custGeom>
          <a:ln w="3906">
            <a:solidFill>
              <a:srgbClr val="000000"/>
            </a:solidFill>
          </a:ln>
        </p:spPr>
        <p:txBody>
          <a:bodyPr wrap="square" lIns="0" tIns="0" rIns="0" bIns="0" rtlCol="0"/>
          <a:lstStyle/>
          <a:p>
            <a:endParaRPr/>
          </a:p>
        </p:txBody>
      </p:sp>
      <p:sp>
        <p:nvSpPr>
          <p:cNvPr id="99" name="object 99"/>
          <p:cNvSpPr/>
          <p:nvPr/>
        </p:nvSpPr>
        <p:spPr>
          <a:xfrm>
            <a:off x="5549986" y="2550718"/>
            <a:ext cx="556260" cy="483234"/>
          </a:xfrm>
          <a:custGeom>
            <a:avLst/>
            <a:gdLst/>
            <a:ahLst/>
            <a:cxnLst/>
            <a:rect l="l" t="t" r="r" b="b"/>
            <a:pathLst>
              <a:path w="556260" h="483235">
                <a:moveTo>
                  <a:pt x="0" y="0"/>
                </a:moveTo>
                <a:lnTo>
                  <a:pt x="555946" y="482847"/>
                </a:lnTo>
              </a:path>
            </a:pathLst>
          </a:custGeom>
          <a:ln w="4379">
            <a:solidFill>
              <a:srgbClr val="000000"/>
            </a:solidFill>
          </a:ln>
        </p:spPr>
        <p:txBody>
          <a:bodyPr wrap="square" lIns="0" tIns="0" rIns="0" bIns="0" rtlCol="0"/>
          <a:lstStyle/>
          <a:p>
            <a:endParaRPr/>
          </a:p>
        </p:txBody>
      </p:sp>
      <p:sp>
        <p:nvSpPr>
          <p:cNvPr id="100" name="object 100"/>
          <p:cNvSpPr/>
          <p:nvPr/>
        </p:nvSpPr>
        <p:spPr>
          <a:xfrm>
            <a:off x="5549986" y="2550718"/>
            <a:ext cx="1127125" cy="483234"/>
          </a:xfrm>
          <a:custGeom>
            <a:avLst/>
            <a:gdLst/>
            <a:ahLst/>
            <a:cxnLst/>
            <a:rect l="l" t="t" r="r" b="b"/>
            <a:pathLst>
              <a:path w="1127125" h="483235">
                <a:moveTo>
                  <a:pt x="0" y="0"/>
                </a:moveTo>
                <a:lnTo>
                  <a:pt x="1126986" y="482847"/>
                </a:lnTo>
              </a:path>
            </a:pathLst>
          </a:custGeom>
          <a:ln w="4043">
            <a:solidFill>
              <a:srgbClr val="000000"/>
            </a:solidFill>
          </a:ln>
        </p:spPr>
        <p:txBody>
          <a:bodyPr wrap="square" lIns="0" tIns="0" rIns="0" bIns="0" rtlCol="0"/>
          <a:lstStyle/>
          <a:p>
            <a:endParaRPr/>
          </a:p>
        </p:txBody>
      </p:sp>
      <p:sp>
        <p:nvSpPr>
          <p:cNvPr id="101" name="object 101"/>
          <p:cNvSpPr/>
          <p:nvPr/>
        </p:nvSpPr>
        <p:spPr>
          <a:xfrm>
            <a:off x="3836868" y="2550718"/>
            <a:ext cx="2269490" cy="483234"/>
          </a:xfrm>
          <a:custGeom>
            <a:avLst/>
            <a:gdLst/>
            <a:ahLst/>
            <a:cxnLst/>
            <a:rect l="l" t="t" r="r" b="b"/>
            <a:pathLst>
              <a:path w="2269490" h="483235">
                <a:moveTo>
                  <a:pt x="2269064" y="0"/>
                </a:moveTo>
                <a:lnTo>
                  <a:pt x="0" y="482847"/>
                </a:lnTo>
              </a:path>
            </a:pathLst>
          </a:custGeom>
          <a:ln w="3907">
            <a:solidFill>
              <a:srgbClr val="000000"/>
            </a:solidFill>
          </a:ln>
        </p:spPr>
        <p:txBody>
          <a:bodyPr wrap="square" lIns="0" tIns="0" rIns="0" bIns="0" rtlCol="0"/>
          <a:lstStyle/>
          <a:p>
            <a:endParaRPr/>
          </a:p>
        </p:txBody>
      </p:sp>
      <p:sp>
        <p:nvSpPr>
          <p:cNvPr id="102" name="object 102"/>
          <p:cNvSpPr/>
          <p:nvPr/>
        </p:nvSpPr>
        <p:spPr>
          <a:xfrm>
            <a:off x="5549986" y="2550718"/>
            <a:ext cx="556260" cy="483234"/>
          </a:xfrm>
          <a:custGeom>
            <a:avLst/>
            <a:gdLst/>
            <a:ahLst/>
            <a:cxnLst/>
            <a:rect l="l" t="t" r="r" b="b"/>
            <a:pathLst>
              <a:path w="556260" h="483235">
                <a:moveTo>
                  <a:pt x="555946" y="0"/>
                </a:moveTo>
                <a:lnTo>
                  <a:pt x="0" y="482847"/>
                </a:lnTo>
              </a:path>
            </a:pathLst>
          </a:custGeom>
          <a:ln w="4379">
            <a:solidFill>
              <a:srgbClr val="000000"/>
            </a:solidFill>
          </a:ln>
        </p:spPr>
        <p:txBody>
          <a:bodyPr wrap="square" lIns="0" tIns="0" rIns="0" bIns="0" rtlCol="0"/>
          <a:lstStyle/>
          <a:p>
            <a:endParaRPr/>
          </a:p>
        </p:txBody>
      </p:sp>
      <p:sp>
        <p:nvSpPr>
          <p:cNvPr id="103" name="object 103"/>
          <p:cNvSpPr/>
          <p:nvPr/>
        </p:nvSpPr>
        <p:spPr>
          <a:xfrm>
            <a:off x="6105933" y="2550718"/>
            <a:ext cx="1109980" cy="483234"/>
          </a:xfrm>
          <a:custGeom>
            <a:avLst/>
            <a:gdLst/>
            <a:ahLst/>
            <a:cxnLst/>
            <a:rect l="l" t="t" r="r" b="b"/>
            <a:pathLst>
              <a:path w="1109979" h="483235">
                <a:moveTo>
                  <a:pt x="0" y="0"/>
                </a:moveTo>
                <a:lnTo>
                  <a:pt x="1109848" y="482847"/>
                </a:lnTo>
              </a:path>
            </a:pathLst>
          </a:custGeom>
          <a:ln w="4048">
            <a:solidFill>
              <a:srgbClr val="000000"/>
            </a:solidFill>
          </a:ln>
        </p:spPr>
        <p:txBody>
          <a:bodyPr wrap="square" lIns="0" tIns="0" rIns="0" bIns="0" rtlCol="0"/>
          <a:lstStyle/>
          <a:p>
            <a:endParaRPr/>
          </a:p>
        </p:txBody>
      </p:sp>
      <p:sp>
        <p:nvSpPr>
          <p:cNvPr id="104" name="object 104"/>
          <p:cNvSpPr/>
          <p:nvPr/>
        </p:nvSpPr>
        <p:spPr>
          <a:xfrm>
            <a:off x="4408048" y="2550718"/>
            <a:ext cx="2269490" cy="483234"/>
          </a:xfrm>
          <a:custGeom>
            <a:avLst/>
            <a:gdLst/>
            <a:ahLst/>
            <a:cxnLst/>
            <a:rect l="l" t="t" r="r" b="b"/>
            <a:pathLst>
              <a:path w="2269490" h="483235">
                <a:moveTo>
                  <a:pt x="2268923" y="0"/>
                </a:moveTo>
                <a:lnTo>
                  <a:pt x="0" y="482847"/>
                </a:lnTo>
              </a:path>
            </a:pathLst>
          </a:custGeom>
          <a:ln w="3907">
            <a:solidFill>
              <a:srgbClr val="000000"/>
            </a:solidFill>
          </a:ln>
        </p:spPr>
        <p:txBody>
          <a:bodyPr wrap="square" lIns="0" tIns="0" rIns="0" bIns="0" rtlCol="0"/>
          <a:lstStyle/>
          <a:p>
            <a:endParaRPr/>
          </a:p>
        </p:txBody>
      </p:sp>
      <p:sp>
        <p:nvSpPr>
          <p:cNvPr id="105" name="object 105"/>
          <p:cNvSpPr/>
          <p:nvPr/>
        </p:nvSpPr>
        <p:spPr>
          <a:xfrm>
            <a:off x="6105933" y="2550718"/>
            <a:ext cx="571500" cy="483234"/>
          </a:xfrm>
          <a:custGeom>
            <a:avLst/>
            <a:gdLst/>
            <a:ahLst/>
            <a:cxnLst/>
            <a:rect l="l" t="t" r="r" b="b"/>
            <a:pathLst>
              <a:path w="571500" h="483235">
                <a:moveTo>
                  <a:pt x="571039" y="0"/>
                </a:moveTo>
                <a:lnTo>
                  <a:pt x="0" y="482847"/>
                </a:lnTo>
              </a:path>
            </a:pathLst>
          </a:custGeom>
          <a:ln w="4363">
            <a:solidFill>
              <a:srgbClr val="000000"/>
            </a:solidFill>
          </a:ln>
        </p:spPr>
        <p:txBody>
          <a:bodyPr wrap="square" lIns="0" tIns="0" rIns="0" bIns="0" rtlCol="0"/>
          <a:lstStyle/>
          <a:p>
            <a:endParaRPr/>
          </a:p>
        </p:txBody>
      </p:sp>
      <p:sp>
        <p:nvSpPr>
          <p:cNvPr id="106" name="object 106"/>
          <p:cNvSpPr/>
          <p:nvPr/>
        </p:nvSpPr>
        <p:spPr>
          <a:xfrm>
            <a:off x="6676972" y="2550718"/>
            <a:ext cx="539115" cy="483234"/>
          </a:xfrm>
          <a:custGeom>
            <a:avLst/>
            <a:gdLst/>
            <a:ahLst/>
            <a:cxnLst/>
            <a:rect l="l" t="t" r="r" b="b"/>
            <a:pathLst>
              <a:path w="539115" h="483235">
                <a:moveTo>
                  <a:pt x="0" y="0"/>
                </a:moveTo>
                <a:lnTo>
                  <a:pt x="538809" y="482847"/>
                </a:lnTo>
              </a:path>
            </a:pathLst>
          </a:custGeom>
          <a:ln w="4398">
            <a:solidFill>
              <a:srgbClr val="000000"/>
            </a:solidFill>
          </a:ln>
        </p:spPr>
        <p:txBody>
          <a:bodyPr wrap="square" lIns="0" tIns="0" rIns="0" bIns="0" rtlCol="0"/>
          <a:lstStyle/>
          <a:p>
            <a:endParaRPr/>
          </a:p>
        </p:txBody>
      </p:sp>
      <p:sp>
        <p:nvSpPr>
          <p:cNvPr id="107" name="object 107"/>
          <p:cNvSpPr/>
          <p:nvPr/>
        </p:nvSpPr>
        <p:spPr>
          <a:xfrm>
            <a:off x="4963784" y="2550718"/>
            <a:ext cx="2252345" cy="483234"/>
          </a:xfrm>
          <a:custGeom>
            <a:avLst/>
            <a:gdLst/>
            <a:ahLst/>
            <a:cxnLst/>
            <a:rect l="l" t="t" r="r" b="b"/>
            <a:pathLst>
              <a:path w="2252345" h="483235">
                <a:moveTo>
                  <a:pt x="2251997" y="0"/>
                </a:moveTo>
                <a:lnTo>
                  <a:pt x="0" y="482847"/>
                </a:lnTo>
              </a:path>
            </a:pathLst>
          </a:custGeom>
          <a:ln w="3907">
            <a:solidFill>
              <a:srgbClr val="000000"/>
            </a:solidFill>
          </a:ln>
        </p:spPr>
        <p:txBody>
          <a:bodyPr wrap="square" lIns="0" tIns="0" rIns="0" bIns="0" rtlCol="0"/>
          <a:lstStyle/>
          <a:p>
            <a:endParaRPr/>
          </a:p>
        </p:txBody>
      </p:sp>
      <p:sp>
        <p:nvSpPr>
          <p:cNvPr id="108" name="object 108"/>
          <p:cNvSpPr/>
          <p:nvPr/>
        </p:nvSpPr>
        <p:spPr>
          <a:xfrm>
            <a:off x="6676972" y="2550718"/>
            <a:ext cx="539115" cy="483234"/>
          </a:xfrm>
          <a:custGeom>
            <a:avLst/>
            <a:gdLst/>
            <a:ahLst/>
            <a:cxnLst/>
            <a:rect l="l" t="t" r="r" b="b"/>
            <a:pathLst>
              <a:path w="539115" h="483235">
                <a:moveTo>
                  <a:pt x="538809" y="0"/>
                </a:moveTo>
                <a:lnTo>
                  <a:pt x="0" y="482847"/>
                </a:lnTo>
              </a:path>
            </a:pathLst>
          </a:custGeom>
          <a:ln w="4398">
            <a:solidFill>
              <a:srgbClr val="000000"/>
            </a:solidFill>
          </a:ln>
        </p:spPr>
        <p:txBody>
          <a:bodyPr wrap="square" lIns="0" tIns="0" rIns="0" bIns="0" rtlCol="0"/>
          <a:lstStyle/>
          <a:p>
            <a:endParaRPr/>
          </a:p>
        </p:txBody>
      </p:sp>
      <p:sp>
        <p:nvSpPr>
          <p:cNvPr id="109" name="object 109"/>
          <p:cNvSpPr/>
          <p:nvPr/>
        </p:nvSpPr>
        <p:spPr>
          <a:xfrm>
            <a:off x="7215782" y="2550718"/>
            <a:ext cx="0" cy="483234"/>
          </a:xfrm>
          <a:custGeom>
            <a:avLst/>
            <a:gdLst/>
            <a:ahLst/>
            <a:cxnLst/>
            <a:rect l="l" t="t" r="r" b="b"/>
            <a:pathLst>
              <a:path h="483235">
                <a:moveTo>
                  <a:pt x="0" y="0"/>
                </a:moveTo>
                <a:lnTo>
                  <a:pt x="0" y="482847"/>
                </a:lnTo>
              </a:path>
            </a:pathLst>
          </a:custGeom>
          <a:ln w="5075">
            <a:solidFill>
              <a:srgbClr val="000000"/>
            </a:solidFill>
          </a:ln>
        </p:spPr>
        <p:txBody>
          <a:bodyPr wrap="square" lIns="0" tIns="0" rIns="0" bIns="0" rtlCol="0"/>
          <a:lstStyle/>
          <a:p>
            <a:endParaRPr/>
          </a:p>
        </p:txBody>
      </p:sp>
      <p:sp>
        <p:nvSpPr>
          <p:cNvPr id="110" name="object 110"/>
          <p:cNvSpPr/>
          <p:nvPr/>
        </p:nvSpPr>
        <p:spPr>
          <a:xfrm>
            <a:off x="2932599" y="3710119"/>
            <a:ext cx="476250" cy="193040"/>
          </a:xfrm>
          <a:custGeom>
            <a:avLst/>
            <a:gdLst/>
            <a:ahLst/>
            <a:cxnLst/>
            <a:rect l="l" t="t" r="r" b="b"/>
            <a:pathLst>
              <a:path w="476250" h="193039">
                <a:moveTo>
                  <a:pt x="0" y="95916"/>
                </a:moveTo>
                <a:lnTo>
                  <a:pt x="25388" y="52751"/>
                </a:lnTo>
                <a:lnTo>
                  <a:pt x="75320" y="25759"/>
                </a:lnTo>
                <a:lnTo>
                  <a:pt x="119257" y="12853"/>
                </a:lnTo>
                <a:lnTo>
                  <a:pt x="170035" y="3855"/>
                </a:lnTo>
                <a:lnTo>
                  <a:pt x="224198" y="0"/>
                </a:lnTo>
                <a:lnTo>
                  <a:pt x="252055" y="0"/>
                </a:lnTo>
                <a:lnTo>
                  <a:pt x="306218" y="3855"/>
                </a:lnTo>
                <a:lnTo>
                  <a:pt x="356996" y="12853"/>
                </a:lnTo>
                <a:lnTo>
                  <a:pt x="401779" y="25759"/>
                </a:lnTo>
                <a:lnTo>
                  <a:pt x="437324" y="43111"/>
                </a:lnTo>
                <a:lnTo>
                  <a:pt x="469483" y="74012"/>
                </a:lnTo>
                <a:lnTo>
                  <a:pt x="476253" y="95916"/>
                </a:lnTo>
                <a:lnTo>
                  <a:pt x="474561" y="107483"/>
                </a:lnTo>
                <a:lnTo>
                  <a:pt x="450865" y="139670"/>
                </a:lnTo>
                <a:lnTo>
                  <a:pt x="401779" y="166715"/>
                </a:lnTo>
                <a:lnTo>
                  <a:pt x="356996" y="179568"/>
                </a:lnTo>
                <a:lnTo>
                  <a:pt x="306218" y="188581"/>
                </a:lnTo>
                <a:lnTo>
                  <a:pt x="252055" y="192442"/>
                </a:lnTo>
                <a:lnTo>
                  <a:pt x="224198" y="192442"/>
                </a:lnTo>
                <a:lnTo>
                  <a:pt x="170035" y="188581"/>
                </a:lnTo>
                <a:lnTo>
                  <a:pt x="119257" y="179568"/>
                </a:lnTo>
                <a:lnTo>
                  <a:pt x="75320" y="166715"/>
                </a:lnTo>
                <a:lnTo>
                  <a:pt x="39775" y="149309"/>
                </a:lnTo>
                <a:lnTo>
                  <a:pt x="6770" y="118409"/>
                </a:lnTo>
                <a:lnTo>
                  <a:pt x="0" y="95916"/>
                </a:lnTo>
                <a:close/>
              </a:path>
            </a:pathLst>
          </a:custGeom>
          <a:ln w="3175">
            <a:solidFill>
              <a:srgbClr val="000000"/>
            </a:solidFill>
          </a:ln>
        </p:spPr>
        <p:txBody>
          <a:bodyPr wrap="square" lIns="0" tIns="0" rIns="0" bIns="0" rtlCol="0"/>
          <a:lstStyle/>
          <a:p>
            <a:endParaRPr/>
          </a:p>
        </p:txBody>
      </p:sp>
      <p:sp>
        <p:nvSpPr>
          <p:cNvPr id="111" name="object 111"/>
          <p:cNvSpPr txBox="1"/>
          <p:nvPr/>
        </p:nvSpPr>
        <p:spPr>
          <a:xfrm>
            <a:off x="3001144" y="3749812"/>
            <a:ext cx="338455" cy="111125"/>
          </a:xfrm>
          <a:prstGeom prst="rect">
            <a:avLst/>
          </a:prstGeom>
        </p:spPr>
        <p:txBody>
          <a:bodyPr vert="horz" wrap="square" lIns="0" tIns="0" rIns="0" bIns="0" rtlCol="0">
            <a:spAutoFit/>
          </a:bodyPr>
          <a:lstStyle/>
          <a:p>
            <a:pPr marL="12700">
              <a:lnSpc>
                <a:spcPct val="100000"/>
              </a:lnSpc>
            </a:pPr>
            <a:r>
              <a:rPr sz="650" spc="160" dirty="0">
                <a:latin typeface="Arial"/>
                <a:cs typeface="Arial"/>
              </a:rPr>
              <a:t>ABCD</a:t>
            </a:r>
            <a:endParaRPr sz="650">
              <a:latin typeface="Arial"/>
              <a:cs typeface="Arial"/>
            </a:endParaRPr>
          </a:p>
        </p:txBody>
      </p:sp>
      <p:sp>
        <p:nvSpPr>
          <p:cNvPr id="112" name="object 112"/>
          <p:cNvSpPr/>
          <p:nvPr/>
        </p:nvSpPr>
        <p:spPr>
          <a:xfrm>
            <a:off x="3678681" y="3710119"/>
            <a:ext cx="475615" cy="193040"/>
          </a:xfrm>
          <a:custGeom>
            <a:avLst/>
            <a:gdLst/>
            <a:ahLst/>
            <a:cxnLst/>
            <a:rect l="l" t="t" r="r" b="b"/>
            <a:pathLst>
              <a:path w="475614" h="193039">
                <a:moveTo>
                  <a:pt x="0" y="95916"/>
                </a:moveTo>
                <a:lnTo>
                  <a:pt x="25388" y="52751"/>
                </a:lnTo>
                <a:lnTo>
                  <a:pt x="74474" y="25759"/>
                </a:lnTo>
                <a:lnTo>
                  <a:pt x="118411" y="12853"/>
                </a:lnTo>
                <a:lnTo>
                  <a:pt x="169188" y="3855"/>
                </a:lnTo>
                <a:lnTo>
                  <a:pt x="224198" y="0"/>
                </a:lnTo>
                <a:lnTo>
                  <a:pt x="251279" y="0"/>
                </a:lnTo>
                <a:lnTo>
                  <a:pt x="306218" y="3855"/>
                </a:lnTo>
                <a:lnTo>
                  <a:pt x="356996" y="12853"/>
                </a:lnTo>
                <a:lnTo>
                  <a:pt x="401003" y="25759"/>
                </a:lnTo>
                <a:lnTo>
                  <a:pt x="436477" y="43111"/>
                </a:lnTo>
                <a:lnTo>
                  <a:pt x="469483" y="74012"/>
                </a:lnTo>
                <a:lnTo>
                  <a:pt x="475407" y="95916"/>
                </a:lnTo>
                <a:lnTo>
                  <a:pt x="473715" y="107483"/>
                </a:lnTo>
                <a:lnTo>
                  <a:pt x="450018" y="139670"/>
                </a:lnTo>
                <a:lnTo>
                  <a:pt x="401003" y="166715"/>
                </a:lnTo>
                <a:lnTo>
                  <a:pt x="356996" y="179568"/>
                </a:lnTo>
                <a:lnTo>
                  <a:pt x="306218" y="188581"/>
                </a:lnTo>
                <a:lnTo>
                  <a:pt x="251279" y="192442"/>
                </a:lnTo>
                <a:lnTo>
                  <a:pt x="224198" y="192442"/>
                </a:lnTo>
                <a:lnTo>
                  <a:pt x="169188" y="188581"/>
                </a:lnTo>
                <a:lnTo>
                  <a:pt x="118411" y="179568"/>
                </a:lnTo>
                <a:lnTo>
                  <a:pt x="74474" y="166715"/>
                </a:lnTo>
                <a:lnTo>
                  <a:pt x="38929" y="149309"/>
                </a:lnTo>
                <a:lnTo>
                  <a:pt x="5924" y="118409"/>
                </a:lnTo>
                <a:lnTo>
                  <a:pt x="0" y="95916"/>
                </a:lnTo>
                <a:close/>
              </a:path>
            </a:pathLst>
          </a:custGeom>
          <a:ln w="3175">
            <a:solidFill>
              <a:srgbClr val="000000"/>
            </a:solidFill>
          </a:ln>
        </p:spPr>
        <p:txBody>
          <a:bodyPr wrap="square" lIns="0" tIns="0" rIns="0" bIns="0" rtlCol="0"/>
          <a:lstStyle/>
          <a:p>
            <a:endParaRPr/>
          </a:p>
        </p:txBody>
      </p:sp>
      <p:sp>
        <p:nvSpPr>
          <p:cNvPr id="113" name="object 113"/>
          <p:cNvSpPr txBox="1"/>
          <p:nvPr/>
        </p:nvSpPr>
        <p:spPr>
          <a:xfrm>
            <a:off x="3749764" y="3749812"/>
            <a:ext cx="332105" cy="111125"/>
          </a:xfrm>
          <a:prstGeom prst="rect">
            <a:avLst/>
          </a:prstGeom>
        </p:spPr>
        <p:txBody>
          <a:bodyPr vert="horz" wrap="square" lIns="0" tIns="0" rIns="0" bIns="0" rtlCol="0">
            <a:spAutoFit/>
          </a:bodyPr>
          <a:lstStyle/>
          <a:p>
            <a:pPr marL="12700">
              <a:lnSpc>
                <a:spcPct val="100000"/>
              </a:lnSpc>
            </a:pPr>
            <a:r>
              <a:rPr sz="650" spc="155" dirty="0">
                <a:latin typeface="Arial"/>
                <a:cs typeface="Arial"/>
              </a:rPr>
              <a:t>ABCE</a:t>
            </a:r>
            <a:endParaRPr sz="650">
              <a:latin typeface="Arial"/>
              <a:cs typeface="Arial"/>
            </a:endParaRPr>
          </a:p>
        </p:txBody>
      </p:sp>
      <p:sp>
        <p:nvSpPr>
          <p:cNvPr id="114" name="object 114"/>
          <p:cNvSpPr/>
          <p:nvPr/>
        </p:nvSpPr>
        <p:spPr>
          <a:xfrm>
            <a:off x="4440208" y="3710119"/>
            <a:ext cx="475615" cy="193040"/>
          </a:xfrm>
          <a:custGeom>
            <a:avLst/>
            <a:gdLst/>
            <a:ahLst/>
            <a:cxnLst/>
            <a:rect l="l" t="t" r="r" b="b"/>
            <a:pathLst>
              <a:path w="475614" h="193039">
                <a:moveTo>
                  <a:pt x="0" y="95916"/>
                </a:moveTo>
                <a:lnTo>
                  <a:pt x="25388" y="52751"/>
                </a:lnTo>
                <a:lnTo>
                  <a:pt x="74403" y="25759"/>
                </a:lnTo>
                <a:lnTo>
                  <a:pt x="118411" y="12853"/>
                </a:lnTo>
                <a:lnTo>
                  <a:pt x="169188" y="3855"/>
                </a:lnTo>
                <a:lnTo>
                  <a:pt x="224127" y="0"/>
                </a:lnTo>
                <a:lnTo>
                  <a:pt x="251209" y="0"/>
                </a:lnTo>
                <a:lnTo>
                  <a:pt x="306218" y="3855"/>
                </a:lnTo>
                <a:lnTo>
                  <a:pt x="356925" y="12853"/>
                </a:lnTo>
                <a:lnTo>
                  <a:pt x="400933" y="25759"/>
                </a:lnTo>
                <a:lnTo>
                  <a:pt x="436477" y="43111"/>
                </a:lnTo>
                <a:lnTo>
                  <a:pt x="469483" y="74012"/>
                </a:lnTo>
                <a:lnTo>
                  <a:pt x="475407" y="95916"/>
                </a:lnTo>
                <a:lnTo>
                  <a:pt x="473715" y="107483"/>
                </a:lnTo>
                <a:lnTo>
                  <a:pt x="450018" y="139670"/>
                </a:lnTo>
                <a:lnTo>
                  <a:pt x="400933" y="166715"/>
                </a:lnTo>
                <a:lnTo>
                  <a:pt x="356925" y="179568"/>
                </a:lnTo>
                <a:lnTo>
                  <a:pt x="306218" y="188581"/>
                </a:lnTo>
                <a:lnTo>
                  <a:pt x="251209" y="192442"/>
                </a:lnTo>
                <a:lnTo>
                  <a:pt x="224127" y="192442"/>
                </a:lnTo>
                <a:lnTo>
                  <a:pt x="169188" y="188581"/>
                </a:lnTo>
                <a:lnTo>
                  <a:pt x="118411" y="179568"/>
                </a:lnTo>
                <a:lnTo>
                  <a:pt x="74403" y="166715"/>
                </a:lnTo>
                <a:lnTo>
                  <a:pt x="38859" y="149309"/>
                </a:lnTo>
                <a:lnTo>
                  <a:pt x="5924" y="118409"/>
                </a:lnTo>
                <a:lnTo>
                  <a:pt x="0" y="95916"/>
                </a:lnTo>
                <a:close/>
              </a:path>
            </a:pathLst>
          </a:custGeom>
          <a:ln w="3175">
            <a:solidFill>
              <a:srgbClr val="000000"/>
            </a:solidFill>
          </a:ln>
        </p:spPr>
        <p:txBody>
          <a:bodyPr wrap="square" lIns="0" tIns="0" rIns="0" bIns="0" rtlCol="0"/>
          <a:lstStyle/>
          <a:p>
            <a:endParaRPr/>
          </a:p>
        </p:txBody>
      </p:sp>
      <p:sp>
        <p:nvSpPr>
          <p:cNvPr id="115" name="object 115"/>
          <p:cNvSpPr txBox="1"/>
          <p:nvPr/>
        </p:nvSpPr>
        <p:spPr>
          <a:xfrm>
            <a:off x="4511220" y="3749812"/>
            <a:ext cx="332105" cy="111125"/>
          </a:xfrm>
          <a:prstGeom prst="rect">
            <a:avLst/>
          </a:prstGeom>
        </p:spPr>
        <p:txBody>
          <a:bodyPr vert="horz" wrap="square" lIns="0" tIns="0" rIns="0" bIns="0" rtlCol="0">
            <a:spAutoFit/>
          </a:bodyPr>
          <a:lstStyle/>
          <a:p>
            <a:pPr marL="12700">
              <a:lnSpc>
                <a:spcPct val="100000"/>
              </a:lnSpc>
            </a:pPr>
            <a:r>
              <a:rPr sz="650" spc="155" dirty="0">
                <a:latin typeface="Arial"/>
                <a:cs typeface="Arial"/>
              </a:rPr>
              <a:t>ABDE</a:t>
            </a:r>
            <a:endParaRPr sz="650">
              <a:latin typeface="Arial"/>
              <a:cs typeface="Arial"/>
            </a:endParaRPr>
          </a:p>
        </p:txBody>
      </p:sp>
      <p:sp>
        <p:nvSpPr>
          <p:cNvPr id="116" name="object 116"/>
          <p:cNvSpPr/>
          <p:nvPr/>
        </p:nvSpPr>
        <p:spPr>
          <a:xfrm>
            <a:off x="5201523" y="3710119"/>
            <a:ext cx="475615" cy="193040"/>
          </a:xfrm>
          <a:custGeom>
            <a:avLst/>
            <a:gdLst/>
            <a:ahLst/>
            <a:cxnLst/>
            <a:rect l="l" t="t" r="r" b="b"/>
            <a:pathLst>
              <a:path w="475614" h="193039">
                <a:moveTo>
                  <a:pt x="0" y="95916"/>
                </a:moveTo>
                <a:lnTo>
                  <a:pt x="25388" y="52751"/>
                </a:lnTo>
                <a:lnTo>
                  <a:pt x="74403" y="25759"/>
                </a:lnTo>
                <a:lnTo>
                  <a:pt x="118411" y="12853"/>
                </a:lnTo>
                <a:lnTo>
                  <a:pt x="169188" y="3855"/>
                </a:lnTo>
                <a:lnTo>
                  <a:pt x="224127" y="0"/>
                </a:lnTo>
                <a:lnTo>
                  <a:pt x="251209" y="0"/>
                </a:lnTo>
                <a:lnTo>
                  <a:pt x="306218" y="3855"/>
                </a:lnTo>
                <a:lnTo>
                  <a:pt x="356925" y="12853"/>
                </a:lnTo>
                <a:lnTo>
                  <a:pt x="400933" y="25759"/>
                </a:lnTo>
                <a:lnTo>
                  <a:pt x="436477" y="43111"/>
                </a:lnTo>
                <a:lnTo>
                  <a:pt x="469483" y="74012"/>
                </a:lnTo>
                <a:lnTo>
                  <a:pt x="475407" y="95916"/>
                </a:lnTo>
                <a:lnTo>
                  <a:pt x="473715" y="107483"/>
                </a:lnTo>
                <a:lnTo>
                  <a:pt x="450018" y="139670"/>
                </a:lnTo>
                <a:lnTo>
                  <a:pt x="400933" y="166715"/>
                </a:lnTo>
                <a:lnTo>
                  <a:pt x="356925" y="179568"/>
                </a:lnTo>
                <a:lnTo>
                  <a:pt x="306218" y="188581"/>
                </a:lnTo>
                <a:lnTo>
                  <a:pt x="251209" y="192442"/>
                </a:lnTo>
                <a:lnTo>
                  <a:pt x="224127" y="192442"/>
                </a:lnTo>
                <a:lnTo>
                  <a:pt x="169188" y="188581"/>
                </a:lnTo>
                <a:lnTo>
                  <a:pt x="118411" y="179568"/>
                </a:lnTo>
                <a:lnTo>
                  <a:pt x="74403" y="166715"/>
                </a:lnTo>
                <a:lnTo>
                  <a:pt x="38929" y="149309"/>
                </a:lnTo>
                <a:lnTo>
                  <a:pt x="5924" y="118409"/>
                </a:lnTo>
                <a:lnTo>
                  <a:pt x="0" y="95916"/>
                </a:lnTo>
                <a:close/>
              </a:path>
            </a:pathLst>
          </a:custGeom>
          <a:ln w="3175">
            <a:solidFill>
              <a:srgbClr val="000000"/>
            </a:solidFill>
          </a:ln>
        </p:spPr>
        <p:txBody>
          <a:bodyPr wrap="square" lIns="0" tIns="0" rIns="0" bIns="0" rtlCol="0"/>
          <a:lstStyle/>
          <a:p>
            <a:endParaRPr/>
          </a:p>
        </p:txBody>
      </p:sp>
      <p:sp>
        <p:nvSpPr>
          <p:cNvPr id="117" name="object 117"/>
          <p:cNvSpPr txBox="1"/>
          <p:nvPr/>
        </p:nvSpPr>
        <p:spPr>
          <a:xfrm>
            <a:off x="5269997" y="3749812"/>
            <a:ext cx="338455" cy="111125"/>
          </a:xfrm>
          <a:prstGeom prst="rect">
            <a:avLst/>
          </a:prstGeom>
        </p:spPr>
        <p:txBody>
          <a:bodyPr vert="horz" wrap="square" lIns="0" tIns="0" rIns="0" bIns="0" rtlCol="0">
            <a:spAutoFit/>
          </a:bodyPr>
          <a:lstStyle/>
          <a:p>
            <a:pPr marL="12700">
              <a:lnSpc>
                <a:spcPct val="100000"/>
              </a:lnSpc>
            </a:pPr>
            <a:r>
              <a:rPr sz="650" spc="160" dirty="0">
                <a:latin typeface="Arial"/>
                <a:cs typeface="Arial"/>
              </a:rPr>
              <a:t>ACDE</a:t>
            </a:r>
            <a:endParaRPr sz="650">
              <a:latin typeface="Arial"/>
              <a:cs typeface="Arial"/>
            </a:endParaRPr>
          </a:p>
        </p:txBody>
      </p:sp>
      <p:sp>
        <p:nvSpPr>
          <p:cNvPr id="118" name="object 118"/>
          <p:cNvSpPr/>
          <p:nvPr/>
        </p:nvSpPr>
        <p:spPr>
          <a:xfrm>
            <a:off x="5946900" y="3710119"/>
            <a:ext cx="476250" cy="193040"/>
          </a:xfrm>
          <a:custGeom>
            <a:avLst/>
            <a:gdLst/>
            <a:ahLst/>
            <a:cxnLst/>
            <a:rect l="l" t="t" r="r" b="b"/>
            <a:pathLst>
              <a:path w="476250" h="193039">
                <a:moveTo>
                  <a:pt x="0" y="95916"/>
                </a:moveTo>
                <a:lnTo>
                  <a:pt x="25388" y="52751"/>
                </a:lnTo>
                <a:lnTo>
                  <a:pt x="74474" y="25759"/>
                </a:lnTo>
                <a:lnTo>
                  <a:pt x="119327" y="12853"/>
                </a:lnTo>
                <a:lnTo>
                  <a:pt x="170035" y="3855"/>
                </a:lnTo>
                <a:lnTo>
                  <a:pt x="224198" y="0"/>
                </a:lnTo>
                <a:lnTo>
                  <a:pt x="252126" y="0"/>
                </a:lnTo>
                <a:lnTo>
                  <a:pt x="306218" y="3855"/>
                </a:lnTo>
                <a:lnTo>
                  <a:pt x="356996" y="12853"/>
                </a:lnTo>
                <a:lnTo>
                  <a:pt x="401003" y="25759"/>
                </a:lnTo>
                <a:lnTo>
                  <a:pt x="436477" y="43111"/>
                </a:lnTo>
                <a:lnTo>
                  <a:pt x="469483" y="74012"/>
                </a:lnTo>
                <a:lnTo>
                  <a:pt x="476253" y="95916"/>
                </a:lnTo>
                <a:lnTo>
                  <a:pt x="474561" y="107483"/>
                </a:lnTo>
                <a:lnTo>
                  <a:pt x="450865" y="139670"/>
                </a:lnTo>
                <a:lnTo>
                  <a:pt x="401003" y="166715"/>
                </a:lnTo>
                <a:lnTo>
                  <a:pt x="356996" y="179568"/>
                </a:lnTo>
                <a:lnTo>
                  <a:pt x="306218" y="188581"/>
                </a:lnTo>
                <a:lnTo>
                  <a:pt x="252126" y="192442"/>
                </a:lnTo>
                <a:lnTo>
                  <a:pt x="224198" y="192442"/>
                </a:lnTo>
                <a:lnTo>
                  <a:pt x="170035" y="188581"/>
                </a:lnTo>
                <a:lnTo>
                  <a:pt x="119327" y="179568"/>
                </a:lnTo>
                <a:lnTo>
                  <a:pt x="74474" y="166715"/>
                </a:lnTo>
                <a:lnTo>
                  <a:pt x="38929" y="149309"/>
                </a:lnTo>
                <a:lnTo>
                  <a:pt x="6770" y="118409"/>
                </a:lnTo>
                <a:lnTo>
                  <a:pt x="0" y="95916"/>
                </a:lnTo>
                <a:close/>
              </a:path>
            </a:pathLst>
          </a:custGeom>
          <a:ln w="3175">
            <a:solidFill>
              <a:srgbClr val="000000"/>
            </a:solidFill>
          </a:ln>
        </p:spPr>
        <p:txBody>
          <a:bodyPr wrap="square" lIns="0" tIns="0" rIns="0" bIns="0" rtlCol="0"/>
          <a:lstStyle/>
          <a:p>
            <a:endParaRPr/>
          </a:p>
        </p:txBody>
      </p:sp>
      <p:sp>
        <p:nvSpPr>
          <p:cNvPr id="119" name="object 119"/>
          <p:cNvSpPr txBox="1"/>
          <p:nvPr/>
        </p:nvSpPr>
        <p:spPr>
          <a:xfrm>
            <a:off x="6015444" y="3749812"/>
            <a:ext cx="338455" cy="111125"/>
          </a:xfrm>
          <a:prstGeom prst="rect">
            <a:avLst/>
          </a:prstGeom>
        </p:spPr>
        <p:txBody>
          <a:bodyPr vert="horz" wrap="square" lIns="0" tIns="0" rIns="0" bIns="0" rtlCol="0">
            <a:spAutoFit/>
          </a:bodyPr>
          <a:lstStyle/>
          <a:p>
            <a:pPr marL="12700">
              <a:lnSpc>
                <a:spcPct val="100000"/>
              </a:lnSpc>
            </a:pPr>
            <a:r>
              <a:rPr sz="650" spc="160" dirty="0">
                <a:latin typeface="Arial"/>
                <a:cs typeface="Arial"/>
              </a:rPr>
              <a:t>BCDE</a:t>
            </a:r>
            <a:endParaRPr sz="650">
              <a:latin typeface="Arial"/>
              <a:cs typeface="Arial"/>
            </a:endParaRPr>
          </a:p>
        </p:txBody>
      </p:sp>
      <p:sp>
        <p:nvSpPr>
          <p:cNvPr id="120" name="object 120"/>
          <p:cNvSpPr/>
          <p:nvPr/>
        </p:nvSpPr>
        <p:spPr>
          <a:xfrm>
            <a:off x="2139816" y="3226629"/>
            <a:ext cx="1031875" cy="483234"/>
          </a:xfrm>
          <a:custGeom>
            <a:avLst/>
            <a:gdLst/>
            <a:ahLst/>
            <a:cxnLst/>
            <a:rect l="l" t="t" r="r" b="b"/>
            <a:pathLst>
              <a:path w="1031875" h="483235">
                <a:moveTo>
                  <a:pt x="0" y="0"/>
                </a:moveTo>
                <a:lnTo>
                  <a:pt x="1031368" y="482847"/>
                </a:lnTo>
              </a:path>
            </a:pathLst>
          </a:custGeom>
          <a:ln w="4073">
            <a:solidFill>
              <a:srgbClr val="000000"/>
            </a:solidFill>
          </a:ln>
        </p:spPr>
        <p:txBody>
          <a:bodyPr wrap="square" lIns="0" tIns="0" rIns="0" bIns="0" rtlCol="0"/>
          <a:lstStyle/>
          <a:p>
            <a:endParaRPr/>
          </a:p>
        </p:txBody>
      </p:sp>
      <p:sp>
        <p:nvSpPr>
          <p:cNvPr id="121" name="object 121"/>
          <p:cNvSpPr/>
          <p:nvPr/>
        </p:nvSpPr>
        <p:spPr>
          <a:xfrm>
            <a:off x="2139816" y="3226629"/>
            <a:ext cx="1776730" cy="483234"/>
          </a:xfrm>
          <a:custGeom>
            <a:avLst/>
            <a:gdLst/>
            <a:ahLst/>
            <a:cxnLst/>
            <a:rect l="l" t="t" r="r" b="b"/>
            <a:pathLst>
              <a:path w="1776729" h="483235">
                <a:moveTo>
                  <a:pt x="0" y="0"/>
                </a:moveTo>
                <a:lnTo>
                  <a:pt x="1776604" y="482847"/>
                </a:lnTo>
              </a:path>
            </a:pathLst>
          </a:custGeom>
          <a:ln w="3938">
            <a:solidFill>
              <a:srgbClr val="000000"/>
            </a:solidFill>
          </a:ln>
        </p:spPr>
        <p:txBody>
          <a:bodyPr wrap="square" lIns="0" tIns="0" rIns="0" bIns="0" rtlCol="0"/>
          <a:lstStyle/>
          <a:p>
            <a:endParaRPr/>
          </a:p>
        </p:txBody>
      </p:sp>
      <p:sp>
        <p:nvSpPr>
          <p:cNvPr id="122" name="object 122"/>
          <p:cNvSpPr/>
          <p:nvPr/>
        </p:nvSpPr>
        <p:spPr>
          <a:xfrm>
            <a:off x="2694719" y="3226629"/>
            <a:ext cx="476884" cy="483234"/>
          </a:xfrm>
          <a:custGeom>
            <a:avLst/>
            <a:gdLst/>
            <a:ahLst/>
            <a:cxnLst/>
            <a:rect l="l" t="t" r="r" b="b"/>
            <a:pathLst>
              <a:path w="476885" h="483235">
                <a:moveTo>
                  <a:pt x="0" y="0"/>
                </a:moveTo>
                <a:lnTo>
                  <a:pt x="476465" y="482847"/>
                </a:lnTo>
              </a:path>
            </a:pathLst>
          </a:custGeom>
          <a:ln w="4472">
            <a:solidFill>
              <a:srgbClr val="000000"/>
            </a:solidFill>
          </a:ln>
        </p:spPr>
        <p:txBody>
          <a:bodyPr wrap="square" lIns="0" tIns="0" rIns="0" bIns="0" rtlCol="0"/>
          <a:lstStyle/>
          <a:p>
            <a:endParaRPr/>
          </a:p>
        </p:txBody>
      </p:sp>
      <p:sp>
        <p:nvSpPr>
          <p:cNvPr id="123" name="object 123"/>
          <p:cNvSpPr/>
          <p:nvPr/>
        </p:nvSpPr>
        <p:spPr>
          <a:xfrm>
            <a:off x="2694719" y="3226629"/>
            <a:ext cx="1983739" cy="483234"/>
          </a:xfrm>
          <a:custGeom>
            <a:avLst/>
            <a:gdLst/>
            <a:ahLst/>
            <a:cxnLst/>
            <a:rect l="l" t="t" r="r" b="b"/>
            <a:pathLst>
              <a:path w="1983739" h="483235">
                <a:moveTo>
                  <a:pt x="0" y="0"/>
                </a:moveTo>
                <a:lnTo>
                  <a:pt x="1983157" y="482847"/>
                </a:lnTo>
              </a:path>
            </a:pathLst>
          </a:custGeom>
          <a:ln w="3922">
            <a:solidFill>
              <a:srgbClr val="000000"/>
            </a:solidFill>
          </a:ln>
        </p:spPr>
        <p:txBody>
          <a:bodyPr wrap="square" lIns="0" tIns="0" rIns="0" bIns="0" rtlCol="0"/>
          <a:lstStyle/>
          <a:p>
            <a:endParaRPr/>
          </a:p>
        </p:txBody>
      </p:sp>
      <p:sp>
        <p:nvSpPr>
          <p:cNvPr id="124" name="object 124"/>
          <p:cNvSpPr/>
          <p:nvPr/>
        </p:nvSpPr>
        <p:spPr>
          <a:xfrm>
            <a:off x="3265899" y="3226629"/>
            <a:ext cx="650875" cy="483234"/>
          </a:xfrm>
          <a:custGeom>
            <a:avLst/>
            <a:gdLst/>
            <a:ahLst/>
            <a:cxnLst/>
            <a:rect l="l" t="t" r="r" b="b"/>
            <a:pathLst>
              <a:path w="650875" h="483235">
                <a:moveTo>
                  <a:pt x="0" y="0"/>
                </a:moveTo>
                <a:lnTo>
                  <a:pt x="650520" y="482847"/>
                </a:lnTo>
              </a:path>
            </a:pathLst>
          </a:custGeom>
          <a:ln w="4287">
            <a:solidFill>
              <a:srgbClr val="000000"/>
            </a:solidFill>
          </a:ln>
        </p:spPr>
        <p:txBody>
          <a:bodyPr wrap="square" lIns="0" tIns="0" rIns="0" bIns="0" rtlCol="0"/>
          <a:lstStyle/>
          <a:p>
            <a:endParaRPr/>
          </a:p>
        </p:txBody>
      </p:sp>
      <p:sp>
        <p:nvSpPr>
          <p:cNvPr id="125" name="object 125"/>
          <p:cNvSpPr/>
          <p:nvPr/>
        </p:nvSpPr>
        <p:spPr>
          <a:xfrm>
            <a:off x="3265899" y="3226629"/>
            <a:ext cx="1412240" cy="483234"/>
          </a:xfrm>
          <a:custGeom>
            <a:avLst/>
            <a:gdLst/>
            <a:ahLst/>
            <a:cxnLst/>
            <a:rect l="l" t="t" r="r" b="b"/>
            <a:pathLst>
              <a:path w="1412239" h="483235">
                <a:moveTo>
                  <a:pt x="0" y="0"/>
                </a:moveTo>
                <a:lnTo>
                  <a:pt x="1411976" y="482847"/>
                </a:lnTo>
              </a:path>
            </a:pathLst>
          </a:custGeom>
          <a:ln w="3982">
            <a:solidFill>
              <a:srgbClr val="000000"/>
            </a:solidFill>
          </a:ln>
        </p:spPr>
        <p:txBody>
          <a:bodyPr wrap="square" lIns="0" tIns="0" rIns="0" bIns="0" rtlCol="0"/>
          <a:lstStyle/>
          <a:p>
            <a:endParaRPr/>
          </a:p>
        </p:txBody>
      </p:sp>
      <p:sp>
        <p:nvSpPr>
          <p:cNvPr id="126" name="object 126"/>
          <p:cNvSpPr/>
          <p:nvPr/>
        </p:nvSpPr>
        <p:spPr>
          <a:xfrm>
            <a:off x="3836868" y="3226629"/>
            <a:ext cx="1602740" cy="483234"/>
          </a:xfrm>
          <a:custGeom>
            <a:avLst/>
            <a:gdLst/>
            <a:ahLst/>
            <a:cxnLst/>
            <a:rect l="l" t="t" r="r" b="b"/>
            <a:pathLst>
              <a:path w="1602739" h="483235">
                <a:moveTo>
                  <a:pt x="0" y="0"/>
                </a:moveTo>
                <a:lnTo>
                  <a:pt x="1602323" y="482847"/>
                </a:lnTo>
              </a:path>
            </a:pathLst>
          </a:custGeom>
          <a:ln w="3955">
            <a:solidFill>
              <a:srgbClr val="000000"/>
            </a:solidFill>
          </a:ln>
        </p:spPr>
        <p:txBody>
          <a:bodyPr wrap="square" lIns="0" tIns="0" rIns="0" bIns="0" rtlCol="0"/>
          <a:lstStyle/>
          <a:p>
            <a:endParaRPr/>
          </a:p>
        </p:txBody>
      </p:sp>
      <p:sp>
        <p:nvSpPr>
          <p:cNvPr id="127" name="object 127"/>
          <p:cNvSpPr/>
          <p:nvPr/>
        </p:nvSpPr>
        <p:spPr>
          <a:xfrm>
            <a:off x="3171184" y="3226629"/>
            <a:ext cx="666115" cy="483234"/>
          </a:xfrm>
          <a:custGeom>
            <a:avLst/>
            <a:gdLst/>
            <a:ahLst/>
            <a:cxnLst/>
            <a:rect l="l" t="t" r="r" b="b"/>
            <a:pathLst>
              <a:path w="666114" h="483235">
                <a:moveTo>
                  <a:pt x="665683" y="0"/>
                </a:moveTo>
                <a:lnTo>
                  <a:pt x="0" y="482847"/>
                </a:lnTo>
              </a:path>
            </a:pathLst>
          </a:custGeom>
          <a:ln w="4275">
            <a:solidFill>
              <a:srgbClr val="000000"/>
            </a:solidFill>
          </a:ln>
        </p:spPr>
        <p:txBody>
          <a:bodyPr wrap="square" lIns="0" tIns="0" rIns="0" bIns="0" rtlCol="0"/>
          <a:lstStyle/>
          <a:p>
            <a:endParaRPr/>
          </a:p>
        </p:txBody>
      </p:sp>
      <p:sp>
        <p:nvSpPr>
          <p:cNvPr id="128" name="object 128"/>
          <p:cNvSpPr/>
          <p:nvPr/>
        </p:nvSpPr>
        <p:spPr>
          <a:xfrm>
            <a:off x="3916420" y="3226629"/>
            <a:ext cx="492125" cy="483234"/>
          </a:xfrm>
          <a:custGeom>
            <a:avLst/>
            <a:gdLst/>
            <a:ahLst/>
            <a:cxnLst/>
            <a:rect l="l" t="t" r="r" b="b"/>
            <a:pathLst>
              <a:path w="492125" h="483235">
                <a:moveTo>
                  <a:pt x="491628" y="0"/>
                </a:moveTo>
                <a:lnTo>
                  <a:pt x="0" y="482847"/>
                </a:lnTo>
              </a:path>
            </a:pathLst>
          </a:custGeom>
          <a:ln w="4453">
            <a:solidFill>
              <a:srgbClr val="000000"/>
            </a:solidFill>
          </a:ln>
        </p:spPr>
        <p:txBody>
          <a:bodyPr wrap="square" lIns="0" tIns="0" rIns="0" bIns="0" rtlCol="0"/>
          <a:lstStyle/>
          <a:p>
            <a:endParaRPr/>
          </a:p>
        </p:txBody>
      </p:sp>
      <p:sp>
        <p:nvSpPr>
          <p:cNvPr id="129" name="object 129"/>
          <p:cNvSpPr/>
          <p:nvPr/>
        </p:nvSpPr>
        <p:spPr>
          <a:xfrm>
            <a:off x="4408048" y="3226629"/>
            <a:ext cx="1031240" cy="483234"/>
          </a:xfrm>
          <a:custGeom>
            <a:avLst/>
            <a:gdLst/>
            <a:ahLst/>
            <a:cxnLst/>
            <a:rect l="l" t="t" r="r" b="b"/>
            <a:pathLst>
              <a:path w="1031239" h="483235">
                <a:moveTo>
                  <a:pt x="1031143" y="482847"/>
                </a:moveTo>
                <a:lnTo>
                  <a:pt x="0" y="0"/>
                </a:lnTo>
              </a:path>
            </a:pathLst>
          </a:custGeom>
          <a:ln w="4073">
            <a:solidFill>
              <a:srgbClr val="000000"/>
            </a:solidFill>
          </a:ln>
        </p:spPr>
        <p:txBody>
          <a:bodyPr wrap="square" lIns="0" tIns="0" rIns="0" bIns="0" rtlCol="0"/>
          <a:lstStyle/>
          <a:p>
            <a:endParaRPr/>
          </a:p>
        </p:txBody>
      </p:sp>
      <p:sp>
        <p:nvSpPr>
          <p:cNvPr id="130" name="object 130"/>
          <p:cNvSpPr/>
          <p:nvPr/>
        </p:nvSpPr>
        <p:spPr>
          <a:xfrm>
            <a:off x="4677876" y="3226629"/>
            <a:ext cx="286385" cy="483234"/>
          </a:xfrm>
          <a:custGeom>
            <a:avLst/>
            <a:gdLst/>
            <a:ahLst/>
            <a:cxnLst/>
            <a:rect l="l" t="t" r="r" b="b"/>
            <a:pathLst>
              <a:path w="286385" h="483235">
                <a:moveTo>
                  <a:pt x="285907" y="0"/>
                </a:moveTo>
                <a:lnTo>
                  <a:pt x="0" y="482847"/>
                </a:lnTo>
              </a:path>
            </a:pathLst>
          </a:custGeom>
          <a:ln w="4758">
            <a:solidFill>
              <a:srgbClr val="000000"/>
            </a:solidFill>
          </a:ln>
        </p:spPr>
        <p:txBody>
          <a:bodyPr wrap="square" lIns="0" tIns="0" rIns="0" bIns="0" rtlCol="0"/>
          <a:lstStyle/>
          <a:p>
            <a:endParaRPr/>
          </a:p>
        </p:txBody>
      </p:sp>
      <p:sp>
        <p:nvSpPr>
          <p:cNvPr id="131" name="object 131"/>
          <p:cNvSpPr/>
          <p:nvPr/>
        </p:nvSpPr>
        <p:spPr>
          <a:xfrm>
            <a:off x="4963784" y="3226629"/>
            <a:ext cx="475615" cy="483234"/>
          </a:xfrm>
          <a:custGeom>
            <a:avLst/>
            <a:gdLst/>
            <a:ahLst/>
            <a:cxnLst/>
            <a:rect l="l" t="t" r="r" b="b"/>
            <a:pathLst>
              <a:path w="475614" h="483235">
                <a:moveTo>
                  <a:pt x="0" y="0"/>
                </a:moveTo>
                <a:lnTo>
                  <a:pt x="475407" y="482847"/>
                </a:lnTo>
              </a:path>
            </a:pathLst>
          </a:custGeom>
          <a:ln w="4474">
            <a:solidFill>
              <a:srgbClr val="000000"/>
            </a:solidFill>
          </a:ln>
        </p:spPr>
        <p:txBody>
          <a:bodyPr wrap="square" lIns="0" tIns="0" rIns="0" bIns="0" rtlCol="0"/>
          <a:lstStyle/>
          <a:p>
            <a:endParaRPr/>
          </a:p>
        </p:txBody>
      </p:sp>
      <p:sp>
        <p:nvSpPr>
          <p:cNvPr id="132" name="object 132"/>
          <p:cNvSpPr/>
          <p:nvPr/>
        </p:nvSpPr>
        <p:spPr>
          <a:xfrm>
            <a:off x="3171184" y="3226629"/>
            <a:ext cx="2379345" cy="483234"/>
          </a:xfrm>
          <a:custGeom>
            <a:avLst/>
            <a:gdLst/>
            <a:ahLst/>
            <a:cxnLst/>
            <a:rect l="l" t="t" r="r" b="b"/>
            <a:pathLst>
              <a:path w="2379345" h="483235">
                <a:moveTo>
                  <a:pt x="2378801" y="0"/>
                </a:moveTo>
                <a:lnTo>
                  <a:pt x="0" y="482847"/>
                </a:lnTo>
              </a:path>
            </a:pathLst>
          </a:custGeom>
          <a:ln w="3902">
            <a:solidFill>
              <a:srgbClr val="000000"/>
            </a:solidFill>
          </a:ln>
        </p:spPr>
        <p:txBody>
          <a:bodyPr wrap="square" lIns="0" tIns="0" rIns="0" bIns="0" rtlCol="0"/>
          <a:lstStyle/>
          <a:p>
            <a:endParaRPr/>
          </a:p>
        </p:txBody>
      </p:sp>
      <p:sp>
        <p:nvSpPr>
          <p:cNvPr id="133" name="object 133"/>
          <p:cNvSpPr/>
          <p:nvPr/>
        </p:nvSpPr>
        <p:spPr>
          <a:xfrm>
            <a:off x="5549986" y="3226629"/>
            <a:ext cx="635000" cy="483234"/>
          </a:xfrm>
          <a:custGeom>
            <a:avLst/>
            <a:gdLst/>
            <a:ahLst/>
            <a:cxnLst/>
            <a:rect l="l" t="t" r="r" b="b"/>
            <a:pathLst>
              <a:path w="635000" h="483235">
                <a:moveTo>
                  <a:pt x="0" y="0"/>
                </a:moveTo>
                <a:lnTo>
                  <a:pt x="634652" y="482847"/>
                </a:lnTo>
              </a:path>
            </a:pathLst>
          </a:custGeom>
          <a:ln w="4301">
            <a:solidFill>
              <a:srgbClr val="000000"/>
            </a:solidFill>
          </a:ln>
        </p:spPr>
        <p:txBody>
          <a:bodyPr wrap="square" lIns="0" tIns="0" rIns="0" bIns="0" rtlCol="0"/>
          <a:lstStyle/>
          <a:p>
            <a:endParaRPr/>
          </a:p>
        </p:txBody>
      </p:sp>
      <p:sp>
        <p:nvSpPr>
          <p:cNvPr id="134" name="object 134"/>
          <p:cNvSpPr/>
          <p:nvPr/>
        </p:nvSpPr>
        <p:spPr>
          <a:xfrm>
            <a:off x="3916420" y="3226629"/>
            <a:ext cx="2190115" cy="483234"/>
          </a:xfrm>
          <a:custGeom>
            <a:avLst/>
            <a:gdLst/>
            <a:ahLst/>
            <a:cxnLst/>
            <a:rect l="l" t="t" r="r" b="b"/>
            <a:pathLst>
              <a:path w="2190115" h="483235">
                <a:moveTo>
                  <a:pt x="2189512" y="0"/>
                </a:moveTo>
                <a:lnTo>
                  <a:pt x="0" y="482847"/>
                </a:lnTo>
              </a:path>
            </a:pathLst>
          </a:custGeom>
          <a:ln w="3910">
            <a:solidFill>
              <a:srgbClr val="000000"/>
            </a:solidFill>
          </a:ln>
        </p:spPr>
        <p:txBody>
          <a:bodyPr wrap="square" lIns="0" tIns="0" rIns="0" bIns="0" rtlCol="0"/>
          <a:lstStyle/>
          <a:p>
            <a:endParaRPr/>
          </a:p>
        </p:txBody>
      </p:sp>
      <p:sp>
        <p:nvSpPr>
          <p:cNvPr id="135" name="object 135"/>
          <p:cNvSpPr/>
          <p:nvPr/>
        </p:nvSpPr>
        <p:spPr>
          <a:xfrm>
            <a:off x="6105933" y="3226629"/>
            <a:ext cx="78740" cy="483234"/>
          </a:xfrm>
          <a:custGeom>
            <a:avLst/>
            <a:gdLst/>
            <a:ahLst/>
            <a:cxnLst/>
            <a:rect l="l" t="t" r="r" b="b"/>
            <a:pathLst>
              <a:path w="78739" h="483235">
                <a:moveTo>
                  <a:pt x="0" y="0"/>
                </a:moveTo>
                <a:lnTo>
                  <a:pt x="78705" y="482847"/>
                </a:lnTo>
              </a:path>
            </a:pathLst>
          </a:custGeom>
          <a:ln w="5043">
            <a:solidFill>
              <a:srgbClr val="000000"/>
            </a:solidFill>
          </a:ln>
        </p:spPr>
        <p:txBody>
          <a:bodyPr wrap="square" lIns="0" tIns="0" rIns="0" bIns="0" rtlCol="0"/>
          <a:lstStyle/>
          <a:p>
            <a:endParaRPr/>
          </a:p>
        </p:txBody>
      </p:sp>
      <p:sp>
        <p:nvSpPr>
          <p:cNvPr id="136" name="object 136"/>
          <p:cNvSpPr/>
          <p:nvPr/>
        </p:nvSpPr>
        <p:spPr>
          <a:xfrm>
            <a:off x="6184638" y="3226629"/>
            <a:ext cx="492759" cy="483234"/>
          </a:xfrm>
          <a:custGeom>
            <a:avLst/>
            <a:gdLst/>
            <a:ahLst/>
            <a:cxnLst/>
            <a:rect l="l" t="t" r="r" b="b"/>
            <a:pathLst>
              <a:path w="492760" h="483235">
                <a:moveTo>
                  <a:pt x="492333" y="0"/>
                </a:moveTo>
                <a:lnTo>
                  <a:pt x="0" y="482847"/>
                </a:lnTo>
              </a:path>
            </a:pathLst>
          </a:custGeom>
          <a:ln w="4452">
            <a:solidFill>
              <a:srgbClr val="000000"/>
            </a:solidFill>
          </a:ln>
        </p:spPr>
        <p:txBody>
          <a:bodyPr wrap="square" lIns="0" tIns="0" rIns="0" bIns="0" rtlCol="0"/>
          <a:lstStyle/>
          <a:p>
            <a:endParaRPr/>
          </a:p>
        </p:txBody>
      </p:sp>
      <p:sp>
        <p:nvSpPr>
          <p:cNvPr id="137" name="object 137"/>
          <p:cNvSpPr/>
          <p:nvPr/>
        </p:nvSpPr>
        <p:spPr>
          <a:xfrm>
            <a:off x="4677876" y="3226629"/>
            <a:ext cx="1999614" cy="483234"/>
          </a:xfrm>
          <a:custGeom>
            <a:avLst/>
            <a:gdLst/>
            <a:ahLst/>
            <a:cxnLst/>
            <a:rect l="l" t="t" r="r" b="b"/>
            <a:pathLst>
              <a:path w="1999614" h="483235">
                <a:moveTo>
                  <a:pt x="1999095" y="0"/>
                </a:moveTo>
                <a:lnTo>
                  <a:pt x="0" y="482847"/>
                </a:lnTo>
              </a:path>
            </a:pathLst>
          </a:custGeom>
          <a:ln w="3921">
            <a:solidFill>
              <a:srgbClr val="000000"/>
            </a:solidFill>
          </a:ln>
        </p:spPr>
        <p:txBody>
          <a:bodyPr wrap="square" lIns="0" tIns="0" rIns="0" bIns="0" rtlCol="0"/>
          <a:lstStyle/>
          <a:p>
            <a:endParaRPr/>
          </a:p>
        </p:txBody>
      </p:sp>
      <p:sp>
        <p:nvSpPr>
          <p:cNvPr id="138" name="object 138"/>
          <p:cNvSpPr/>
          <p:nvPr/>
        </p:nvSpPr>
        <p:spPr>
          <a:xfrm>
            <a:off x="5439191" y="3226629"/>
            <a:ext cx="1776730" cy="483234"/>
          </a:xfrm>
          <a:custGeom>
            <a:avLst/>
            <a:gdLst/>
            <a:ahLst/>
            <a:cxnLst/>
            <a:rect l="l" t="t" r="r" b="b"/>
            <a:pathLst>
              <a:path w="1776729" h="483235">
                <a:moveTo>
                  <a:pt x="1776590" y="0"/>
                </a:moveTo>
                <a:lnTo>
                  <a:pt x="0" y="482847"/>
                </a:lnTo>
              </a:path>
            </a:pathLst>
          </a:custGeom>
          <a:ln w="3938">
            <a:solidFill>
              <a:srgbClr val="000000"/>
            </a:solidFill>
          </a:ln>
        </p:spPr>
        <p:txBody>
          <a:bodyPr wrap="square" lIns="0" tIns="0" rIns="0" bIns="0" rtlCol="0"/>
          <a:lstStyle/>
          <a:p>
            <a:endParaRPr/>
          </a:p>
        </p:txBody>
      </p:sp>
      <p:sp>
        <p:nvSpPr>
          <p:cNvPr id="139" name="object 139"/>
          <p:cNvSpPr/>
          <p:nvPr/>
        </p:nvSpPr>
        <p:spPr>
          <a:xfrm>
            <a:off x="6184638" y="3226629"/>
            <a:ext cx="1031240" cy="483234"/>
          </a:xfrm>
          <a:custGeom>
            <a:avLst/>
            <a:gdLst/>
            <a:ahLst/>
            <a:cxnLst/>
            <a:rect l="l" t="t" r="r" b="b"/>
            <a:pathLst>
              <a:path w="1031240" h="483235">
                <a:moveTo>
                  <a:pt x="1031143" y="0"/>
                </a:moveTo>
                <a:lnTo>
                  <a:pt x="0" y="482847"/>
                </a:lnTo>
              </a:path>
            </a:pathLst>
          </a:custGeom>
          <a:ln w="4073">
            <a:solidFill>
              <a:srgbClr val="000000"/>
            </a:solidFill>
          </a:ln>
        </p:spPr>
        <p:txBody>
          <a:bodyPr wrap="square" lIns="0" tIns="0" rIns="0" bIns="0" rtlCol="0"/>
          <a:lstStyle/>
          <a:p>
            <a:endParaRPr/>
          </a:p>
        </p:txBody>
      </p:sp>
      <p:sp>
        <p:nvSpPr>
          <p:cNvPr id="140" name="object 140"/>
          <p:cNvSpPr/>
          <p:nvPr/>
        </p:nvSpPr>
        <p:spPr>
          <a:xfrm>
            <a:off x="4424128" y="4216772"/>
            <a:ext cx="508000" cy="193675"/>
          </a:xfrm>
          <a:custGeom>
            <a:avLst/>
            <a:gdLst/>
            <a:ahLst/>
            <a:cxnLst/>
            <a:rect l="l" t="t" r="r" b="b"/>
            <a:pathLst>
              <a:path w="508000" h="193675">
                <a:moveTo>
                  <a:pt x="0" y="96542"/>
                </a:moveTo>
                <a:lnTo>
                  <a:pt x="25388" y="54711"/>
                </a:lnTo>
                <a:lnTo>
                  <a:pt x="74403" y="28319"/>
                </a:lnTo>
                <a:lnTo>
                  <a:pt x="118411" y="14802"/>
                </a:lnTo>
                <a:lnTo>
                  <a:pt x="170035" y="5151"/>
                </a:lnTo>
                <a:lnTo>
                  <a:pt x="224974" y="648"/>
                </a:lnTo>
                <a:lnTo>
                  <a:pt x="253748" y="0"/>
                </a:lnTo>
                <a:lnTo>
                  <a:pt x="282522" y="648"/>
                </a:lnTo>
                <a:lnTo>
                  <a:pt x="337531" y="5151"/>
                </a:lnTo>
                <a:lnTo>
                  <a:pt x="389085" y="14802"/>
                </a:lnTo>
                <a:lnTo>
                  <a:pt x="433092" y="28319"/>
                </a:lnTo>
                <a:lnTo>
                  <a:pt x="468637" y="45055"/>
                </a:lnTo>
                <a:lnTo>
                  <a:pt x="501642" y="75303"/>
                </a:lnTo>
                <a:lnTo>
                  <a:pt x="507566" y="96542"/>
                </a:lnTo>
                <a:lnTo>
                  <a:pt x="505874" y="107483"/>
                </a:lnTo>
                <a:lnTo>
                  <a:pt x="482178" y="138379"/>
                </a:lnTo>
                <a:lnTo>
                  <a:pt x="433092" y="164767"/>
                </a:lnTo>
                <a:lnTo>
                  <a:pt x="389085" y="178283"/>
                </a:lnTo>
                <a:lnTo>
                  <a:pt x="337531" y="187938"/>
                </a:lnTo>
                <a:lnTo>
                  <a:pt x="282522" y="192443"/>
                </a:lnTo>
                <a:lnTo>
                  <a:pt x="253748" y="193087"/>
                </a:lnTo>
                <a:lnTo>
                  <a:pt x="224974" y="192443"/>
                </a:lnTo>
                <a:lnTo>
                  <a:pt x="170035" y="187938"/>
                </a:lnTo>
                <a:lnTo>
                  <a:pt x="118411" y="178283"/>
                </a:lnTo>
                <a:lnTo>
                  <a:pt x="74403" y="164767"/>
                </a:lnTo>
                <a:lnTo>
                  <a:pt x="38929" y="148033"/>
                </a:lnTo>
                <a:lnTo>
                  <a:pt x="5924" y="117782"/>
                </a:lnTo>
                <a:lnTo>
                  <a:pt x="0" y="96542"/>
                </a:lnTo>
                <a:close/>
              </a:path>
            </a:pathLst>
          </a:custGeom>
          <a:ln w="3175">
            <a:solidFill>
              <a:srgbClr val="000000"/>
            </a:solidFill>
          </a:ln>
        </p:spPr>
        <p:txBody>
          <a:bodyPr wrap="square" lIns="0" tIns="0" rIns="0" bIns="0" rtlCol="0"/>
          <a:lstStyle/>
          <a:p>
            <a:endParaRPr/>
          </a:p>
        </p:txBody>
      </p:sp>
      <p:sp>
        <p:nvSpPr>
          <p:cNvPr id="141" name="object 141"/>
          <p:cNvSpPr/>
          <p:nvPr/>
        </p:nvSpPr>
        <p:spPr>
          <a:xfrm>
            <a:off x="3171184" y="3902562"/>
            <a:ext cx="1506855" cy="314325"/>
          </a:xfrm>
          <a:custGeom>
            <a:avLst/>
            <a:gdLst/>
            <a:ahLst/>
            <a:cxnLst/>
            <a:rect l="l" t="t" r="r" b="b"/>
            <a:pathLst>
              <a:path w="1506854" h="314325">
                <a:moveTo>
                  <a:pt x="0" y="0"/>
                </a:moveTo>
                <a:lnTo>
                  <a:pt x="1506691" y="314209"/>
                </a:lnTo>
              </a:path>
            </a:pathLst>
          </a:custGeom>
          <a:ln w="3905">
            <a:solidFill>
              <a:srgbClr val="000000"/>
            </a:solidFill>
          </a:ln>
        </p:spPr>
        <p:txBody>
          <a:bodyPr wrap="square" lIns="0" tIns="0" rIns="0" bIns="0" rtlCol="0"/>
          <a:lstStyle/>
          <a:p>
            <a:endParaRPr/>
          </a:p>
        </p:txBody>
      </p:sp>
      <p:sp>
        <p:nvSpPr>
          <p:cNvPr id="142" name="object 142"/>
          <p:cNvSpPr/>
          <p:nvPr/>
        </p:nvSpPr>
        <p:spPr>
          <a:xfrm>
            <a:off x="3916420" y="3902562"/>
            <a:ext cx="762000" cy="314325"/>
          </a:xfrm>
          <a:custGeom>
            <a:avLst/>
            <a:gdLst/>
            <a:ahLst/>
            <a:cxnLst/>
            <a:rect l="l" t="t" r="r" b="b"/>
            <a:pathLst>
              <a:path w="762000" h="314325">
                <a:moveTo>
                  <a:pt x="0" y="0"/>
                </a:moveTo>
                <a:lnTo>
                  <a:pt x="761456" y="314209"/>
                </a:lnTo>
              </a:path>
            </a:pathLst>
          </a:custGeom>
          <a:ln w="4031">
            <a:solidFill>
              <a:srgbClr val="000000"/>
            </a:solidFill>
          </a:ln>
        </p:spPr>
        <p:txBody>
          <a:bodyPr wrap="square" lIns="0" tIns="0" rIns="0" bIns="0" rtlCol="0"/>
          <a:lstStyle/>
          <a:p>
            <a:endParaRPr/>
          </a:p>
        </p:txBody>
      </p:sp>
      <p:sp>
        <p:nvSpPr>
          <p:cNvPr id="143" name="object 143"/>
          <p:cNvSpPr/>
          <p:nvPr/>
        </p:nvSpPr>
        <p:spPr>
          <a:xfrm>
            <a:off x="4677876" y="3902562"/>
            <a:ext cx="0" cy="314325"/>
          </a:xfrm>
          <a:custGeom>
            <a:avLst/>
            <a:gdLst/>
            <a:ahLst/>
            <a:cxnLst/>
            <a:rect l="l" t="t" r="r" b="b"/>
            <a:pathLst>
              <a:path h="314325">
                <a:moveTo>
                  <a:pt x="0" y="0"/>
                </a:moveTo>
                <a:lnTo>
                  <a:pt x="0" y="314209"/>
                </a:lnTo>
              </a:path>
            </a:pathLst>
          </a:custGeom>
          <a:ln w="5075">
            <a:solidFill>
              <a:srgbClr val="000000"/>
            </a:solidFill>
          </a:ln>
        </p:spPr>
        <p:txBody>
          <a:bodyPr wrap="square" lIns="0" tIns="0" rIns="0" bIns="0" rtlCol="0"/>
          <a:lstStyle/>
          <a:p>
            <a:endParaRPr/>
          </a:p>
        </p:txBody>
      </p:sp>
      <p:sp>
        <p:nvSpPr>
          <p:cNvPr id="144" name="object 144"/>
          <p:cNvSpPr/>
          <p:nvPr/>
        </p:nvSpPr>
        <p:spPr>
          <a:xfrm>
            <a:off x="4677876" y="3902562"/>
            <a:ext cx="761365" cy="314325"/>
          </a:xfrm>
          <a:custGeom>
            <a:avLst/>
            <a:gdLst/>
            <a:ahLst/>
            <a:cxnLst/>
            <a:rect l="l" t="t" r="r" b="b"/>
            <a:pathLst>
              <a:path w="761364" h="314325">
                <a:moveTo>
                  <a:pt x="761315" y="0"/>
                </a:moveTo>
                <a:lnTo>
                  <a:pt x="0" y="314209"/>
                </a:lnTo>
              </a:path>
            </a:pathLst>
          </a:custGeom>
          <a:ln w="4031">
            <a:solidFill>
              <a:srgbClr val="000000"/>
            </a:solidFill>
          </a:ln>
        </p:spPr>
        <p:txBody>
          <a:bodyPr wrap="square" lIns="0" tIns="0" rIns="0" bIns="0" rtlCol="0"/>
          <a:lstStyle/>
          <a:p>
            <a:endParaRPr/>
          </a:p>
        </p:txBody>
      </p:sp>
      <p:sp>
        <p:nvSpPr>
          <p:cNvPr id="145" name="object 145"/>
          <p:cNvSpPr/>
          <p:nvPr/>
        </p:nvSpPr>
        <p:spPr>
          <a:xfrm>
            <a:off x="4677876" y="3902562"/>
            <a:ext cx="1506855" cy="314325"/>
          </a:xfrm>
          <a:custGeom>
            <a:avLst/>
            <a:gdLst/>
            <a:ahLst/>
            <a:cxnLst/>
            <a:rect l="l" t="t" r="r" b="b"/>
            <a:pathLst>
              <a:path w="1506854" h="314325">
                <a:moveTo>
                  <a:pt x="1506762" y="0"/>
                </a:moveTo>
                <a:lnTo>
                  <a:pt x="0" y="314209"/>
                </a:lnTo>
              </a:path>
            </a:pathLst>
          </a:custGeom>
          <a:ln w="3905">
            <a:solidFill>
              <a:srgbClr val="000000"/>
            </a:solidFill>
          </a:ln>
        </p:spPr>
        <p:txBody>
          <a:bodyPr wrap="square" lIns="0" tIns="0" rIns="0" bIns="0" rtlCol="0"/>
          <a:lstStyle/>
          <a:p>
            <a:endParaRPr/>
          </a:p>
        </p:txBody>
      </p:sp>
      <p:sp>
        <p:nvSpPr>
          <p:cNvPr id="146" name="object 146"/>
          <p:cNvSpPr txBox="1"/>
          <p:nvPr/>
        </p:nvSpPr>
        <p:spPr>
          <a:xfrm>
            <a:off x="370811" y="4262819"/>
            <a:ext cx="8829293" cy="2674578"/>
          </a:xfrm>
          <a:prstGeom prst="rect">
            <a:avLst/>
          </a:prstGeom>
        </p:spPr>
        <p:txBody>
          <a:bodyPr vert="horz" wrap="square" lIns="0" tIns="0" rIns="0" bIns="0" rtlCol="0">
            <a:spAutoFit/>
          </a:bodyPr>
          <a:lstStyle/>
          <a:p>
            <a:pPr marR="170815" algn="ctr">
              <a:lnSpc>
                <a:spcPct val="100000"/>
              </a:lnSpc>
            </a:pPr>
            <a:r>
              <a:rPr sz="650" spc="160" dirty="0">
                <a:latin typeface="Arial"/>
                <a:cs typeface="Arial"/>
              </a:rPr>
              <a:t>ABCDE</a:t>
            </a:r>
            <a:endParaRPr sz="650" dirty="0">
              <a:latin typeface="Arial"/>
              <a:cs typeface="Arial"/>
            </a:endParaRPr>
          </a:p>
          <a:p>
            <a:pPr>
              <a:lnSpc>
                <a:spcPct val="100000"/>
              </a:lnSpc>
            </a:pPr>
            <a:endParaRPr sz="600" dirty="0">
              <a:latin typeface="Times New Roman"/>
              <a:cs typeface="Times New Roman"/>
            </a:endParaRPr>
          </a:p>
          <a:p>
            <a:pPr>
              <a:lnSpc>
                <a:spcPct val="100000"/>
              </a:lnSpc>
              <a:spcBef>
                <a:spcPts val="35"/>
              </a:spcBef>
            </a:pPr>
            <a:endParaRPr sz="850" dirty="0">
              <a:latin typeface="Times New Roman"/>
              <a:cs typeface="Times New Roman"/>
            </a:endParaRPr>
          </a:p>
          <a:p>
            <a:pPr marL="299085" indent="-286385">
              <a:lnSpc>
                <a:spcPts val="1945"/>
              </a:lnSpc>
              <a:buFont typeface="Arial"/>
              <a:buChar char="•"/>
              <a:tabLst>
                <a:tab pos="299720" algn="l"/>
              </a:tabLst>
            </a:pPr>
            <a:r>
              <a:rPr sz="1800" dirty="0">
                <a:latin typeface="Arial"/>
                <a:cs typeface="Arial"/>
              </a:rPr>
              <a:t>Given</a:t>
            </a:r>
            <a:r>
              <a:rPr sz="1800" spc="-10" dirty="0">
                <a:latin typeface="Arial"/>
                <a:cs typeface="Arial"/>
              </a:rPr>
              <a:t> </a:t>
            </a:r>
            <a:r>
              <a:rPr sz="1800" dirty="0">
                <a:latin typeface="Arial"/>
                <a:cs typeface="Arial"/>
              </a:rPr>
              <a:t>d items, th</a:t>
            </a:r>
            <a:r>
              <a:rPr sz="1800" spc="-10" dirty="0">
                <a:latin typeface="Arial"/>
                <a:cs typeface="Arial"/>
              </a:rPr>
              <a:t>e</a:t>
            </a:r>
            <a:r>
              <a:rPr sz="1800" dirty="0">
                <a:latin typeface="Arial"/>
                <a:cs typeface="Arial"/>
              </a:rPr>
              <a:t>re </a:t>
            </a:r>
            <a:r>
              <a:rPr sz="1800" spc="-10" dirty="0">
                <a:latin typeface="Arial"/>
                <a:cs typeface="Arial"/>
              </a:rPr>
              <a:t>a</a:t>
            </a:r>
            <a:r>
              <a:rPr sz="1800" dirty="0">
                <a:latin typeface="Arial"/>
                <a:cs typeface="Arial"/>
              </a:rPr>
              <a:t>re</a:t>
            </a:r>
            <a:r>
              <a:rPr sz="1800" spc="5" dirty="0">
                <a:latin typeface="Arial"/>
                <a:cs typeface="Arial"/>
              </a:rPr>
              <a:t> </a:t>
            </a:r>
            <a:r>
              <a:rPr sz="1800" dirty="0">
                <a:latin typeface="Arial"/>
                <a:cs typeface="Arial"/>
              </a:rPr>
              <a:t>2</a:t>
            </a:r>
            <a:r>
              <a:rPr sz="1800" baseline="25462" dirty="0">
                <a:latin typeface="Arial"/>
                <a:cs typeface="Arial"/>
              </a:rPr>
              <a:t>d</a:t>
            </a:r>
            <a:r>
              <a:rPr sz="1800" spc="240" baseline="25462" dirty="0">
                <a:latin typeface="Arial"/>
                <a:cs typeface="Arial"/>
              </a:rPr>
              <a:t> </a:t>
            </a:r>
            <a:r>
              <a:rPr sz="1800" dirty="0">
                <a:latin typeface="Arial"/>
                <a:cs typeface="Arial"/>
              </a:rPr>
              <a:t>p</a:t>
            </a:r>
            <a:r>
              <a:rPr sz="1800" spc="-10" dirty="0">
                <a:latin typeface="Arial"/>
                <a:cs typeface="Arial"/>
              </a:rPr>
              <a:t>o</a:t>
            </a:r>
            <a:r>
              <a:rPr sz="1800" dirty="0">
                <a:latin typeface="Arial"/>
                <a:cs typeface="Arial"/>
              </a:rPr>
              <a:t>ssi</a:t>
            </a:r>
            <a:r>
              <a:rPr sz="1800" spc="-10" dirty="0">
                <a:latin typeface="Arial"/>
                <a:cs typeface="Arial"/>
              </a:rPr>
              <a:t>b</a:t>
            </a:r>
            <a:r>
              <a:rPr sz="1800" dirty="0">
                <a:latin typeface="Arial"/>
                <a:cs typeface="Arial"/>
              </a:rPr>
              <a:t>le</a:t>
            </a:r>
            <a:r>
              <a:rPr sz="1800" spc="15" dirty="0">
                <a:latin typeface="Arial"/>
                <a:cs typeface="Arial"/>
              </a:rPr>
              <a:t> </a:t>
            </a:r>
            <a:r>
              <a:rPr sz="1800" dirty="0">
                <a:latin typeface="Arial"/>
                <a:cs typeface="Arial"/>
              </a:rPr>
              <a:t>ca</a:t>
            </a:r>
            <a:r>
              <a:rPr sz="1800" spc="-10" dirty="0">
                <a:latin typeface="Arial"/>
                <a:cs typeface="Arial"/>
              </a:rPr>
              <a:t>n</a:t>
            </a:r>
            <a:r>
              <a:rPr sz="1800" dirty="0">
                <a:latin typeface="Arial"/>
                <a:cs typeface="Arial"/>
              </a:rPr>
              <a:t>d</a:t>
            </a:r>
            <a:r>
              <a:rPr sz="1800" spc="-10" dirty="0">
                <a:latin typeface="Arial"/>
                <a:cs typeface="Arial"/>
              </a:rPr>
              <a:t>i</a:t>
            </a:r>
            <a:r>
              <a:rPr sz="1800" dirty="0">
                <a:latin typeface="Arial"/>
                <a:cs typeface="Arial"/>
              </a:rPr>
              <a:t>d</a:t>
            </a:r>
            <a:r>
              <a:rPr sz="1800" spc="-10" dirty="0">
                <a:latin typeface="Arial"/>
                <a:cs typeface="Arial"/>
              </a:rPr>
              <a:t>a</a:t>
            </a:r>
            <a:r>
              <a:rPr sz="1800" dirty="0">
                <a:latin typeface="Arial"/>
                <a:cs typeface="Arial"/>
              </a:rPr>
              <a:t>te</a:t>
            </a:r>
            <a:r>
              <a:rPr sz="1800" spc="10" dirty="0">
                <a:latin typeface="Arial"/>
                <a:cs typeface="Arial"/>
              </a:rPr>
              <a:t> </a:t>
            </a:r>
            <a:r>
              <a:rPr sz="1800" dirty="0" err="1">
                <a:latin typeface="Arial"/>
                <a:cs typeface="Arial"/>
              </a:rPr>
              <a:t>items</a:t>
            </a:r>
            <a:r>
              <a:rPr sz="1800" spc="-10" dirty="0" err="1">
                <a:latin typeface="Arial"/>
                <a:cs typeface="Arial"/>
              </a:rPr>
              <a:t>e</a:t>
            </a:r>
            <a:r>
              <a:rPr sz="1800" dirty="0" err="1">
                <a:latin typeface="Arial"/>
                <a:cs typeface="Arial"/>
              </a:rPr>
              <a:t>ts</a:t>
            </a:r>
            <a:endParaRPr lang="en-US" sz="1800" dirty="0">
              <a:latin typeface="Arial"/>
              <a:cs typeface="Arial"/>
            </a:endParaRPr>
          </a:p>
          <a:p>
            <a:pPr marL="299085" indent="-286385">
              <a:lnSpc>
                <a:spcPts val="1730"/>
              </a:lnSpc>
              <a:buFont typeface="Arial"/>
              <a:buChar char="•"/>
              <a:tabLst>
                <a:tab pos="299720" algn="l"/>
              </a:tabLst>
            </a:pPr>
            <a:endParaRPr lang="en-US" sz="1800" dirty="0">
              <a:latin typeface="Arial"/>
              <a:cs typeface="Arial"/>
            </a:endParaRPr>
          </a:p>
          <a:p>
            <a:pPr marL="299085" indent="-286385">
              <a:lnSpc>
                <a:spcPts val="1730"/>
              </a:lnSpc>
              <a:buFont typeface="Arial"/>
              <a:buChar char="•"/>
              <a:tabLst>
                <a:tab pos="299720" algn="l"/>
              </a:tabLst>
            </a:pPr>
            <a:r>
              <a:rPr sz="1800" dirty="0">
                <a:latin typeface="Arial"/>
                <a:cs typeface="Arial"/>
              </a:rPr>
              <a:t>Fast</a:t>
            </a:r>
            <a:r>
              <a:rPr sz="1800" spc="-10" dirty="0">
                <a:latin typeface="Arial"/>
                <a:cs typeface="Arial"/>
              </a:rPr>
              <a:t> </a:t>
            </a:r>
            <a:r>
              <a:rPr sz="1800" dirty="0">
                <a:latin typeface="Arial"/>
                <a:cs typeface="Arial"/>
              </a:rPr>
              <a:t>Fo</a:t>
            </a:r>
            <a:r>
              <a:rPr sz="1800" spc="-10" dirty="0">
                <a:latin typeface="Arial"/>
                <a:cs typeface="Arial"/>
              </a:rPr>
              <a:t>o</a:t>
            </a:r>
            <a:r>
              <a:rPr sz="1800" dirty="0">
                <a:latin typeface="Arial"/>
                <a:cs typeface="Arial"/>
              </a:rPr>
              <a:t>d</a:t>
            </a:r>
            <a:r>
              <a:rPr sz="1800" spc="5" dirty="0">
                <a:latin typeface="Arial"/>
                <a:cs typeface="Arial"/>
              </a:rPr>
              <a:t> </a:t>
            </a:r>
            <a:r>
              <a:rPr sz="1800" dirty="0">
                <a:latin typeface="Arial"/>
                <a:cs typeface="Arial"/>
              </a:rPr>
              <a:t>R</a:t>
            </a:r>
            <a:r>
              <a:rPr sz="1800" spc="-10" dirty="0">
                <a:latin typeface="Arial"/>
                <a:cs typeface="Arial"/>
              </a:rPr>
              <a:t>e</a:t>
            </a:r>
            <a:r>
              <a:rPr sz="1800" dirty="0">
                <a:latin typeface="Arial"/>
                <a:cs typeface="Arial"/>
              </a:rPr>
              <a:t>sta</a:t>
            </a:r>
            <a:r>
              <a:rPr sz="1800" spc="-10" dirty="0">
                <a:latin typeface="Arial"/>
                <a:cs typeface="Arial"/>
              </a:rPr>
              <a:t>u</a:t>
            </a:r>
            <a:r>
              <a:rPr sz="1800" dirty="0">
                <a:latin typeface="Arial"/>
                <a:cs typeface="Arial"/>
              </a:rPr>
              <a:t>ra</a:t>
            </a:r>
            <a:r>
              <a:rPr sz="1800" spc="-10" dirty="0">
                <a:latin typeface="Arial"/>
                <a:cs typeface="Arial"/>
              </a:rPr>
              <a:t>n</a:t>
            </a:r>
            <a:r>
              <a:rPr sz="1800" dirty="0">
                <a:latin typeface="Arial"/>
                <a:cs typeface="Arial"/>
              </a:rPr>
              <a:t>t…co</a:t>
            </a:r>
            <a:r>
              <a:rPr sz="1800" spc="-10" dirty="0">
                <a:latin typeface="Arial"/>
                <a:cs typeface="Arial"/>
              </a:rPr>
              <a:t>u</a:t>
            </a:r>
            <a:r>
              <a:rPr sz="1800" dirty="0">
                <a:latin typeface="Arial"/>
                <a:cs typeface="Arial"/>
              </a:rPr>
              <a:t>ld</a:t>
            </a:r>
            <a:r>
              <a:rPr sz="1800" spc="15" dirty="0">
                <a:latin typeface="Arial"/>
                <a:cs typeface="Arial"/>
              </a:rPr>
              <a:t> </a:t>
            </a:r>
            <a:r>
              <a:rPr sz="1800" dirty="0">
                <a:latin typeface="Arial"/>
                <a:cs typeface="Arial"/>
              </a:rPr>
              <a:t>h</a:t>
            </a:r>
            <a:r>
              <a:rPr sz="1800" spc="-10" dirty="0">
                <a:latin typeface="Arial"/>
                <a:cs typeface="Arial"/>
              </a:rPr>
              <a:t>a</a:t>
            </a:r>
            <a:r>
              <a:rPr sz="1800" dirty="0">
                <a:latin typeface="Arial"/>
                <a:cs typeface="Arial"/>
              </a:rPr>
              <a:t>ve</a:t>
            </a:r>
            <a:r>
              <a:rPr sz="1800" spc="5" dirty="0">
                <a:latin typeface="Arial"/>
                <a:cs typeface="Arial"/>
              </a:rPr>
              <a:t> </a:t>
            </a:r>
            <a:r>
              <a:rPr sz="1800" dirty="0">
                <a:latin typeface="Arial"/>
                <a:cs typeface="Arial"/>
              </a:rPr>
              <a:t>1</a:t>
            </a:r>
            <a:r>
              <a:rPr sz="1800" spc="-10" dirty="0">
                <a:latin typeface="Arial"/>
                <a:cs typeface="Arial"/>
              </a:rPr>
              <a:t>0</a:t>
            </a:r>
            <a:r>
              <a:rPr sz="1800" dirty="0">
                <a:latin typeface="Arial"/>
                <a:cs typeface="Arial"/>
              </a:rPr>
              <a:t>0 it</a:t>
            </a:r>
            <a:r>
              <a:rPr sz="1800" spc="-10" dirty="0">
                <a:latin typeface="Arial"/>
                <a:cs typeface="Arial"/>
              </a:rPr>
              <a:t>e</a:t>
            </a:r>
            <a:r>
              <a:rPr sz="1800" dirty="0">
                <a:latin typeface="Arial"/>
                <a:cs typeface="Arial"/>
              </a:rPr>
              <a:t>ms on</a:t>
            </a:r>
            <a:r>
              <a:rPr sz="1800" spc="5" dirty="0">
                <a:latin typeface="Arial"/>
                <a:cs typeface="Arial"/>
              </a:rPr>
              <a:t> </a:t>
            </a:r>
            <a:r>
              <a:rPr sz="1800" dirty="0">
                <a:latin typeface="Arial"/>
                <a:cs typeface="Arial"/>
              </a:rPr>
              <a:t>its</a:t>
            </a:r>
            <a:r>
              <a:rPr sz="1800" spc="-10" dirty="0">
                <a:latin typeface="Arial"/>
                <a:cs typeface="Arial"/>
              </a:rPr>
              <a:t> </a:t>
            </a:r>
            <a:r>
              <a:rPr sz="1800" dirty="0">
                <a:latin typeface="Arial"/>
                <a:cs typeface="Arial"/>
              </a:rPr>
              <a:t>me</a:t>
            </a:r>
            <a:r>
              <a:rPr sz="1800" spc="-10" dirty="0">
                <a:latin typeface="Arial"/>
                <a:cs typeface="Arial"/>
              </a:rPr>
              <a:t>n</a:t>
            </a:r>
            <a:r>
              <a:rPr sz="1800" dirty="0">
                <a:latin typeface="Arial"/>
                <a:cs typeface="Arial"/>
              </a:rPr>
              <a:t>u</a:t>
            </a:r>
          </a:p>
          <a:p>
            <a:pPr marL="756285" marR="5080" lvl="1" indent="-286385">
              <a:lnSpc>
                <a:spcPct val="80000"/>
              </a:lnSpc>
              <a:spcBef>
                <a:spcPts val="215"/>
              </a:spcBef>
              <a:buFont typeface="Arial"/>
              <a:buChar char="•"/>
              <a:tabLst>
                <a:tab pos="756920" algn="l"/>
              </a:tabLst>
            </a:pPr>
            <a:r>
              <a:rPr sz="1600" dirty="0">
                <a:latin typeface="Arial"/>
                <a:cs typeface="Arial"/>
              </a:rPr>
              <a:t>H</a:t>
            </a:r>
            <a:r>
              <a:rPr sz="1600" spc="-10" dirty="0">
                <a:latin typeface="Arial"/>
                <a:cs typeface="Arial"/>
              </a:rPr>
              <a:t>o</a:t>
            </a:r>
            <a:r>
              <a:rPr sz="1600" dirty="0">
                <a:latin typeface="Arial"/>
                <a:cs typeface="Arial"/>
              </a:rPr>
              <a:t>w</a:t>
            </a:r>
            <a:r>
              <a:rPr sz="1600" spc="10" dirty="0">
                <a:latin typeface="Arial"/>
                <a:cs typeface="Arial"/>
              </a:rPr>
              <a:t> </a:t>
            </a:r>
            <a:r>
              <a:rPr sz="1600" dirty="0">
                <a:latin typeface="Arial"/>
                <a:cs typeface="Arial"/>
              </a:rPr>
              <a:t>ma</a:t>
            </a:r>
            <a:r>
              <a:rPr sz="1600" spc="-10" dirty="0">
                <a:latin typeface="Arial"/>
                <a:cs typeface="Arial"/>
              </a:rPr>
              <a:t>n</a:t>
            </a:r>
            <a:r>
              <a:rPr sz="1600" dirty="0">
                <a:latin typeface="Arial"/>
                <a:cs typeface="Arial"/>
              </a:rPr>
              <a:t>y com</a:t>
            </a:r>
            <a:r>
              <a:rPr sz="1600" spc="-10" dirty="0">
                <a:latin typeface="Arial"/>
                <a:cs typeface="Arial"/>
              </a:rPr>
              <a:t>b</a:t>
            </a:r>
            <a:r>
              <a:rPr sz="1600" dirty="0">
                <a:latin typeface="Arial"/>
                <a:cs typeface="Arial"/>
              </a:rPr>
              <a:t>i</a:t>
            </a:r>
            <a:r>
              <a:rPr sz="1600" spc="-10" dirty="0">
                <a:latin typeface="Arial"/>
                <a:cs typeface="Arial"/>
              </a:rPr>
              <a:t>n</a:t>
            </a:r>
            <a:r>
              <a:rPr sz="1600" dirty="0">
                <a:latin typeface="Arial"/>
                <a:cs typeface="Arial"/>
              </a:rPr>
              <a:t>ati</a:t>
            </a:r>
            <a:r>
              <a:rPr sz="1600" spc="-10" dirty="0">
                <a:latin typeface="Arial"/>
                <a:cs typeface="Arial"/>
              </a:rPr>
              <a:t>o</a:t>
            </a:r>
            <a:r>
              <a:rPr sz="1600" dirty="0">
                <a:latin typeface="Arial"/>
                <a:cs typeface="Arial"/>
              </a:rPr>
              <a:t>ns</a:t>
            </a:r>
            <a:r>
              <a:rPr sz="1600" spc="20" dirty="0">
                <a:latin typeface="Arial"/>
                <a:cs typeface="Arial"/>
              </a:rPr>
              <a:t> </a:t>
            </a:r>
            <a:r>
              <a:rPr sz="1600" dirty="0">
                <a:latin typeface="Arial"/>
                <a:cs typeface="Arial"/>
              </a:rPr>
              <a:t>are</a:t>
            </a:r>
            <a:r>
              <a:rPr sz="1600" spc="-10" dirty="0">
                <a:latin typeface="Arial"/>
                <a:cs typeface="Arial"/>
              </a:rPr>
              <a:t> </a:t>
            </a:r>
            <a:r>
              <a:rPr sz="1600" spc="5" dirty="0">
                <a:latin typeface="Arial"/>
                <a:cs typeface="Arial"/>
              </a:rPr>
              <a:t>t</a:t>
            </a:r>
            <a:r>
              <a:rPr sz="1600" dirty="0">
                <a:latin typeface="Arial"/>
                <a:cs typeface="Arial"/>
              </a:rPr>
              <a:t>h</a:t>
            </a:r>
            <a:r>
              <a:rPr sz="1600" spc="-10" dirty="0">
                <a:latin typeface="Arial"/>
                <a:cs typeface="Arial"/>
              </a:rPr>
              <a:t>e</a:t>
            </a:r>
            <a:r>
              <a:rPr sz="1600" dirty="0">
                <a:latin typeface="Arial"/>
                <a:cs typeface="Arial"/>
              </a:rPr>
              <a:t>re</a:t>
            </a:r>
            <a:r>
              <a:rPr sz="1600" spc="5" dirty="0">
                <a:latin typeface="Arial"/>
                <a:cs typeface="Arial"/>
              </a:rPr>
              <a:t> </a:t>
            </a:r>
            <a:r>
              <a:rPr sz="1600" spc="-40" dirty="0">
                <a:latin typeface="Arial"/>
                <a:cs typeface="Arial"/>
              </a:rPr>
              <a:t>w</a:t>
            </a:r>
            <a:r>
              <a:rPr sz="1600" dirty="0">
                <a:latin typeface="Arial"/>
                <a:cs typeface="Arial"/>
              </a:rPr>
              <a:t>ith</a:t>
            </a:r>
            <a:r>
              <a:rPr sz="1600" spc="30" dirty="0">
                <a:latin typeface="Arial"/>
                <a:cs typeface="Arial"/>
              </a:rPr>
              <a:t> </a:t>
            </a:r>
            <a:r>
              <a:rPr sz="1600" dirty="0">
                <a:latin typeface="Arial"/>
                <a:cs typeface="Arial"/>
              </a:rPr>
              <a:t>3 </a:t>
            </a:r>
            <a:r>
              <a:rPr sz="1600" spc="-10" dirty="0">
                <a:latin typeface="Arial"/>
                <a:cs typeface="Arial"/>
              </a:rPr>
              <a:t>d</a:t>
            </a:r>
            <a:r>
              <a:rPr sz="1600" dirty="0">
                <a:latin typeface="Arial"/>
                <a:cs typeface="Arial"/>
              </a:rPr>
              <a:t>i</a:t>
            </a:r>
            <a:r>
              <a:rPr sz="1600" spc="-40" dirty="0">
                <a:latin typeface="Arial"/>
                <a:cs typeface="Arial"/>
              </a:rPr>
              <a:t>f</a:t>
            </a:r>
            <a:r>
              <a:rPr sz="1600" dirty="0">
                <a:latin typeface="Arial"/>
                <a:cs typeface="Arial"/>
              </a:rPr>
              <a:t>fer</a:t>
            </a:r>
            <a:r>
              <a:rPr sz="1600" spc="-10" dirty="0">
                <a:latin typeface="Arial"/>
                <a:cs typeface="Arial"/>
              </a:rPr>
              <a:t>e</a:t>
            </a:r>
            <a:r>
              <a:rPr sz="1600" dirty="0">
                <a:latin typeface="Arial"/>
                <a:cs typeface="Arial"/>
              </a:rPr>
              <a:t>nt</a:t>
            </a:r>
            <a:r>
              <a:rPr sz="1600" spc="10" dirty="0">
                <a:latin typeface="Arial"/>
                <a:cs typeface="Arial"/>
              </a:rPr>
              <a:t> </a:t>
            </a:r>
            <a:r>
              <a:rPr sz="1600" dirty="0">
                <a:latin typeface="Arial"/>
                <a:cs typeface="Arial"/>
              </a:rPr>
              <a:t>me</a:t>
            </a:r>
            <a:r>
              <a:rPr sz="1600" spc="-10" dirty="0">
                <a:latin typeface="Arial"/>
                <a:cs typeface="Arial"/>
              </a:rPr>
              <a:t>n</a:t>
            </a:r>
            <a:r>
              <a:rPr sz="1600" dirty="0">
                <a:latin typeface="Arial"/>
                <a:cs typeface="Arial"/>
              </a:rPr>
              <a:t>u it</a:t>
            </a:r>
            <a:r>
              <a:rPr sz="1600" spc="-10" dirty="0">
                <a:latin typeface="Arial"/>
                <a:cs typeface="Arial"/>
              </a:rPr>
              <a:t>e</a:t>
            </a:r>
            <a:r>
              <a:rPr sz="1600" dirty="0">
                <a:latin typeface="Arial"/>
                <a:cs typeface="Arial"/>
              </a:rPr>
              <a:t>ms? 1</a:t>
            </a:r>
            <a:r>
              <a:rPr sz="1600" spc="-10" dirty="0">
                <a:latin typeface="Arial"/>
                <a:cs typeface="Arial"/>
              </a:rPr>
              <a:t>6</a:t>
            </a:r>
            <a:r>
              <a:rPr sz="1600" dirty="0">
                <a:latin typeface="Arial"/>
                <a:cs typeface="Arial"/>
              </a:rPr>
              <a:t>1,</a:t>
            </a:r>
            <a:r>
              <a:rPr sz="1600" spc="-10" dirty="0">
                <a:latin typeface="Arial"/>
                <a:cs typeface="Arial"/>
              </a:rPr>
              <a:t>7</a:t>
            </a:r>
            <a:r>
              <a:rPr sz="1600" dirty="0">
                <a:latin typeface="Arial"/>
                <a:cs typeface="Arial"/>
              </a:rPr>
              <a:t>00</a:t>
            </a:r>
            <a:r>
              <a:rPr sz="1600" spc="5" dirty="0">
                <a:latin typeface="Arial"/>
                <a:cs typeface="Arial"/>
              </a:rPr>
              <a:t> </a:t>
            </a:r>
            <a:r>
              <a:rPr sz="1600" dirty="0">
                <a:latin typeface="Arial"/>
                <a:cs typeface="Arial"/>
              </a:rPr>
              <a:t>!</a:t>
            </a:r>
            <a:endParaRPr lang="en-US" sz="1600" dirty="0">
              <a:latin typeface="Arial"/>
              <a:cs typeface="Arial"/>
            </a:endParaRPr>
          </a:p>
          <a:p>
            <a:pPr marL="299085" indent="-286385">
              <a:lnSpc>
                <a:spcPts val="1515"/>
              </a:lnSpc>
              <a:buFont typeface="Arial"/>
              <a:buChar char="•"/>
              <a:tabLst>
                <a:tab pos="299720" algn="l"/>
              </a:tabLst>
            </a:pPr>
            <a:endParaRPr lang="en-US" dirty="0">
              <a:latin typeface="Arial"/>
              <a:cs typeface="Arial"/>
            </a:endParaRPr>
          </a:p>
          <a:p>
            <a:pPr marL="299085" indent="-286385">
              <a:lnSpc>
                <a:spcPts val="1515"/>
              </a:lnSpc>
              <a:buFont typeface="Arial"/>
              <a:buChar char="•"/>
              <a:tabLst>
                <a:tab pos="299720" algn="l"/>
              </a:tabLst>
            </a:pPr>
            <a:r>
              <a:rPr sz="1800" dirty="0">
                <a:latin typeface="Arial"/>
                <a:cs typeface="Arial"/>
              </a:rPr>
              <a:t>S</a:t>
            </a:r>
            <a:r>
              <a:rPr sz="1800" spc="-10" dirty="0">
                <a:latin typeface="Arial"/>
                <a:cs typeface="Arial"/>
              </a:rPr>
              <a:t>upe</a:t>
            </a:r>
            <a:r>
              <a:rPr sz="1800" dirty="0">
                <a:latin typeface="Arial"/>
                <a:cs typeface="Arial"/>
              </a:rPr>
              <a:t>rm</a:t>
            </a:r>
            <a:r>
              <a:rPr sz="1800" spc="-10" dirty="0">
                <a:latin typeface="Arial"/>
                <a:cs typeface="Arial"/>
              </a:rPr>
              <a:t>a</a:t>
            </a:r>
            <a:r>
              <a:rPr sz="1800" dirty="0">
                <a:latin typeface="Arial"/>
                <a:cs typeface="Arial"/>
              </a:rPr>
              <a:t>rk</a:t>
            </a:r>
            <a:r>
              <a:rPr sz="1800" spc="-10" dirty="0">
                <a:latin typeface="Arial"/>
                <a:cs typeface="Arial"/>
              </a:rPr>
              <a:t>e</a:t>
            </a:r>
            <a:r>
              <a:rPr sz="1800" dirty="0">
                <a:latin typeface="Arial"/>
                <a:cs typeface="Arial"/>
              </a:rPr>
              <a:t>t…</a:t>
            </a:r>
            <a:r>
              <a:rPr sz="1800" spc="-10" dirty="0">
                <a:latin typeface="Arial"/>
                <a:cs typeface="Arial"/>
              </a:rPr>
              <a:t>10</a:t>
            </a:r>
            <a:r>
              <a:rPr sz="1800" dirty="0">
                <a:latin typeface="Arial"/>
                <a:cs typeface="Arial"/>
              </a:rPr>
              <a:t>,0</a:t>
            </a:r>
            <a:r>
              <a:rPr sz="1800" spc="-10" dirty="0">
                <a:latin typeface="Arial"/>
                <a:cs typeface="Arial"/>
              </a:rPr>
              <a:t>0</a:t>
            </a:r>
            <a:r>
              <a:rPr sz="1800" dirty="0">
                <a:latin typeface="Arial"/>
                <a:cs typeface="Arial"/>
              </a:rPr>
              <a:t>0</a:t>
            </a:r>
            <a:r>
              <a:rPr sz="1800" spc="20" dirty="0">
                <a:latin typeface="Arial"/>
                <a:cs typeface="Arial"/>
              </a:rPr>
              <a:t> </a:t>
            </a:r>
            <a:r>
              <a:rPr sz="1800" spc="-10" dirty="0">
                <a:latin typeface="Arial"/>
                <a:cs typeface="Arial"/>
              </a:rPr>
              <a:t>o</a:t>
            </a:r>
            <a:r>
              <a:rPr sz="1800" dirty="0">
                <a:latin typeface="Arial"/>
                <a:cs typeface="Arial"/>
              </a:rPr>
              <a:t>r more </a:t>
            </a:r>
            <a:r>
              <a:rPr sz="1800" spc="-10" dirty="0">
                <a:latin typeface="Arial"/>
                <a:cs typeface="Arial"/>
              </a:rPr>
              <a:t>un</a:t>
            </a:r>
            <a:r>
              <a:rPr sz="1800" dirty="0">
                <a:latin typeface="Arial"/>
                <a:cs typeface="Arial"/>
              </a:rPr>
              <a:t>i</a:t>
            </a:r>
            <a:r>
              <a:rPr sz="1800" spc="-15" dirty="0">
                <a:latin typeface="Arial"/>
                <a:cs typeface="Arial"/>
              </a:rPr>
              <a:t>q</a:t>
            </a:r>
            <a:r>
              <a:rPr sz="1800" spc="-10" dirty="0">
                <a:latin typeface="Arial"/>
                <a:cs typeface="Arial"/>
              </a:rPr>
              <a:t>u</a:t>
            </a:r>
            <a:r>
              <a:rPr sz="1800" dirty="0">
                <a:latin typeface="Arial"/>
                <a:cs typeface="Arial"/>
              </a:rPr>
              <a:t>e</a:t>
            </a:r>
            <a:r>
              <a:rPr sz="1800" spc="5" dirty="0">
                <a:latin typeface="Arial"/>
                <a:cs typeface="Arial"/>
              </a:rPr>
              <a:t> </a:t>
            </a:r>
            <a:r>
              <a:rPr sz="1800" dirty="0">
                <a:latin typeface="Arial"/>
                <a:cs typeface="Arial"/>
              </a:rPr>
              <a:t>it</a:t>
            </a:r>
            <a:r>
              <a:rPr sz="1800" spc="-10" dirty="0">
                <a:latin typeface="Arial"/>
                <a:cs typeface="Arial"/>
              </a:rPr>
              <a:t>e</a:t>
            </a:r>
            <a:r>
              <a:rPr sz="1800" dirty="0">
                <a:latin typeface="Arial"/>
                <a:cs typeface="Arial"/>
              </a:rPr>
              <a:t>ms</a:t>
            </a:r>
          </a:p>
          <a:p>
            <a:pPr marL="756285" lvl="1" indent="-286385">
              <a:lnSpc>
                <a:spcPts val="1730"/>
              </a:lnSpc>
              <a:buFont typeface="Arial"/>
              <a:buChar char="•"/>
              <a:tabLst>
                <a:tab pos="756920" algn="l"/>
              </a:tabLst>
            </a:pPr>
            <a:r>
              <a:rPr sz="1600" dirty="0">
                <a:latin typeface="Arial"/>
                <a:cs typeface="Arial"/>
              </a:rPr>
              <a:t>50</a:t>
            </a:r>
            <a:r>
              <a:rPr sz="1600" spc="-10" dirty="0">
                <a:latin typeface="Arial"/>
                <a:cs typeface="Arial"/>
              </a:rPr>
              <a:t> </a:t>
            </a:r>
            <a:r>
              <a:rPr sz="1600" dirty="0">
                <a:latin typeface="Arial"/>
                <a:cs typeface="Arial"/>
              </a:rPr>
              <a:t>mil</a:t>
            </a:r>
            <a:r>
              <a:rPr sz="1600" spc="-10" dirty="0">
                <a:latin typeface="Arial"/>
                <a:cs typeface="Arial"/>
              </a:rPr>
              <a:t>l</a:t>
            </a:r>
            <a:r>
              <a:rPr sz="1600" dirty="0">
                <a:latin typeface="Arial"/>
                <a:cs typeface="Arial"/>
              </a:rPr>
              <a:t>i</a:t>
            </a:r>
            <a:r>
              <a:rPr sz="1600" spc="-10" dirty="0">
                <a:latin typeface="Arial"/>
                <a:cs typeface="Arial"/>
              </a:rPr>
              <a:t>o</a:t>
            </a:r>
            <a:r>
              <a:rPr sz="1600" dirty="0">
                <a:latin typeface="Arial"/>
                <a:cs typeface="Arial"/>
              </a:rPr>
              <a:t>n</a:t>
            </a:r>
            <a:r>
              <a:rPr sz="1600" spc="20" dirty="0">
                <a:latin typeface="Arial"/>
                <a:cs typeface="Arial"/>
              </a:rPr>
              <a:t> </a:t>
            </a:r>
            <a:r>
              <a:rPr sz="1600" spc="-5" dirty="0">
                <a:latin typeface="Arial"/>
                <a:cs typeface="Arial"/>
              </a:rPr>
              <a:t>2</a:t>
            </a:r>
            <a:r>
              <a:rPr sz="1600" dirty="0">
                <a:latin typeface="Arial"/>
                <a:cs typeface="Arial"/>
              </a:rPr>
              <a:t>-item c</a:t>
            </a:r>
            <a:r>
              <a:rPr sz="1600" spc="-10" dirty="0">
                <a:latin typeface="Arial"/>
                <a:cs typeface="Arial"/>
              </a:rPr>
              <a:t>o</a:t>
            </a:r>
            <a:r>
              <a:rPr sz="1600" dirty="0">
                <a:latin typeface="Arial"/>
                <a:cs typeface="Arial"/>
              </a:rPr>
              <a:t>mb</a:t>
            </a:r>
            <a:r>
              <a:rPr sz="1600" spc="-10" dirty="0">
                <a:latin typeface="Arial"/>
                <a:cs typeface="Arial"/>
              </a:rPr>
              <a:t>i</a:t>
            </a:r>
            <a:r>
              <a:rPr sz="1600" dirty="0">
                <a:latin typeface="Arial"/>
                <a:cs typeface="Arial"/>
              </a:rPr>
              <a:t>n</a:t>
            </a:r>
            <a:r>
              <a:rPr sz="1600" spc="-10" dirty="0">
                <a:latin typeface="Arial"/>
                <a:cs typeface="Arial"/>
              </a:rPr>
              <a:t>a</a:t>
            </a:r>
            <a:r>
              <a:rPr sz="1600" dirty="0">
                <a:latin typeface="Arial"/>
                <a:cs typeface="Arial"/>
              </a:rPr>
              <a:t>tio</a:t>
            </a:r>
            <a:r>
              <a:rPr sz="1600" spc="-10" dirty="0">
                <a:latin typeface="Arial"/>
                <a:cs typeface="Arial"/>
              </a:rPr>
              <a:t>n</a:t>
            </a:r>
            <a:r>
              <a:rPr sz="1600" dirty="0">
                <a:latin typeface="Arial"/>
                <a:cs typeface="Arial"/>
              </a:rPr>
              <a:t>s</a:t>
            </a:r>
            <a:r>
              <a:rPr lang="en-US" sz="1600" dirty="0">
                <a:latin typeface="Arial"/>
                <a:cs typeface="Arial"/>
              </a:rPr>
              <a:t>; </a:t>
            </a:r>
            <a:r>
              <a:rPr sz="1600" dirty="0">
                <a:latin typeface="Arial"/>
                <a:cs typeface="Arial"/>
              </a:rPr>
              <a:t>1</a:t>
            </a:r>
            <a:r>
              <a:rPr sz="1600" spc="-10" dirty="0">
                <a:latin typeface="Arial"/>
                <a:cs typeface="Arial"/>
              </a:rPr>
              <a:t>0</a:t>
            </a:r>
            <a:r>
              <a:rPr sz="1600" dirty="0">
                <a:latin typeface="Arial"/>
                <a:cs typeface="Arial"/>
              </a:rPr>
              <a:t>0</a:t>
            </a:r>
            <a:r>
              <a:rPr sz="1600" spc="5" dirty="0">
                <a:latin typeface="Arial"/>
                <a:cs typeface="Arial"/>
              </a:rPr>
              <a:t> </a:t>
            </a:r>
            <a:r>
              <a:rPr sz="1600" dirty="0">
                <a:latin typeface="Arial"/>
                <a:cs typeface="Arial"/>
              </a:rPr>
              <a:t>b</a:t>
            </a:r>
            <a:r>
              <a:rPr sz="1600" spc="-10" dirty="0">
                <a:latin typeface="Arial"/>
                <a:cs typeface="Arial"/>
              </a:rPr>
              <a:t>i</a:t>
            </a:r>
            <a:r>
              <a:rPr sz="1600" dirty="0">
                <a:latin typeface="Arial"/>
                <a:cs typeface="Arial"/>
              </a:rPr>
              <a:t>l</a:t>
            </a:r>
            <a:r>
              <a:rPr sz="1600" spc="-10" dirty="0">
                <a:latin typeface="Arial"/>
                <a:cs typeface="Arial"/>
              </a:rPr>
              <a:t>l</a:t>
            </a:r>
            <a:r>
              <a:rPr sz="1600" dirty="0">
                <a:latin typeface="Arial"/>
                <a:cs typeface="Arial"/>
              </a:rPr>
              <a:t>i</a:t>
            </a:r>
            <a:r>
              <a:rPr sz="1600" spc="-10" dirty="0">
                <a:latin typeface="Arial"/>
                <a:cs typeface="Arial"/>
              </a:rPr>
              <a:t>o</a:t>
            </a:r>
            <a:r>
              <a:rPr sz="1600" dirty="0">
                <a:latin typeface="Arial"/>
                <a:cs typeface="Arial"/>
              </a:rPr>
              <a:t>n</a:t>
            </a:r>
            <a:r>
              <a:rPr sz="1600" spc="20" dirty="0">
                <a:latin typeface="Arial"/>
                <a:cs typeface="Arial"/>
              </a:rPr>
              <a:t> </a:t>
            </a:r>
            <a:r>
              <a:rPr sz="1600" dirty="0">
                <a:latin typeface="Arial"/>
                <a:cs typeface="Arial"/>
              </a:rPr>
              <a:t>3-item c</a:t>
            </a:r>
            <a:r>
              <a:rPr sz="1600" spc="-10" dirty="0">
                <a:latin typeface="Arial"/>
                <a:cs typeface="Arial"/>
              </a:rPr>
              <a:t>o</a:t>
            </a:r>
            <a:r>
              <a:rPr sz="1600" dirty="0">
                <a:latin typeface="Arial"/>
                <a:cs typeface="Arial"/>
              </a:rPr>
              <a:t>mb</a:t>
            </a:r>
            <a:r>
              <a:rPr sz="1600" spc="-10" dirty="0">
                <a:latin typeface="Arial"/>
                <a:cs typeface="Arial"/>
              </a:rPr>
              <a:t>i</a:t>
            </a:r>
            <a:r>
              <a:rPr sz="1600" dirty="0">
                <a:latin typeface="Arial"/>
                <a:cs typeface="Arial"/>
              </a:rPr>
              <a:t>n</a:t>
            </a:r>
            <a:r>
              <a:rPr sz="1600" spc="-10" dirty="0">
                <a:latin typeface="Arial"/>
                <a:cs typeface="Arial"/>
              </a:rPr>
              <a:t>a</a:t>
            </a:r>
            <a:r>
              <a:rPr sz="1600" dirty="0">
                <a:latin typeface="Arial"/>
                <a:cs typeface="Arial"/>
              </a:rPr>
              <a:t>tio</a:t>
            </a:r>
            <a:r>
              <a:rPr sz="1600" spc="-10" dirty="0">
                <a:latin typeface="Arial"/>
                <a:cs typeface="Arial"/>
              </a:rPr>
              <a:t>n</a:t>
            </a:r>
            <a:r>
              <a:rPr sz="1600" dirty="0">
                <a:latin typeface="Arial"/>
                <a:cs typeface="Arial"/>
              </a:rPr>
              <a:t>s</a:t>
            </a:r>
            <a:endParaRPr lang="en-US" sz="1600" dirty="0">
              <a:latin typeface="Arial"/>
              <a:cs typeface="Arial"/>
            </a:endParaRPr>
          </a:p>
          <a:p>
            <a:pPr marL="756285" lvl="1" indent="-286385">
              <a:lnSpc>
                <a:spcPts val="1730"/>
              </a:lnSpc>
              <a:buFont typeface="Arial"/>
              <a:buChar char="•"/>
              <a:tabLst>
                <a:tab pos="756920" algn="l"/>
              </a:tabLst>
            </a:pPr>
            <a:endParaRPr lang="en-US" sz="1600" dirty="0">
              <a:latin typeface="Arial"/>
              <a:cs typeface="Arial"/>
            </a:endParaRPr>
          </a:p>
          <a:p>
            <a:pPr marL="299085" lvl="1" indent="-286385">
              <a:lnSpc>
                <a:spcPts val="1515"/>
              </a:lnSpc>
              <a:buFont typeface="Arial"/>
              <a:buChar char="•"/>
              <a:tabLst>
                <a:tab pos="299720" algn="l"/>
              </a:tabLst>
            </a:pPr>
            <a:r>
              <a:rPr lang="en-US" dirty="0">
                <a:latin typeface="Arial"/>
                <a:cs typeface="Arial"/>
              </a:rPr>
              <a:t>The number of transactions in a given time-period could also be huge (hence expensive/impossible to analyze)</a:t>
            </a:r>
          </a:p>
          <a:p>
            <a:pPr marL="756285" lvl="1" indent="-286385">
              <a:lnSpc>
                <a:spcPts val="1945"/>
              </a:lnSpc>
              <a:buFont typeface="Arial"/>
              <a:buChar char="•"/>
              <a:tabLst>
                <a:tab pos="756920" algn="l"/>
              </a:tabLst>
            </a:pPr>
            <a:endParaRPr sz="1800" dirty="0">
              <a:latin typeface="Arial"/>
              <a:cs typeface="Arial"/>
            </a:endParaRPr>
          </a:p>
        </p:txBody>
      </p:sp>
      <p:sp>
        <p:nvSpPr>
          <p:cNvPr id="147" name="object 14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19</a:t>
            </a:fld>
            <a:endParaRPr dirty="0"/>
          </a:p>
        </p:txBody>
      </p:sp>
    </p:spTree>
    <p:extLst>
      <p:ext uri="{BB962C8B-B14F-4D97-AF65-F5344CB8AC3E}">
        <p14:creationId xmlns:p14="http://schemas.microsoft.com/office/powerpoint/2010/main" val="122704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9028" y="381000"/>
            <a:ext cx="7825943" cy="533400"/>
          </a:xfrm>
          <a:prstGeom prst="rect">
            <a:avLst/>
          </a:prstGeom>
        </p:spPr>
        <p:txBody>
          <a:bodyPr vert="horz" wrap="square" lIns="0" tIns="0" rIns="0" bIns="0" rtlCol="0">
            <a:spAutoFit/>
          </a:bodyPr>
          <a:lstStyle/>
          <a:p>
            <a:pPr marL="711835">
              <a:lnSpc>
                <a:spcPct val="100000"/>
              </a:lnSpc>
            </a:pPr>
            <a:r>
              <a:rPr dirty="0"/>
              <a:t>Recommended Readings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a:t>
            </a:fld>
            <a:endParaRPr dirty="0"/>
          </a:p>
        </p:txBody>
      </p:sp>
      <p:sp>
        <p:nvSpPr>
          <p:cNvPr id="3" name="object 3"/>
          <p:cNvSpPr txBox="1"/>
          <p:nvPr/>
        </p:nvSpPr>
        <p:spPr>
          <a:xfrm>
            <a:off x="228600" y="1828800"/>
            <a:ext cx="6477000" cy="1723549"/>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800" spc="-20" dirty="0">
                <a:latin typeface="Arial"/>
                <a:cs typeface="Arial"/>
              </a:rPr>
              <a:t>Ch</a:t>
            </a:r>
            <a:r>
              <a:rPr sz="2800" spc="-10" dirty="0">
                <a:latin typeface="Arial"/>
                <a:cs typeface="Arial"/>
              </a:rPr>
              <a:t>a</a:t>
            </a:r>
            <a:r>
              <a:rPr sz="2800" spc="-20" dirty="0">
                <a:latin typeface="Arial"/>
                <a:cs typeface="Arial"/>
              </a:rPr>
              <a:t>p</a:t>
            </a:r>
            <a:r>
              <a:rPr sz="2800" spc="-5" dirty="0">
                <a:latin typeface="Arial"/>
                <a:cs typeface="Arial"/>
              </a:rPr>
              <a:t>t</a:t>
            </a:r>
            <a:r>
              <a:rPr sz="2800" spc="-15" dirty="0">
                <a:latin typeface="Arial"/>
                <a:cs typeface="Arial"/>
              </a:rPr>
              <a:t>er</a:t>
            </a:r>
            <a:r>
              <a:rPr sz="2800" spc="20" dirty="0">
                <a:latin typeface="Arial"/>
                <a:cs typeface="Arial"/>
              </a:rPr>
              <a:t> </a:t>
            </a:r>
            <a:r>
              <a:rPr sz="2800" spc="-20" dirty="0">
                <a:latin typeface="Arial"/>
                <a:cs typeface="Arial"/>
              </a:rPr>
              <a:t>1</a:t>
            </a:r>
            <a:r>
              <a:rPr sz="2800" spc="-10" dirty="0">
                <a:latin typeface="Arial"/>
                <a:cs typeface="Arial"/>
              </a:rPr>
              <a:t>5, </a:t>
            </a:r>
            <a:r>
              <a:rPr sz="2800" spc="-20" dirty="0">
                <a:latin typeface="Arial"/>
                <a:cs typeface="Arial"/>
              </a:rPr>
              <a:t>L</a:t>
            </a:r>
            <a:r>
              <a:rPr sz="2800" spc="-5" dirty="0">
                <a:latin typeface="Arial"/>
                <a:cs typeface="Arial"/>
              </a:rPr>
              <a:t>i</a:t>
            </a:r>
            <a:r>
              <a:rPr sz="2800" spc="-20" dirty="0">
                <a:latin typeface="Arial"/>
                <a:cs typeface="Arial"/>
              </a:rPr>
              <a:t>n</a:t>
            </a:r>
            <a:r>
              <a:rPr sz="2800" spc="-10" dirty="0">
                <a:latin typeface="Arial"/>
                <a:cs typeface="Arial"/>
              </a:rPr>
              <a:t>o</a:t>
            </a:r>
            <a:r>
              <a:rPr sz="2800" spc="-55" dirty="0">
                <a:latin typeface="Arial"/>
                <a:cs typeface="Arial"/>
              </a:rPr>
              <a:t>f</a:t>
            </a:r>
            <a:r>
              <a:rPr sz="2800" spc="-10" dirty="0">
                <a:latin typeface="Arial"/>
                <a:cs typeface="Arial"/>
              </a:rPr>
              <a:t>f</a:t>
            </a:r>
            <a:r>
              <a:rPr sz="2800" dirty="0">
                <a:latin typeface="Arial"/>
                <a:cs typeface="Arial"/>
              </a:rPr>
              <a:t> </a:t>
            </a:r>
            <a:r>
              <a:rPr sz="2800" spc="-20" dirty="0">
                <a:latin typeface="Arial"/>
                <a:cs typeface="Arial"/>
              </a:rPr>
              <a:t>a</a:t>
            </a:r>
            <a:r>
              <a:rPr sz="2800" spc="-15" dirty="0">
                <a:latin typeface="Arial"/>
                <a:cs typeface="Arial"/>
              </a:rPr>
              <a:t>n</a:t>
            </a:r>
            <a:r>
              <a:rPr sz="2800" spc="-20" dirty="0">
                <a:latin typeface="Arial"/>
                <a:cs typeface="Arial"/>
              </a:rPr>
              <a:t>d</a:t>
            </a:r>
            <a:r>
              <a:rPr sz="2800" spc="-5" dirty="0">
                <a:latin typeface="Arial"/>
                <a:cs typeface="Arial"/>
              </a:rPr>
              <a:t> </a:t>
            </a:r>
            <a:r>
              <a:rPr sz="2800" spc="-20" dirty="0">
                <a:latin typeface="Arial"/>
                <a:cs typeface="Arial"/>
              </a:rPr>
              <a:t>B</a:t>
            </a:r>
            <a:r>
              <a:rPr sz="2800" spc="-15" dirty="0">
                <a:latin typeface="Arial"/>
                <a:cs typeface="Arial"/>
              </a:rPr>
              <a:t>e</a:t>
            </a:r>
            <a:r>
              <a:rPr sz="2800" spc="-10" dirty="0">
                <a:latin typeface="Arial"/>
                <a:cs typeface="Arial"/>
              </a:rPr>
              <a:t>r</a:t>
            </a:r>
            <a:r>
              <a:rPr sz="2800" spc="-5" dirty="0">
                <a:latin typeface="Arial"/>
                <a:cs typeface="Arial"/>
              </a:rPr>
              <a:t>r</a:t>
            </a:r>
            <a:r>
              <a:rPr sz="2800" spc="-15" dirty="0">
                <a:latin typeface="Arial"/>
                <a:cs typeface="Arial"/>
              </a:rPr>
              <a:t>y</a:t>
            </a:r>
            <a:r>
              <a:rPr sz="2800" dirty="0">
                <a:latin typeface="Arial"/>
                <a:cs typeface="Arial"/>
              </a:rPr>
              <a:t> </a:t>
            </a:r>
            <a:r>
              <a:rPr sz="2800" spc="-20" dirty="0">
                <a:latin typeface="Arial"/>
                <a:cs typeface="Arial"/>
              </a:rPr>
              <a:t>Boo</a:t>
            </a:r>
            <a:r>
              <a:rPr sz="2800" spc="-10" dirty="0">
                <a:latin typeface="Arial"/>
                <a:cs typeface="Arial"/>
              </a:rPr>
              <a:t>k.</a:t>
            </a:r>
            <a:endParaRPr lang="en-US" sz="2800" spc="-10" dirty="0">
              <a:latin typeface="Arial"/>
              <a:cs typeface="Arial"/>
            </a:endParaRPr>
          </a:p>
          <a:p>
            <a:pPr marL="355600" indent="-342900">
              <a:lnSpc>
                <a:spcPct val="100000"/>
              </a:lnSpc>
              <a:buFont typeface="Arial"/>
              <a:buChar char="•"/>
              <a:tabLst>
                <a:tab pos="355600" algn="l"/>
              </a:tabLst>
            </a:pPr>
            <a:endParaRPr lang="en-US" sz="2800" spc="-10" dirty="0">
              <a:latin typeface="Arial"/>
              <a:cs typeface="Arial"/>
            </a:endParaRPr>
          </a:p>
          <a:p>
            <a:pPr marL="355600" indent="-342900">
              <a:lnSpc>
                <a:spcPct val="100000"/>
              </a:lnSpc>
              <a:buFont typeface="Arial"/>
              <a:buChar char="•"/>
              <a:tabLst>
                <a:tab pos="355600" algn="l"/>
              </a:tabLst>
            </a:pPr>
            <a:endParaRPr lang="en-US" sz="2800" spc="-10" dirty="0">
              <a:latin typeface="Arial"/>
              <a:cs typeface="Arial"/>
            </a:endParaRPr>
          </a:p>
          <a:p>
            <a:pPr marL="355600" indent="-342900">
              <a:lnSpc>
                <a:spcPct val="100000"/>
              </a:lnSpc>
              <a:buFont typeface="Arial"/>
              <a:buChar char="•"/>
              <a:tabLst>
                <a:tab pos="355600" algn="l"/>
              </a:tabLst>
            </a:pPr>
            <a:r>
              <a:rPr sz="2800" spc="-20" dirty="0">
                <a:latin typeface="Arial"/>
                <a:cs typeface="Arial"/>
              </a:rPr>
              <a:t>Ch</a:t>
            </a:r>
            <a:r>
              <a:rPr sz="2800" spc="-15" dirty="0">
                <a:latin typeface="Arial"/>
                <a:cs typeface="Arial"/>
              </a:rPr>
              <a:t>a</a:t>
            </a:r>
            <a:r>
              <a:rPr sz="2800" spc="-20" dirty="0">
                <a:latin typeface="Arial"/>
                <a:cs typeface="Arial"/>
              </a:rPr>
              <a:t>p</a:t>
            </a:r>
            <a:r>
              <a:rPr sz="2800" spc="-5" dirty="0">
                <a:latin typeface="Arial"/>
                <a:cs typeface="Arial"/>
              </a:rPr>
              <a:t>t</a:t>
            </a:r>
            <a:r>
              <a:rPr sz="2800" spc="-15" dirty="0">
                <a:latin typeface="Arial"/>
                <a:cs typeface="Arial"/>
              </a:rPr>
              <a:t>er</a:t>
            </a:r>
            <a:r>
              <a:rPr sz="2800" spc="15" dirty="0">
                <a:latin typeface="Arial"/>
                <a:cs typeface="Arial"/>
              </a:rPr>
              <a:t> </a:t>
            </a:r>
            <a:r>
              <a:rPr sz="2800" spc="-15" dirty="0">
                <a:latin typeface="Arial"/>
                <a:cs typeface="Arial"/>
              </a:rPr>
              <a:t>5,</a:t>
            </a:r>
            <a:r>
              <a:rPr sz="2800" spc="-10" dirty="0">
                <a:latin typeface="Arial"/>
                <a:cs typeface="Arial"/>
              </a:rPr>
              <a:t> </a:t>
            </a:r>
            <a:r>
              <a:rPr sz="2800" spc="-20" dirty="0">
                <a:latin typeface="Arial"/>
                <a:cs typeface="Arial"/>
              </a:rPr>
              <a:t>Mat</a:t>
            </a:r>
            <a:r>
              <a:rPr sz="2800" spc="-5" dirty="0">
                <a:latin typeface="Arial"/>
                <a:cs typeface="Arial"/>
              </a:rPr>
              <a:t>t</a:t>
            </a:r>
            <a:r>
              <a:rPr sz="2800" spc="-20" dirty="0">
                <a:latin typeface="Arial"/>
                <a:cs typeface="Arial"/>
              </a:rPr>
              <a:t>h</a:t>
            </a:r>
            <a:r>
              <a:rPr sz="2800" spc="-10" dirty="0">
                <a:latin typeface="Arial"/>
                <a:cs typeface="Arial"/>
              </a:rPr>
              <a:t>e</a:t>
            </a:r>
            <a:r>
              <a:rPr sz="2800" spc="-25" dirty="0">
                <a:latin typeface="Arial"/>
                <a:cs typeface="Arial"/>
              </a:rPr>
              <a:t>w</a:t>
            </a:r>
            <a:r>
              <a:rPr sz="2800" spc="-145" dirty="0">
                <a:latin typeface="Arial"/>
                <a:cs typeface="Arial"/>
              </a:rPr>
              <a:t> </a:t>
            </a:r>
            <a:r>
              <a:rPr sz="2800" spc="-15" dirty="0">
                <a:latin typeface="Arial"/>
                <a:cs typeface="Arial"/>
              </a:rPr>
              <a:t>A.</a:t>
            </a:r>
            <a:r>
              <a:rPr sz="2800" spc="-5" dirty="0">
                <a:latin typeface="Arial"/>
                <a:cs typeface="Arial"/>
              </a:rPr>
              <a:t> </a:t>
            </a:r>
            <a:r>
              <a:rPr sz="2800" spc="-20" dirty="0">
                <a:latin typeface="Arial"/>
                <a:cs typeface="Arial"/>
              </a:rPr>
              <a:t>No</a:t>
            </a:r>
            <a:r>
              <a:rPr sz="2800" spc="-5" dirty="0">
                <a:latin typeface="Arial"/>
                <a:cs typeface="Arial"/>
              </a:rPr>
              <a:t>r</a:t>
            </a:r>
            <a:r>
              <a:rPr sz="2800" spc="-15" dirty="0">
                <a:latin typeface="Arial"/>
                <a:cs typeface="Arial"/>
              </a:rPr>
              <a:t>th</a:t>
            </a:r>
            <a:r>
              <a:rPr sz="2800" spc="5" dirty="0">
                <a:latin typeface="Arial"/>
                <a:cs typeface="Arial"/>
              </a:rPr>
              <a:t> </a:t>
            </a:r>
            <a:r>
              <a:rPr sz="2800" spc="-20" dirty="0">
                <a:latin typeface="Arial"/>
                <a:cs typeface="Arial"/>
              </a:rPr>
              <a:t>Bo</a:t>
            </a:r>
            <a:r>
              <a:rPr sz="2800" spc="-15" dirty="0">
                <a:latin typeface="Arial"/>
                <a:cs typeface="Arial"/>
              </a:rPr>
              <a:t>ok.</a:t>
            </a:r>
            <a:endParaRPr sz="2800" dirty="0">
              <a:latin typeface="Arial"/>
              <a:cs typeface="Arial"/>
            </a:endParaRPr>
          </a:p>
        </p:txBody>
      </p:sp>
      <p:pic>
        <p:nvPicPr>
          <p:cNvPr id="5" name="Picture 2" descr="Image result for Data Mining Techniques: For Marketing, Sales, and Customer Relationship Management thi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8419" y="1045464"/>
            <a:ext cx="2363389" cy="30693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Data Mining for The Masses"/>
          <p:cNvPicPr>
            <a:picLocks noChangeAspect="1" noChangeArrowheads="1"/>
          </p:cNvPicPr>
          <p:nvPr/>
        </p:nvPicPr>
        <p:blipFill rotWithShape="1">
          <a:blip r:embed="rId4">
            <a:extLst>
              <a:ext uri="{28A0092B-C50C-407E-A947-70E740481C1C}">
                <a14:useLocalDpi xmlns:a14="http://schemas.microsoft.com/office/drawing/2010/main" val="0"/>
              </a:ext>
            </a:extLst>
          </a:blip>
          <a:srcRect t="5054" b="6791"/>
          <a:stretch/>
        </p:blipFill>
        <p:spPr bwMode="auto">
          <a:xfrm>
            <a:off x="6751225" y="4132743"/>
            <a:ext cx="2392775" cy="27252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images-na.ssl-images-amazon.com/images/I/51CMGKHiijL._SX384_BO1,204,203,200_.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7486" y="4132743"/>
            <a:ext cx="2108114" cy="27252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images-na.ssl-images-amazon.com/images/I/51vRWD-42zL._SX385_BO1,204,203,200_.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132743"/>
            <a:ext cx="2113576" cy="27252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8805" y="304800"/>
            <a:ext cx="7861300" cy="1231106"/>
          </a:xfrm>
          <a:prstGeom prst="rect">
            <a:avLst/>
          </a:prstGeom>
        </p:spPr>
        <p:txBody>
          <a:bodyPr vert="horz" wrap="square" lIns="0" tIns="0" rIns="0" bIns="0" rtlCol="0">
            <a:spAutoFit/>
          </a:bodyPr>
          <a:lstStyle/>
          <a:p>
            <a:pPr marL="12700" algn="ctr">
              <a:lnSpc>
                <a:spcPct val="100000"/>
              </a:lnSpc>
            </a:pPr>
            <a:r>
              <a:rPr sz="4000" spc="-20" dirty="0">
                <a:latin typeface="Arial"/>
                <a:cs typeface="Arial"/>
              </a:rPr>
              <a:t>Ov</a:t>
            </a:r>
            <a:r>
              <a:rPr sz="4000" spc="-10" dirty="0">
                <a:latin typeface="Arial"/>
                <a:cs typeface="Arial"/>
              </a:rPr>
              <a:t>er</a:t>
            </a:r>
            <a:r>
              <a:rPr sz="4000" spc="-5" dirty="0">
                <a:latin typeface="Arial"/>
                <a:cs typeface="Arial"/>
              </a:rPr>
              <a:t>c</a:t>
            </a:r>
            <a:r>
              <a:rPr sz="4000" spc="-20" dirty="0">
                <a:latin typeface="Arial"/>
                <a:cs typeface="Arial"/>
              </a:rPr>
              <a:t>om</a:t>
            </a:r>
            <a:r>
              <a:rPr sz="4000" spc="-10" dirty="0">
                <a:latin typeface="Arial"/>
                <a:cs typeface="Arial"/>
              </a:rPr>
              <a:t>i</a:t>
            </a:r>
            <a:r>
              <a:rPr sz="4000" spc="-15" dirty="0">
                <a:latin typeface="Arial"/>
                <a:cs typeface="Arial"/>
              </a:rPr>
              <a:t>n</a:t>
            </a:r>
            <a:r>
              <a:rPr sz="4000" spc="-20" dirty="0">
                <a:latin typeface="Arial"/>
                <a:cs typeface="Arial"/>
              </a:rPr>
              <a:t>g</a:t>
            </a:r>
            <a:r>
              <a:rPr sz="4000" spc="15" dirty="0">
                <a:latin typeface="Arial"/>
                <a:cs typeface="Arial"/>
              </a:rPr>
              <a:t> </a:t>
            </a:r>
            <a:r>
              <a:rPr sz="4000" spc="-15" dirty="0">
                <a:latin typeface="Arial"/>
                <a:cs typeface="Arial"/>
              </a:rPr>
              <a:t>Pr</a:t>
            </a:r>
            <a:r>
              <a:rPr sz="4000" spc="-10" dirty="0">
                <a:latin typeface="Arial"/>
                <a:cs typeface="Arial"/>
              </a:rPr>
              <a:t>acti</a:t>
            </a:r>
            <a:r>
              <a:rPr sz="4000" spc="-5" dirty="0">
                <a:latin typeface="Arial"/>
                <a:cs typeface="Arial"/>
              </a:rPr>
              <a:t>c</a:t>
            </a:r>
            <a:r>
              <a:rPr sz="4000" spc="-15" dirty="0">
                <a:latin typeface="Arial"/>
                <a:cs typeface="Arial"/>
              </a:rPr>
              <a:t>al</a:t>
            </a:r>
            <a:r>
              <a:rPr sz="4000" spc="-5" dirty="0">
                <a:latin typeface="Arial"/>
                <a:cs typeface="Arial"/>
              </a:rPr>
              <a:t> </a:t>
            </a:r>
            <a:r>
              <a:rPr sz="4000" spc="-20" dirty="0">
                <a:latin typeface="Arial"/>
                <a:cs typeface="Arial"/>
              </a:rPr>
              <a:t>L</a:t>
            </a:r>
            <a:r>
              <a:rPr sz="4000" spc="-5" dirty="0">
                <a:latin typeface="Arial"/>
                <a:cs typeface="Arial"/>
              </a:rPr>
              <a:t>i</a:t>
            </a:r>
            <a:r>
              <a:rPr sz="4000" spc="-15" dirty="0">
                <a:latin typeface="Arial"/>
                <a:cs typeface="Arial"/>
              </a:rPr>
              <a:t>mits</a:t>
            </a:r>
            <a:r>
              <a:rPr sz="4000" spc="10" dirty="0">
                <a:latin typeface="Arial"/>
                <a:cs typeface="Arial"/>
              </a:rPr>
              <a:t> </a:t>
            </a:r>
            <a:r>
              <a:rPr sz="4000" spc="-10" dirty="0">
                <a:latin typeface="Arial"/>
                <a:cs typeface="Arial"/>
              </a:rPr>
              <a:t>for</a:t>
            </a:r>
            <a:r>
              <a:rPr sz="4000" spc="-150" dirty="0">
                <a:latin typeface="Arial"/>
                <a:cs typeface="Arial"/>
              </a:rPr>
              <a:t> </a:t>
            </a:r>
            <a:r>
              <a:rPr sz="4000" spc="-20" dirty="0">
                <a:latin typeface="Arial"/>
                <a:cs typeface="Arial"/>
              </a:rPr>
              <a:t>As</a:t>
            </a:r>
            <a:r>
              <a:rPr sz="4000" spc="-5" dirty="0">
                <a:latin typeface="Arial"/>
                <a:cs typeface="Arial"/>
              </a:rPr>
              <a:t>s</a:t>
            </a:r>
            <a:r>
              <a:rPr sz="4000" spc="-20" dirty="0">
                <a:latin typeface="Arial"/>
                <a:cs typeface="Arial"/>
              </a:rPr>
              <a:t>o</a:t>
            </a:r>
            <a:r>
              <a:rPr sz="4000" spc="-5" dirty="0">
                <a:latin typeface="Arial"/>
                <a:cs typeface="Arial"/>
              </a:rPr>
              <a:t>c</a:t>
            </a:r>
            <a:r>
              <a:rPr sz="4000" spc="-10" dirty="0">
                <a:latin typeface="Arial"/>
                <a:cs typeface="Arial"/>
              </a:rPr>
              <a:t>i</a:t>
            </a:r>
            <a:r>
              <a:rPr sz="4000" spc="-15" dirty="0">
                <a:latin typeface="Arial"/>
                <a:cs typeface="Arial"/>
              </a:rPr>
              <a:t>a</a:t>
            </a:r>
            <a:r>
              <a:rPr sz="4000" spc="-10" dirty="0">
                <a:latin typeface="Arial"/>
                <a:cs typeface="Arial"/>
              </a:rPr>
              <a:t>tio</a:t>
            </a:r>
            <a:r>
              <a:rPr sz="4000" spc="-20" dirty="0">
                <a:latin typeface="Arial"/>
                <a:cs typeface="Arial"/>
              </a:rPr>
              <a:t>n</a:t>
            </a:r>
            <a:r>
              <a:rPr sz="4000" spc="-5" dirty="0">
                <a:latin typeface="Arial"/>
                <a:cs typeface="Arial"/>
              </a:rPr>
              <a:t> </a:t>
            </a:r>
            <a:r>
              <a:rPr sz="4000" spc="-20" dirty="0">
                <a:latin typeface="Arial"/>
                <a:cs typeface="Arial"/>
              </a:rPr>
              <a:t>Ru</a:t>
            </a:r>
            <a:r>
              <a:rPr sz="4000" spc="-5" dirty="0">
                <a:latin typeface="Arial"/>
                <a:cs typeface="Arial"/>
              </a:rPr>
              <a:t>l</a:t>
            </a:r>
            <a:r>
              <a:rPr sz="4000" spc="-15" dirty="0">
                <a:latin typeface="Arial"/>
                <a:cs typeface="Arial"/>
              </a:rPr>
              <a:t>es</a:t>
            </a:r>
            <a:endParaRPr sz="4000" dirty="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20</a:t>
            </a:fld>
            <a:endParaRPr dirty="0"/>
          </a:p>
        </p:txBody>
      </p:sp>
      <p:sp>
        <p:nvSpPr>
          <p:cNvPr id="3" name="object 3"/>
          <p:cNvSpPr txBox="1"/>
          <p:nvPr/>
        </p:nvSpPr>
        <p:spPr>
          <a:xfrm>
            <a:off x="152400" y="1698847"/>
            <a:ext cx="8839200" cy="4308872"/>
          </a:xfrm>
          <a:prstGeom prst="rect">
            <a:avLst/>
          </a:prstGeom>
        </p:spPr>
        <p:txBody>
          <a:bodyPr vert="horz" wrap="square" lIns="0" tIns="0" rIns="0" bIns="0" rtlCol="0">
            <a:spAutoFit/>
          </a:bodyPr>
          <a:lstStyle/>
          <a:p>
            <a:pPr marL="12700" marR="5080">
              <a:lnSpc>
                <a:spcPct val="100000"/>
              </a:lnSpc>
              <a:tabLst>
                <a:tab pos="622935" algn="l"/>
              </a:tabLst>
            </a:pPr>
            <a:r>
              <a:rPr lang="en-US" sz="2400" dirty="0">
                <a:latin typeface="Arial"/>
                <a:cs typeface="Arial"/>
              </a:rPr>
              <a:t>Approach 1</a:t>
            </a:r>
          </a:p>
          <a:p>
            <a:pPr marL="1079500" marR="5080" lvl="1" indent="-609600">
              <a:buFont typeface="Arial"/>
              <a:buAutoNum type="arabicPeriod"/>
              <a:tabLst>
                <a:tab pos="622935" algn="l"/>
              </a:tabLst>
            </a:pPr>
            <a:r>
              <a:rPr sz="2000" dirty="0">
                <a:latin typeface="Arial"/>
                <a:cs typeface="Arial"/>
              </a:rPr>
              <a:t>Gen</a:t>
            </a:r>
            <a:r>
              <a:rPr sz="2000" spc="-15" dirty="0">
                <a:latin typeface="Arial"/>
                <a:cs typeface="Arial"/>
              </a:rPr>
              <a:t>e</a:t>
            </a:r>
            <a:r>
              <a:rPr sz="2000" dirty="0">
                <a:latin typeface="Arial"/>
                <a:cs typeface="Arial"/>
              </a:rPr>
              <a:t>rate</a:t>
            </a:r>
            <a:r>
              <a:rPr sz="2000" spc="-40" dirty="0">
                <a:latin typeface="Arial"/>
                <a:cs typeface="Arial"/>
              </a:rPr>
              <a:t> </a:t>
            </a:r>
            <a:r>
              <a:rPr sz="2000" dirty="0">
                <a:latin typeface="Arial"/>
                <a:cs typeface="Arial"/>
              </a:rPr>
              <a:t>co-occurren</a:t>
            </a:r>
            <a:r>
              <a:rPr sz="2000" spc="-15" dirty="0">
                <a:latin typeface="Arial"/>
                <a:cs typeface="Arial"/>
              </a:rPr>
              <a:t>c</a:t>
            </a:r>
            <a:r>
              <a:rPr sz="2000" dirty="0">
                <a:latin typeface="Arial"/>
                <a:cs typeface="Arial"/>
              </a:rPr>
              <a:t>e</a:t>
            </a:r>
            <a:r>
              <a:rPr sz="2000" spc="-45" dirty="0">
                <a:latin typeface="Arial"/>
                <a:cs typeface="Arial"/>
              </a:rPr>
              <a:t> </a:t>
            </a:r>
            <a:r>
              <a:rPr sz="2000" dirty="0">
                <a:latin typeface="Arial"/>
                <a:cs typeface="Arial"/>
              </a:rPr>
              <a:t>m</a:t>
            </a:r>
            <a:r>
              <a:rPr sz="2000" spc="-10" dirty="0">
                <a:latin typeface="Arial"/>
                <a:cs typeface="Arial"/>
              </a:rPr>
              <a:t>a</a:t>
            </a:r>
            <a:r>
              <a:rPr sz="2000" dirty="0">
                <a:latin typeface="Arial"/>
                <a:cs typeface="Arial"/>
              </a:rPr>
              <a:t>trix</a:t>
            </a:r>
            <a:r>
              <a:rPr sz="2000" spc="-15" dirty="0">
                <a:latin typeface="Arial"/>
                <a:cs typeface="Arial"/>
              </a:rPr>
              <a:t> </a:t>
            </a:r>
            <a:r>
              <a:rPr sz="2000" dirty="0">
                <a:latin typeface="Arial"/>
                <a:cs typeface="Arial"/>
              </a:rPr>
              <a:t>for</a:t>
            </a:r>
            <a:r>
              <a:rPr sz="2000" spc="-25" dirty="0">
                <a:latin typeface="Arial"/>
                <a:cs typeface="Arial"/>
              </a:rPr>
              <a:t> </a:t>
            </a:r>
            <a:r>
              <a:rPr sz="2000" dirty="0">
                <a:latin typeface="Arial"/>
                <a:cs typeface="Arial"/>
              </a:rPr>
              <a:t>sing</a:t>
            </a:r>
            <a:r>
              <a:rPr sz="2000" spc="-15" dirty="0">
                <a:latin typeface="Arial"/>
                <a:cs typeface="Arial"/>
              </a:rPr>
              <a:t>l</a:t>
            </a:r>
            <a:r>
              <a:rPr sz="2000" dirty="0">
                <a:latin typeface="Arial"/>
                <a:cs typeface="Arial"/>
              </a:rPr>
              <a:t>e it</a:t>
            </a:r>
            <a:r>
              <a:rPr sz="2000" spc="-15" dirty="0">
                <a:latin typeface="Arial"/>
                <a:cs typeface="Arial"/>
              </a:rPr>
              <a:t>e</a:t>
            </a:r>
            <a:r>
              <a:rPr sz="2000" dirty="0">
                <a:latin typeface="Arial"/>
                <a:cs typeface="Arial"/>
              </a:rPr>
              <a:t>ms…”</a:t>
            </a:r>
            <a:r>
              <a:rPr sz="2000" i="1" dirty="0">
                <a:latin typeface="Arial"/>
                <a:cs typeface="Arial"/>
              </a:rPr>
              <a:t>if</a:t>
            </a:r>
            <a:r>
              <a:rPr sz="2000" i="1" spc="-20" dirty="0">
                <a:latin typeface="Arial"/>
                <a:cs typeface="Arial"/>
              </a:rPr>
              <a:t> </a:t>
            </a:r>
            <a:r>
              <a:rPr sz="2000" i="1" dirty="0">
                <a:latin typeface="Arial"/>
                <a:cs typeface="Arial"/>
              </a:rPr>
              <a:t>OJ</a:t>
            </a:r>
            <a:r>
              <a:rPr sz="2000" i="1" spc="-10" dirty="0">
                <a:latin typeface="Arial"/>
                <a:cs typeface="Arial"/>
              </a:rPr>
              <a:t> </a:t>
            </a:r>
            <a:r>
              <a:rPr sz="2000" i="1" dirty="0">
                <a:latin typeface="Arial"/>
                <a:cs typeface="Arial"/>
              </a:rPr>
              <a:t>th</a:t>
            </a:r>
            <a:r>
              <a:rPr sz="2000" i="1" spc="-15" dirty="0">
                <a:latin typeface="Arial"/>
                <a:cs typeface="Arial"/>
              </a:rPr>
              <a:t>e</a:t>
            </a:r>
            <a:r>
              <a:rPr sz="2000" i="1" dirty="0">
                <a:latin typeface="Arial"/>
                <a:cs typeface="Arial"/>
              </a:rPr>
              <a:t>n</a:t>
            </a:r>
            <a:r>
              <a:rPr sz="2000" i="1" spc="-20" dirty="0">
                <a:latin typeface="Arial"/>
                <a:cs typeface="Arial"/>
              </a:rPr>
              <a:t> </a:t>
            </a:r>
            <a:r>
              <a:rPr sz="2000" i="1" dirty="0">
                <a:latin typeface="Arial"/>
                <a:cs typeface="Arial"/>
              </a:rPr>
              <a:t>sod</a:t>
            </a:r>
            <a:r>
              <a:rPr sz="2000" i="1" spc="-10" dirty="0">
                <a:latin typeface="Arial"/>
                <a:cs typeface="Arial"/>
              </a:rPr>
              <a:t>a</a:t>
            </a:r>
            <a:r>
              <a:rPr sz="2000" i="1" dirty="0">
                <a:latin typeface="Arial"/>
                <a:cs typeface="Arial"/>
              </a:rPr>
              <a:t>”</a:t>
            </a:r>
            <a:endParaRPr sz="2000" dirty="0">
              <a:latin typeface="Arial"/>
              <a:cs typeface="Arial"/>
            </a:endParaRPr>
          </a:p>
          <a:p>
            <a:pPr marL="1079500" marR="433070" lvl="1" indent="-609600">
              <a:spcBef>
                <a:spcPts val="770"/>
              </a:spcBef>
              <a:buFont typeface="Arial"/>
              <a:buAutoNum type="arabicPeriod"/>
              <a:tabLst>
                <a:tab pos="622935" algn="l"/>
              </a:tabLst>
            </a:pPr>
            <a:r>
              <a:rPr sz="2000" dirty="0">
                <a:latin typeface="Arial"/>
                <a:cs typeface="Arial"/>
              </a:rPr>
              <a:t>Gen</a:t>
            </a:r>
            <a:r>
              <a:rPr sz="2000" spc="-15" dirty="0">
                <a:latin typeface="Arial"/>
                <a:cs typeface="Arial"/>
              </a:rPr>
              <a:t>e</a:t>
            </a:r>
            <a:r>
              <a:rPr sz="2000" dirty="0">
                <a:latin typeface="Arial"/>
                <a:cs typeface="Arial"/>
              </a:rPr>
              <a:t>rate</a:t>
            </a:r>
            <a:r>
              <a:rPr sz="2000" spc="-40" dirty="0">
                <a:latin typeface="Arial"/>
                <a:cs typeface="Arial"/>
              </a:rPr>
              <a:t> </a:t>
            </a:r>
            <a:r>
              <a:rPr sz="2000" dirty="0">
                <a:latin typeface="Arial"/>
                <a:cs typeface="Arial"/>
              </a:rPr>
              <a:t>co-occurren</a:t>
            </a:r>
            <a:r>
              <a:rPr sz="2000" spc="-15" dirty="0">
                <a:latin typeface="Arial"/>
                <a:cs typeface="Arial"/>
              </a:rPr>
              <a:t>c</a:t>
            </a:r>
            <a:r>
              <a:rPr sz="2000" dirty="0">
                <a:latin typeface="Arial"/>
                <a:cs typeface="Arial"/>
              </a:rPr>
              <a:t>e</a:t>
            </a:r>
            <a:r>
              <a:rPr sz="2000" spc="-45" dirty="0">
                <a:latin typeface="Arial"/>
                <a:cs typeface="Arial"/>
              </a:rPr>
              <a:t> </a:t>
            </a:r>
            <a:r>
              <a:rPr sz="2000" dirty="0">
                <a:latin typeface="Arial"/>
                <a:cs typeface="Arial"/>
              </a:rPr>
              <a:t>m</a:t>
            </a:r>
            <a:r>
              <a:rPr sz="2000" spc="-10" dirty="0">
                <a:latin typeface="Arial"/>
                <a:cs typeface="Arial"/>
              </a:rPr>
              <a:t>a</a:t>
            </a:r>
            <a:r>
              <a:rPr sz="2000" dirty="0">
                <a:latin typeface="Arial"/>
                <a:cs typeface="Arial"/>
              </a:rPr>
              <a:t>trix</a:t>
            </a:r>
            <a:r>
              <a:rPr sz="2000" spc="-15" dirty="0">
                <a:latin typeface="Arial"/>
                <a:cs typeface="Arial"/>
              </a:rPr>
              <a:t> </a:t>
            </a:r>
            <a:r>
              <a:rPr sz="2000" dirty="0">
                <a:latin typeface="Arial"/>
                <a:cs typeface="Arial"/>
              </a:rPr>
              <a:t>for</a:t>
            </a:r>
            <a:r>
              <a:rPr sz="2000" spc="-25" dirty="0">
                <a:latin typeface="Arial"/>
                <a:cs typeface="Arial"/>
              </a:rPr>
              <a:t> </a:t>
            </a:r>
            <a:r>
              <a:rPr sz="2000" dirty="0">
                <a:latin typeface="Arial"/>
                <a:cs typeface="Arial"/>
              </a:rPr>
              <a:t>two it</a:t>
            </a:r>
            <a:r>
              <a:rPr sz="2000" spc="-15" dirty="0">
                <a:latin typeface="Arial"/>
                <a:cs typeface="Arial"/>
              </a:rPr>
              <a:t>e</a:t>
            </a:r>
            <a:r>
              <a:rPr sz="2000" dirty="0">
                <a:latin typeface="Arial"/>
                <a:cs typeface="Arial"/>
              </a:rPr>
              <a:t>ms…”</a:t>
            </a:r>
            <a:r>
              <a:rPr sz="2000" i="1" dirty="0">
                <a:latin typeface="Arial"/>
                <a:cs typeface="Arial"/>
              </a:rPr>
              <a:t>if</a:t>
            </a:r>
            <a:r>
              <a:rPr sz="2000" i="1" spc="-20" dirty="0">
                <a:latin typeface="Arial"/>
                <a:cs typeface="Arial"/>
              </a:rPr>
              <a:t> </a:t>
            </a:r>
            <a:r>
              <a:rPr sz="2000" i="1" dirty="0">
                <a:latin typeface="Arial"/>
                <a:cs typeface="Arial"/>
              </a:rPr>
              <a:t>OJ</a:t>
            </a:r>
            <a:r>
              <a:rPr sz="2000" i="1" spc="-10" dirty="0">
                <a:latin typeface="Arial"/>
                <a:cs typeface="Arial"/>
              </a:rPr>
              <a:t> </a:t>
            </a:r>
            <a:r>
              <a:rPr sz="2000" i="1" dirty="0">
                <a:latin typeface="Arial"/>
                <a:cs typeface="Arial"/>
              </a:rPr>
              <a:t>a</a:t>
            </a:r>
            <a:r>
              <a:rPr sz="2000" i="1" spc="-10" dirty="0">
                <a:latin typeface="Arial"/>
                <a:cs typeface="Arial"/>
              </a:rPr>
              <a:t>n</a:t>
            </a:r>
            <a:r>
              <a:rPr sz="2000" i="1" dirty="0">
                <a:latin typeface="Arial"/>
                <a:cs typeface="Arial"/>
              </a:rPr>
              <a:t>d</a:t>
            </a:r>
            <a:r>
              <a:rPr sz="2000" i="1" spc="-20" dirty="0">
                <a:latin typeface="Arial"/>
                <a:cs typeface="Arial"/>
              </a:rPr>
              <a:t> </a:t>
            </a:r>
            <a:r>
              <a:rPr sz="2000" i="1" dirty="0">
                <a:latin typeface="Arial"/>
                <a:cs typeface="Arial"/>
              </a:rPr>
              <a:t>Milk t</a:t>
            </a:r>
            <a:r>
              <a:rPr sz="2000" i="1" spc="-15" dirty="0">
                <a:latin typeface="Arial"/>
                <a:cs typeface="Arial"/>
              </a:rPr>
              <a:t>h</a:t>
            </a:r>
            <a:r>
              <a:rPr sz="2000" i="1" dirty="0">
                <a:latin typeface="Arial"/>
                <a:cs typeface="Arial"/>
              </a:rPr>
              <a:t>en</a:t>
            </a:r>
            <a:r>
              <a:rPr sz="2000" i="1" spc="-10" dirty="0">
                <a:latin typeface="Arial"/>
                <a:cs typeface="Arial"/>
              </a:rPr>
              <a:t> </a:t>
            </a:r>
            <a:r>
              <a:rPr sz="2000" i="1" dirty="0">
                <a:latin typeface="Arial"/>
                <a:cs typeface="Arial"/>
              </a:rPr>
              <a:t>sod</a:t>
            </a:r>
            <a:r>
              <a:rPr sz="2000" i="1" spc="-15" dirty="0">
                <a:latin typeface="Arial"/>
                <a:cs typeface="Arial"/>
              </a:rPr>
              <a:t>a</a:t>
            </a:r>
            <a:r>
              <a:rPr sz="2000" i="1" dirty="0">
                <a:latin typeface="Arial"/>
                <a:cs typeface="Arial"/>
              </a:rPr>
              <a:t>”</a:t>
            </a:r>
            <a:endParaRPr sz="2000" dirty="0">
              <a:latin typeface="Arial"/>
              <a:cs typeface="Arial"/>
            </a:endParaRPr>
          </a:p>
          <a:p>
            <a:pPr marL="1079500" marR="138430" lvl="1" indent="-609600">
              <a:spcBef>
                <a:spcPts val="765"/>
              </a:spcBef>
              <a:buFont typeface="Arial"/>
              <a:buAutoNum type="arabicPeriod"/>
              <a:tabLst>
                <a:tab pos="622935" algn="l"/>
              </a:tabLst>
            </a:pPr>
            <a:r>
              <a:rPr sz="2000" dirty="0">
                <a:latin typeface="Arial"/>
                <a:cs typeface="Arial"/>
              </a:rPr>
              <a:t>Ge</a:t>
            </a:r>
            <a:r>
              <a:rPr sz="2000" spc="-15" dirty="0">
                <a:latin typeface="Arial"/>
                <a:cs typeface="Arial"/>
              </a:rPr>
              <a:t>n</a:t>
            </a:r>
            <a:r>
              <a:rPr sz="2000" dirty="0">
                <a:latin typeface="Arial"/>
                <a:cs typeface="Arial"/>
              </a:rPr>
              <a:t>er</a:t>
            </a:r>
            <a:r>
              <a:rPr sz="2000" spc="-15" dirty="0">
                <a:latin typeface="Arial"/>
                <a:cs typeface="Arial"/>
              </a:rPr>
              <a:t>a</a:t>
            </a:r>
            <a:r>
              <a:rPr sz="2000" dirty="0">
                <a:latin typeface="Arial"/>
                <a:cs typeface="Arial"/>
              </a:rPr>
              <a:t>te</a:t>
            </a:r>
            <a:r>
              <a:rPr sz="2000" spc="-40" dirty="0">
                <a:latin typeface="Arial"/>
                <a:cs typeface="Arial"/>
              </a:rPr>
              <a:t> </a:t>
            </a:r>
            <a:r>
              <a:rPr sz="2000" dirty="0">
                <a:latin typeface="Arial"/>
                <a:cs typeface="Arial"/>
              </a:rPr>
              <a:t>co-occurr</a:t>
            </a:r>
            <a:r>
              <a:rPr sz="2000" spc="-10" dirty="0">
                <a:latin typeface="Arial"/>
                <a:cs typeface="Arial"/>
              </a:rPr>
              <a:t>e</a:t>
            </a:r>
            <a:r>
              <a:rPr sz="2000" dirty="0">
                <a:latin typeface="Arial"/>
                <a:cs typeface="Arial"/>
              </a:rPr>
              <a:t>n</a:t>
            </a:r>
            <a:r>
              <a:rPr sz="2000" spc="-15" dirty="0">
                <a:latin typeface="Arial"/>
                <a:cs typeface="Arial"/>
              </a:rPr>
              <a:t>c</a:t>
            </a:r>
            <a:r>
              <a:rPr sz="2000" dirty="0">
                <a:latin typeface="Arial"/>
                <a:cs typeface="Arial"/>
              </a:rPr>
              <a:t>e</a:t>
            </a:r>
            <a:r>
              <a:rPr sz="2000" spc="-45" dirty="0">
                <a:latin typeface="Arial"/>
                <a:cs typeface="Arial"/>
              </a:rPr>
              <a:t> </a:t>
            </a:r>
            <a:r>
              <a:rPr sz="2000" dirty="0">
                <a:latin typeface="Arial"/>
                <a:cs typeface="Arial"/>
              </a:rPr>
              <a:t>m</a:t>
            </a:r>
            <a:r>
              <a:rPr sz="2000" spc="-15" dirty="0">
                <a:latin typeface="Arial"/>
                <a:cs typeface="Arial"/>
              </a:rPr>
              <a:t>a</a:t>
            </a:r>
            <a:r>
              <a:rPr sz="2000" dirty="0">
                <a:latin typeface="Arial"/>
                <a:cs typeface="Arial"/>
              </a:rPr>
              <a:t>trix</a:t>
            </a:r>
            <a:r>
              <a:rPr sz="2000" spc="-15" dirty="0">
                <a:latin typeface="Arial"/>
                <a:cs typeface="Arial"/>
              </a:rPr>
              <a:t> </a:t>
            </a:r>
            <a:r>
              <a:rPr sz="2000" dirty="0">
                <a:latin typeface="Arial"/>
                <a:cs typeface="Arial"/>
              </a:rPr>
              <a:t>f</a:t>
            </a:r>
            <a:r>
              <a:rPr sz="2000" spc="-10" dirty="0">
                <a:latin typeface="Arial"/>
                <a:cs typeface="Arial"/>
              </a:rPr>
              <a:t>o</a:t>
            </a:r>
            <a:r>
              <a:rPr sz="2000" dirty="0">
                <a:latin typeface="Arial"/>
                <a:cs typeface="Arial"/>
              </a:rPr>
              <a:t>r</a:t>
            </a:r>
            <a:r>
              <a:rPr sz="2000" spc="-15" dirty="0">
                <a:latin typeface="Arial"/>
                <a:cs typeface="Arial"/>
              </a:rPr>
              <a:t> </a:t>
            </a:r>
            <a:r>
              <a:rPr sz="2000" dirty="0">
                <a:latin typeface="Arial"/>
                <a:cs typeface="Arial"/>
              </a:rPr>
              <a:t>t</a:t>
            </a:r>
            <a:r>
              <a:rPr sz="2000" spc="-10" dirty="0">
                <a:latin typeface="Arial"/>
                <a:cs typeface="Arial"/>
              </a:rPr>
              <a:t>h</a:t>
            </a:r>
            <a:r>
              <a:rPr sz="2000" dirty="0">
                <a:latin typeface="Arial"/>
                <a:cs typeface="Arial"/>
              </a:rPr>
              <a:t>ree it</a:t>
            </a:r>
            <a:r>
              <a:rPr sz="2000" spc="-15" dirty="0">
                <a:latin typeface="Arial"/>
                <a:cs typeface="Arial"/>
              </a:rPr>
              <a:t>e</a:t>
            </a:r>
            <a:r>
              <a:rPr sz="2000" dirty="0">
                <a:latin typeface="Arial"/>
                <a:cs typeface="Arial"/>
              </a:rPr>
              <a:t>ms…”</a:t>
            </a:r>
            <a:r>
              <a:rPr sz="2000" i="1" dirty="0">
                <a:latin typeface="Arial"/>
                <a:cs typeface="Arial"/>
              </a:rPr>
              <a:t>if</a:t>
            </a:r>
            <a:r>
              <a:rPr sz="2000" i="1" spc="-20" dirty="0">
                <a:latin typeface="Arial"/>
                <a:cs typeface="Arial"/>
              </a:rPr>
              <a:t> </a:t>
            </a:r>
            <a:r>
              <a:rPr sz="2000" i="1" dirty="0">
                <a:latin typeface="Arial"/>
                <a:cs typeface="Arial"/>
              </a:rPr>
              <a:t>OJ</a:t>
            </a:r>
            <a:r>
              <a:rPr sz="2000" i="1" spc="-10" dirty="0">
                <a:latin typeface="Arial"/>
                <a:cs typeface="Arial"/>
              </a:rPr>
              <a:t> </a:t>
            </a:r>
            <a:r>
              <a:rPr sz="2000" i="1" dirty="0">
                <a:latin typeface="Arial"/>
                <a:cs typeface="Arial"/>
              </a:rPr>
              <a:t>a</a:t>
            </a:r>
            <a:r>
              <a:rPr sz="2000" i="1" spc="-10" dirty="0">
                <a:latin typeface="Arial"/>
                <a:cs typeface="Arial"/>
              </a:rPr>
              <a:t>n</a:t>
            </a:r>
            <a:r>
              <a:rPr sz="2000" i="1" dirty="0">
                <a:latin typeface="Arial"/>
                <a:cs typeface="Arial"/>
              </a:rPr>
              <a:t>d</a:t>
            </a:r>
            <a:r>
              <a:rPr sz="2000" i="1" spc="-20" dirty="0">
                <a:latin typeface="Arial"/>
                <a:cs typeface="Arial"/>
              </a:rPr>
              <a:t> </a:t>
            </a:r>
            <a:r>
              <a:rPr sz="2000" i="1" dirty="0">
                <a:latin typeface="Arial"/>
                <a:cs typeface="Arial"/>
              </a:rPr>
              <a:t>Milk </a:t>
            </a:r>
            <a:r>
              <a:rPr sz="2000" i="1" spc="-15" dirty="0">
                <a:latin typeface="Arial"/>
                <a:cs typeface="Arial"/>
              </a:rPr>
              <a:t>a</a:t>
            </a:r>
            <a:r>
              <a:rPr sz="2000" i="1" dirty="0">
                <a:latin typeface="Arial"/>
                <a:cs typeface="Arial"/>
              </a:rPr>
              <a:t>nd</a:t>
            </a:r>
            <a:r>
              <a:rPr sz="2000" i="1" spc="-10" dirty="0">
                <a:latin typeface="Arial"/>
                <a:cs typeface="Arial"/>
              </a:rPr>
              <a:t> </a:t>
            </a:r>
            <a:r>
              <a:rPr sz="2000" i="1" spc="-30" dirty="0">
                <a:latin typeface="Arial"/>
                <a:cs typeface="Arial"/>
              </a:rPr>
              <a:t>W</a:t>
            </a:r>
            <a:r>
              <a:rPr sz="2000" i="1" dirty="0">
                <a:latin typeface="Arial"/>
                <a:cs typeface="Arial"/>
              </a:rPr>
              <a:t>in</a:t>
            </a:r>
            <a:r>
              <a:rPr sz="2000" i="1" spc="-15" dirty="0">
                <a:latin typeface="Arial"/>
                <a:cs typeface="Arial"/>
              </a:rPr>
              <a:t>d</a:t>
            </a:r>
            <a:r>
              <a:rPr sz="2000" i="1" dirty="0">
                <a:latin typeface="Arial"/>
                <a:cs typeface="Arial"/>
              </a:rPr>
              <a:t>ow </a:t>
            </a:r>
            <a:r>
              <a:rPr sz="2000" dirty="0">
                <a:latin typeface="Arial"/>
                <a:cs typeface="Arial"/>
              </a:rPr>
              <a:t>Cle</a:t>
            </a:r>
            <a:r>
              <a:rPr sz="2000" spc="-20" dirty="0">
                <a:latin typeface="Arial"/>
                <a:cs typeface="Arial"/>
              </a:rPr>
              <a:t>a</a:t>
            </a:r>
            <a:r>
              <a:rPr sz="2000" dirty="0">
                <a:latin typeface="Arial"/>
                <a:cs typeface="Arial"/>
              </a:rPr>
              <a:t>n</a:t>
            </a:r>
            <a:r>
              <a:rPr sz="2000" spc="-15" dirty="0">
                <a:latin typeface="Arial"/>
                <a:cs typeface="Arial"/>
              </a:rPr>
              <a:t>e</a:t>
            </a:r>
            <a:r>
              <a:rPr sz="2000" dirty="0">
                <a:latin typeface="Arial"/>
                <a:cs typeface="Arial"/>
              </a:rPr>
              <a:t>r”</a:t>
            </a:r>
            <a:r>
              <a:rPr sz="2000" spc="-15" dirty="0">
                <a:latin typeface="Arial"/>
                <a:cs typeface="Arial"/>
              </a:rPr>
              <a:t> </a:t>
            </a:r>
            <a:r>
              <a:rPr sz="2000" dirty="0">
                <a:latin typeface="Arial"/>
                <a:cs typeface="Arial"/>
              </a:rPr>
              <a:t>t</a:t>
            </a:r>
            <a:r>
              <a:rPr sz="2000" spc="-10" dirty="0">
                <a:latin typeface="Arial"/>
                <a:cs typeface="Arial"/>
              </a:rPr>
              <a:t>h</a:t>
            </a:r>
            <a:r>
              <a:rPr sz="2000" dirty="0">
                <a:latin typeface="Arial"/>
                <a:cs typeface="Arial"/>
              </a:rPr>
              <a:t>en</a:t>
            </a:r>
            <a:r>
              <a:rPr sz="2000" spc="-30" dirty="0">
                <a:latin typeface="Arial"/>
                <a:cs typeface="Arial"/>
              </a:rPr>
              <a:t> </a:t>
            </a:r>
            <a:r>
              <a:rPr sz="2000" dirty="0">
                <a:latin typeface="Arial"/>
                <a:cs typeface="Arial"/>
              </a:rPr>
              <a:t>soda</a:t>
            </a:r>
          </a:p>
          <a:p>
            <a:pPr marL="1079500" lvl="1" indent="-609600">
              <a:spcBef>
                <a:spcPts val="770"/>
              </a:spcBef>
              <a:buFont typeface="Arial"/>
              <a:buAutoNum type="arabicPeriod"/>
              <a:tabLst>
                <a:tab pos="622935" algn="l"/>
              </a:tabLst>
            </a:pPr>
            <a:r>
              <a:rPr sz="2000" dirty="0">
                <a:latin typeface="Arial"/>
                <a:cs typeface="Arial"/>
              </a:rPr>
              <a:t>Etc…</a:t>
            </a:r>
            <a:endParaRPr lang="en-US" sz="2000" dirty="0">
              <a:latin typeface="Arial"/>
              <a:cs typeface="Arial"/>
            </a:endParaRPr>
          </a:p>
          <a:p>
            <a:pPr marL="0" marR="5080" lvl="1">
              <a:spcBef>
                <a:spcPts val="770"/>
              </a:spcBef>
              <a:tabLst>
                <a:tab pos="622935" algn="l"/>
              </a:tabLst>
            </a:pPr>
            <a:r>
              <a:rPr lang="en-US" sz="2400" dirty="0">
                <a:latin typeface="Arial"/>
                <a:cs typeface="Arial"/>
              </a:rPr>
              <a:t>Approach 2:Use product hierarchies (groupings)                                            instead of individual items</a:t>
            </a:r>
          </a:p>
          <a:p>
            <a:pPr marL="800100" marR="5080" lvl="2" indent="-342900">
              <a:spcBef>
                <a:spcPts val="770"/>
              </a:spcBef>
              <a:buFont typeface="Arial" panose="020B0604020202020204" pitchFamily="34" charset="0"/>
              <a:buChar char="•"/>
              <a:tabLst>
                <a:tab pos="622935" algn="l"/>
              </a:tabLst>
            </a:pPr>
            <a:r>
              <a:rPr lang="en-US" sz="2000" dirty="0">
                <a:latin typeface="Arial"/>
                <a:cs typeface="Arial"/>
              </a:rPr>
              <a:t>Example: pizza</a:t>
            </a:r>
          </a:p>
          <a:p>
            <a:pPr marL="0" marR="5080" lvl="1">
              <a:spcBef>
                <a:spcPts val="770"/>
              </a:spcBef>
              <a:tabLst>
                <a:tab pos="622935" algn="l"/>
              </a:tabLst>
            </a:pPr>
            <a:endParaRPr lang="en-US" sz="2400" dirty="0">
              <a:latin typeface="Arial"/>
              <a:cs typeface="Arial"/>
            </a:endParaRPr>
          </a:p>
        </p:txBody>
      </p:sp>
      <p:pic>
        <p:nvPicPr>
          <p:cNvPr id="6" name="Picture 2" descr="Image result for pizza hierarchy"/>
          <p:cNvPicPr>
            <a:picLocks noChangeAspect="1" noChangeArrowheads="1"/>
          </p:cNvPicPr>
          <p:nvPr/>
        </p:nvPicPr>
        <p:blipFill rotWithShape="1">
          <a:blip r:embed="rId3">
            <a:extLst>
              <a:ext uri="{28A0092B-C50C-407E-A947-70E740481C1C}">
                <a14:useLocalDpi xmlns:a14="http://schemas.microsoft.com/office/drawing/2010/main" val="0"/>
              </a:ext>
            </a:extLst>
          </a:blip>
          <a:srcRect b="43844"/>
          <a:stretch/>
        </p:blipFill>
        <p:spPr bwMode="auto">
          <a:xfrm>
            <a:off x="152401" y="5576555"/>
            <a:ext cx="8526822" cy="103089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Image result for pizza different type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6526"/>
          <a:stretch/>
        </p:blipFill>
        <p:spPr bwMode="auto">
          <a:xfrm>
            <a:off x="6746631" y="3733800"/>
            <a:ext cx="2397369" cy="23960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barn(inVertical)">
                                      <p:cBhvr>
                                        <p:cTn id="17" dur="500"/>
                                        <p:tgtEl>
                                          <p:spTgt spid="614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23334" t="25082" r="31250" b="4918"/>
          <a:stretch/>
        </p:blipFill>
        <p:spPr>
          <a:xfrm>
            <a:off x="1143000" y="1327666"/>
            <a:ext cx="6140380" cy="5126372"/>
          </a:xfrm>
          <a:prstGeom prst="rect">
            <a:avLst/>
          </a:prstGeom>
        </p:spPr>
      </p:pic>
      <p:sp>
        <p:nvSpPr>
          <p:cNvPr id="6" name="Rectangle 5"/>
          <p:cNvSpPr/>
          <p:nvPr/>
        </p:nvSpPr>
        <p:spPr>
          <a:xfrm>
            <a:off x="685800" y="6581001"/>
            <a:ext cx="8305800" cy="276999"/>
          </a:xfrm>
          <a:prstGeom prst="rect">
            <a:avLst/>
          </a:prstGeom>
        </p:spPr>
        <p:txBody>
          <a:bodyPr wrap="square">
            <a:spAutoFit/>
          </a:bodyPr>
          <a:lstStyle/>
          <a:p>
            <a:r>
              <a:rPr lang="en-US" sz="1200" b="0" i="0" dirty="0">
                <a:solidFill>
                  <a:srgbClr val="000000"/>
                </a:solidFill>
                <a:effectLst/>
                <a:latin typeface="Helvetica" panose="020B0604020202020204" pitchFamily="34" charset="0"/>
              </a:rPr>
              <a:t>Hastie, R. </a:t>
            </a:r>
            <a:r>
              <a:rPr lang="en-US" sz="1200" b="0" i="0" dirty="0" err="1">
                <a:solidFill>
                  <a:srgbClr val="000000"/>
                </a:solidFill>
                <a:effectLst/>
                <a:latin typeface="Helvetica" panose="020B0604020202020204" pitchFamily="34" charset="0"/>
              </a:rPr>
              <a:t>Tibshirani</a:t>
            </a:r>
            <a:r>
              <a:rPr lang="en-US" sz="1200" b="0" i="0" dirty="0">
                <a:solidFill>
                  <a:srgbClr val="000000"/>
                </a:solidFill>
                <a:effectLst/>
                <a:latin typeface="Helvetica" panose="020B0604020202020204" pitchFamily="34" charset="0"/>
              </a:rPr>
              <a:t> and J. Friedman, </a:t>
            </a:r>
            <a:r>
              <a:rPr lang="en-US" sz="1200" b="0" i="1" dirty="0">
                <a:solidFill>
                  <a:srgbClr val="000000"/>
                </a:solidFill>
                <a:effectLst/>
                <a:latin typeface="Helvetica" panose="020B0604020202020204" pitchFamily="34" charset="0"/>
              </a:rPr>
              <a:t>The Elements of Statistical Learning,</a:t>
            </a:r>
            <a:r>
              <a:rPr lang="en-US" sz="1200" b="0" i="0" dirty="0">
                <a:solidFill>
                  <a:srgbClr val="000000"/>
                </a:solidFill>
                <a:effectLst/>
                <a:latin typeface="Helvetica" panose="020B0604020202020204" pitchFamily="34" charset="0"/>
              </a:rPr>
              <a:t> </a:t>
            </a:r>
            <a:r>
              <a:rPr lang="en-US" sz="1200" b="0" i="1" dirty="0">
                <a:solidFill>
                  <a:srgbClr val="000000"/>
                </a:solidFill>
                <a:effectLst/>
                <a:latin typeface="Helvetica" panose="020B0604020202020204" pitchFamily="34" charset="0"/>
              </a:rPr>
              <a:t>Second Edition, </a:t>
            </a:r>
            <a:r>
              <a:rPr lang="en-US" sz="1200" b="0" i="0" dirty="0">
                <a:solidFill>
                  <a:srgbClr val="000000"/>
                </a:solidFill>
                <a:effectLst/>
                <a:latin typeface="Helvetica" panose="020B0604020202020204" pitchFamily="34" charset="0"/>
              </a:rPr>
              <a:t>Springer. P. 334</a:t>
            </a:r>
            <a:endParaRPr lang="en-US" sz="1200" dirty="0"/>
          </a:p>
        </p:txBody>
      </p:sp>
      <p:sp>
        <p:nvSpPr>
          <p:cNvPr id="7" name="TextBox 6"/>
          <p:cNvSpPr txBox="1"/>
          <p:nvPr/>
        </p:nvSpPr>
        <p:spPr>
          <a:xfrm>
            <a:off x="76200" y="819053"/>
            <a:ext cx="8839200" cy="646331"/>
          </a:xfrm>
          <a:prstGeom prst="rect">
            <a:avLst/>
          </a:prstGeom>
          <a:noFill/>
        </p:spPr>
        <p:txBody>
          <a:bodyPr wrap="square" rtlCol="0">
            <a:spAutoFit/>
          </a:bodyPr>
          <a:lstStyle/>
          <a:p>
            <a:r>
              <a:rPr lang="en-US" dirty="0"/>
              <a:t>If an </a:t>
            </a:r>
            <a:r>
              <a:rPr lang="en-US" dirty="0" err="1"/>
              <a:t>intemset</a:t>
            </a:r>
            <a:r>
              <a:rPr lang="en-US" dirty="0"/>
              <a:t> is frequent, then all of its subsets must also frequent; </a:t>
            </a:r>
          </a:p>
          <a:p>
            <a:r>
              <a:rPr lang="en-US" dirty="0"/>
              <a:t>if an </a:t>
            </a:r>
            <a:r>
              <a:rPr lang="en-US" dirty="0" err="1"/>
              <a:t>intemset</a:t>
            </a:r>
            <a:r>
              <a:rPr lang="en-US" dirty="0"/>
              <a:t> is infrequent, then all of its supersets must be infrequent too.</a:t>
            </a:r>
          </a:p>
        </p:txBody>
      </p:sp>
      <p:sp>
        <p:nvSpPr>
          <p:cNvPr id="8" name="TextBox 7"/>
          <p:cNvSpPr txBox="1"/>
          <p:nvPr/>
        </p:nvSpPr>
        <p:spPr>
          <a:xfrm>
            <a:off x="7162800" y="3920160"/>
            <a:ext cx="1022420" cy="369332"/>
          </a:xfrm>
          <a:prstGeom prst="rect">
            <a:avLst/>
          </a:prstGeom>
          <a:noFill/>
        </p:spPr>
        <p:txBody>
          <a:bodyPr wrap="square" rtlCol="0">
            <a:spAutoFit/>
          </a:bodyPr>
          <a:lstStyle/>
          <a:p>
            <a:r>
              <a:rPr lang="en-US" dirty="0" err="1"/>
              <a:t>itemset</a:t>
            </a:r>
            <a:endParaRPr lang="en-US" dirty="0"/>
          </a:p>
        </p:txBody>
      </p:sp>
      <p:sp>
        <p:nvSpPr>
          <p:cNvPr id="9" name="TextBox 8"/>
          <p:cNvSpPr txBox="1"/>
          <p:nvPr/>
        </p:nvSpPr>
        <p:spPr>
          <a:xfrm>
            <a:off x="7162800" y="2981774"/>
            <a:ext cx="1022420" cy="369332"/>
          </a:xfrm>
          <a:prstGeom prst="rect">
            <a:avLst/>
          </a:prstGeom>
          <a:noFill/>
        </p:spPr>
        <p:txBody>
          <a:bodyPr wrap="square" rtlCol="0">
            <a:spAutoFit/>
          </a:bodyPr>
          <a:lstStyle/>
          <a:p>
            <a:r>
              <a:rPr lang="en-US" dirty="0"/>
              <a:t>subset</a:t>
            </a:r>
          </a:p>
        </p:txBody>
      </p:sp>
      <p:sp>
        <p:nvSpPr>
          <p:cNvPr id="10" name="TextBox 9"/>
          <p:cNvSpPr txBox="1"/>
          <p:nvPr/>
        </p:nvSpPr>
        <p:spPr>
          <a:xfrm>
            <a:off x="7010400" y="4858546"/>
            <a:ext cx="1022420" cy="369332"/>
          </a:xfrm>
          <a:prstGeom prst="rect">
            <a:avLst/>
          </a:prstGeom>
          <a:noFill/>
        </p:spPr>
        <p:txBody>
          <a:bodyPr wrap="square" rtlCol="0">
            <a:spAutoFit/>
          </a:bodyPr>
          <a:lstStyle/>
          <a:p>
            <a:r>
              <a:rPr lang="en-US" dirty="0"/>
              <a:t>superset</a:t>
            </a:r>
          </a:p>
        </p:txBody>
      </p:sp>
      <p:sp>
        <p:nvSpPr>
          <p:cNvPr id="11" name="Rectangle 10"/>
          <p:cNvSpPr/>
          <p:nvPr/>
        </p:nvSpPr>
        <p:spPr>
          <a:xfrm>
            <a:off x="2819400" y="17383"/>
            <a:ext cx="3528851" cy="707886"/>
          </a:xfrm>
          <a:prstGeom prst="rect">
            <a:avLst/>
          </a:prstGeom>
        </p:spPr>
        <p:txBody>
          <a:bodyPr wrap="none">
            <a:spAutoFit/>
          </a:bodyPr>
          <a:lstStyle/>
          <a:p>
            <a:pPr marL="12700" algn="just">
              <a:lnSpc>
                <a:spcPct val="100000"/>
              </a:lnSpc>
              <a:spcBef>
                <a:spcPts val="670"/>
              </a:spcBef>
              <a:tabLst>
                <a:tab pos="355600" algn="l"/>
              </a:tabLst>
            </a:pPr>
            <a:r>
              <a:rPr lang="en-US" sz="4000" spc="-15" dirty="0" err="1"/>
              <a:t>Apr</a:t>
            </a:r>
            <a:r>
              <a:rPr lang="en-US" sz="4000" spc="-5" dirty="0" err="1"/>
              <a:t>i</a:t>
            </a:r>
            <a:r>
              <a:rPr lang="en-US" sz="4000" spc="-20" dirty="0" err="1"/>
              <a:t>o</a:t>
            </a:r>
            <a:r>
              <a:rPr lang="en-US" sz="4000" spc="-5" dirty="0" err="1"/>
              <a:t>r</a:t>
            </a:r>
            <a:r>
              <a:rPr lang="en-US" sz="4000" spc="-10" dirty="0" err="1"/>
              <a:t>i</a:t>
            </a:r>
            <a:r>
              <a:rPr lang="en-US" sz="4000" spc="15" dirty="0"/>
              <a:t> </a:t>
            </a:r>
            <a:r>
              <a:rPr lang="en-US" sz="4000" spc="-15" dirty="0"/>
              <a:t>Pr</a:t>
            </a:r>
            <a:r>
              <a:rPr lang="en-US" sz="4000" spc="-5" dirty="0"/>
              <a:t>i</a:t>
            </a:r>
            <a:r>
              <a:rPr lang="en-US" sz="4000" spc="-20" dirty="0"/>
              <a:t>n</a:t>
            </a:r>
            <a:r>
              <a:rPr lang="en-US" sz="4000" spc="-10" dirty="0"/>
              <a:t>c</a:t>
            </a:r>
            <a:r>
              <a:rPr lang="en-US" sz="4000" spc="-15" dirty="0"/>
              <a:t>ip</a:t>
            </a:r>
            <a:r>
              <a:rPr lang="en-US" sz="4000" spc="-5" dirty="0"/>
              <a:t>l</a:t>
            </a:r>
            <a:r>
              <a:rPr lang="en-US" sz="4000" spc="-15" dirty="0"/>
              <a:t>e</a:t>
            </a:r>
          </a:p>
        </p:txBody>
      </p:sp>
    </p:spTree>
    <p:extLst>
      <p:ext uri="{BB962C8B-B14F-4D97-AF65-F5344CB8AC3E}">
        <p14:creationId xmlns:p14="http://schemas.microsoft.com/office/powerpoint/2010/main" val="2818040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22</a:t>
            </a:fld>
            <a:endParaRPr dirty="0"/>
          </a:p>
        </p:txBody>
      </p:sp>
      <p:sp>
        <p:nvSpPr>
          <p:cNvPr id="3" name="object 3"/>
          <p:cNvSpPr txBox="1">
            <a:spLocks noGrp="1"/>
          </p:cNvSpPr>
          <p:nvPr>
            <p:ph type="body" idx="1"/>
          </p:nvPr>
        </p:nvSpPr>
        <p:spPr>
          <a:xfrm>
            <a:off x="152400" y="1752600"/>
            <a:ext cx="8763001" cy="1808187"/>
          </a:xfrm>
          <a:prstGeom prst="rect">
            <a:avLst/>
          </a:prstGeom>
        </p:spPr>
        <p:txBody>
          <a:bodyPr vert="horz" wrap="square" lIns="0" tIns="0" rIns="0" bIns="0" rtlCol="0">
            <a:spAutoFit/>
          </a:bodyPr>
          <a:lstStyle/>
          <a:p>
            <a:pPr marL="355600" indent="-342900" algn="just">
              <a:lnSpc>
                <a:spcPct val="100000"/>
              </a:lnSpc>
              <a:spcBef>
                <a:spcPts val="670"/>
              </a:spcBef>
              <a:buFont typeface="Arial"/>
              <a:buChar char="•"/>
              <a:tabLst>
                <a:tab pos="355600" algn="l"/>
              </a:tabLst>
            </a:pPr>
            <a:r>
              <a:rPr lang="en-US" spc="-15" dirty="0"/>
              <a:t>Approach 3: </a:t>
            </a:r>
            <a:r>
              <a:rPr spc="-15" dirty="0" err="1"/>
              <a:t>Apr</a:t>
            </a:r>
            <a:r>
              <a:rPr spc="-5" dirty="0" err="1"/>
              <a:t>i</a:t>
            </a:r>
            <a:r>
              <a:rPr spc="-20" dirty="0" err="1"/>
              <a:t>o</a:t>
            </a:r>
            <a:r>
              <a:rPr spc="-5" dirty="0" err="1"/>
              <a:t>r</a:t>
            </a:r>
            <a:r>
              <a:rPr spc="-10" dirty="0" err="1"/>
              <a:t>i</a:t>
            </a:r>
            <a:r>
              <a:rPr spc="15" dirty="0"/>
              <a:t> </a:t>
            </a:r>
            <a:r>
              <a:rPr spc="-15" dirty="0"/>
              <a:t>pr</a:t>
            </a:r>
            <a:r>
              <a:rPr spc="-5" dirty="0"/>
              <a:t>i</a:t>
            </a:r>
            <a:r>
              <a:rPr spc="-20" dirty="0"/>
              <a:t>n</a:t>
            </a:r>
            <a:r>
              <a:rPr spc="-10" dirty="0"/>
              <a:t>c</a:t>
            </a:r>
            <a:r>
              <a:rPr spc="-15" dirty="0"/>
              <a:t>ip</a:t>
            </a:r>
            <a:r>
              <a:rPr spc="-5" dirty="0"/>
              <a:t>l</a:t>
            </a:r>
            <a:r>
              <a:rPr spc="-15" dirty="0"/>
              <a:t>e</a:t>
            </a:r>
            <a:endParaRPr lang="en-US" spc="-15" dirty="0"/>
          </a:p>
          <a:p>
            <a:pPr marL="812800" lvl="1" indent="-342900" algn="just">
              <a:spcBef>
                <a:spcPts val="670"/>
              </a:spcBef>
              <a:buFont typeface="Wingdings" panose="05000000000000000000" pitchFamily="2" charset="2"/>
              <a:buChar char="ü"/>
              <a:tabLst>
                <a:tab pos="355600" algn="l"/>
              </a:tabLst>
            </a:pPr>
            <a:r>
              <a:rPr lang="en-US" dirty="0"/>
              <a:t>If </a:t>
            </a:r>
            <a:r>
              <a:rPr lang="en-US" dirty="0" err="1"/>
              <a:t>itemset</a:t>
            </a:r>
            <a:r>
              <a:rPr lang="en-US" dirty="0"/>
              <a:t> AB is considered as frequent, then all its subsets (A, B) are frequent. </a:t>
            </a:r>
          </a:p>
          <a:p>
            <a:pPr marL="812800" lvl="1" indent="-342900" algn="just">
              <a:spcBef>
                <a:spcPts val="670"/>
              </a:spcBef>
              <a:buFont typeface="Wingdings" panose="05000000000000000000" pitchFamily="2" charset="2"/>
              <a:buChar char="ü"/>
              <a:tabLst>
                <a:tab pos="355600" algn="l"/>
              </a:tabLst>
            </a:pPr>
            <a:r>
              <a:rPr lang="en-US" dirty="0"/>
              <a:t>If </a:t>
            </a:r>
            <a:r>
              <a:rPr lang="en-US" dirty="0" err="1"/>
              <a:t>itemset</a:t>
            </a:r>
            <a:r>
              <a:rPr lang="en-US" dirty="0"/>
              <a:t> A is not frequent, all </a:t>
            </a:r>
            <a:r>
              <a:rPr lang="en-US" dirty="0" err="1"/>
              <a:t>itemsets</a:t>
            </a:r>
            <a:r>
              <a:rPr lang="en-US" dirty="0"/>
              <a:t> (AB, ABC, etc.) including A won’t be frequent</a:t>
            </a:r>
          </a:p>
          <a:p>
            <a:pPr marL="812800" lvl="1" indent="-342900" algn="just">
              <a:spcBef>
                <a:spcPts val="670"/>
              </a:spcBef>
              <a:buFont typeface="Wingdings" panose="05000000000000000000" pitchFamily="2" charset="2"/>
              <a:buChar char="ü"/>
              <a:tabLst>
                <a:tab pos="355600" algn="l"/>
              </a:tabLst>
            </a:pPr>
            <a:r>
              <a:rPr lang="en-US" dirty="0"/>
              <a:t>If</a:t>
            </a:r>
            <a:r>
              <a:rPr lang="en-US" spc="-10" dirty="0"/>
              <a:t> </a:t>
            </a:r>
            <a:r>
              <a:rPr lang="en-US" spc="-10" dirty="0" err="1"/>
              <a:t>itemset</a:t>
            </a:r>
            <a:r>
              <a:rPr lang="en-US" spc="-10" dirty="0"/>
              <a:t> </a:t>
            </a:r>
            <a:r>
              <a:rPr lang="en-US" dirty="0"/>
              <a:t>AB</a:t>
            </a:r>
            <a:r>
              <a:rPr lang="en-US" spc="-140" dirty="0"/>
              <a:t> </a:t>
            </a:r>
            <a:r>
              <a:rPr lang="en-US" dirty="0"/>
              <a:t>is not cons</a:t>
            </a:r>
            <a:r>
              <a:rPr lang="en-US" spc="-15" dirty="0"/>
              <a:t>i</a:t>
            </a:r>
            <a:r>
              <a:rPr lang="en-US" dirty="0"/>
              <a:t>dered</a:t>
            </a:r>
            <a:r>
              <a:rPr lang="en-US" spc="20" dirty="0"/>
              <a:t> </a:t>
            </a:r>
            <a:r>
              <a:rPr lang="en-US" dirty="0"/>
              <a:t>as f</a:t>
            </a:r>
            <a:r>
              <a:rPr lang="en-US" spc="5" dirty="0"/>
              <a:t>r</a:t>
            </a:r>
            <a:r>
              <a:rPr lang="en-US" dirty="0"/>
              <a:t>eq</a:t>
            </a:r>
            <a:r>
              <a:rPr lang="en-US" spc="-10" dirty="0"/>
              <a:t>u</a:t>
            </a:r>
            <a:r>
              <a:rPr lang="en-US" dirty="0"/>
              <a:t>ent, a</a:t>
            </a:r>
            <a:r>
              <a:rPr lang="en-US" spc="-10" dirty="0"/>
              <a:t>l</a:t>
            </a:r>
            <a:r>
              <a:rPr lang="en-US" dirty="0"/>
              <a:t>l</a:t>
            </a:r>
            <a:r>
              <a:rPr lang="en-US" spc="15" dirty="0"/>
              <a:t> </a:t>
            </a:r>
            <a:r>
              <a:rPr lang="en-US" dirty="0" err="1"/>
              <a:t>itemsets</a:t>
            </a:r>
            <a:r>
              <a:rPr lang="en-US" spc="-5" dirty="0"/>
              <a:t> </a:t>
            </a:r>
            <a:r>
              <a:rPr lang="en-US" dirty="0"/>
              <a:t>(ABC,</a:t>
            </a:r>
            <a:r>
              <a:rPr lang="en-US" spc="-140" dirty="0"/>
              <a:t> </a:t>
            </a:r>
            <a:r>
              <a:rPr lang="en-US" dirty="0"/>
              <a:t>A</a:t>
            </a:r>
            <a:r>
              <a:rPr lang="en-US" spc="-10" dirty="0"/>
              <a:t>B</a:t>
            </a:r>
            <a:r>
              <a:rPr lang="en-US" dirty="0"/>
              <a:t>D,</a:t>
            </a:r>
            <a:r>
              <a:rPr lang="en-US" spc="5" dirty="0"/>
              <a:t> </a:t>
            </a:r>
            <a:r>
              <a:rPr lang="en-US" dirty="0" err="1"/>
              <a:t>etc</a:t>
            </a:r>
            <a:r>
              <a:rPr lang="en-US" dirty="0"/>
              <a:t>)</a:t>
            </a:r>
            <a:r>
              <a:rPr lang="en-US" spc="-15" dirty="0"/>
              <a:t> </a:t>
            </a:r>
            <a:r>
              <a:rPr lang="en-US" dirty="0"/>
              <a:t>that </a:t>
            </a:r>
            <a:r>
              <a:rPr lang="en-US" spc="-10" dirty="0"/>
              <a:t>i</a:t>
            </a:r>
            <a:r>
              <a:rPr lang="en-US" dirty="0"/>
              <a:t>ncl</a:t>
            </a:r>
            <a:r>
              <a:rPr lang="en-US" spc="-10" dirty="0"/>
              <a:t>u</a:t>
            </a:r>
            <a:r>
              <a:rPr lang="en-US" dirty="0"/>
              <a:t>des</a:t>
            </a:r>
            <a:r>
              <a:rPr lang="en-US" spc="-110" dirty="0"/>
              <a:t> </a:t>
            </a:r>
            <a:r>
              <a:rPr lang="en-US" dirty="0"/>
              <a:t>AB w</a:t>
            </a:r>
            <a:r>
              <a:rPr lang="en-US" spc="-10" dirty="0"/>
              <a:t>i</a:t>
            </a:r>
            <a:r>
              <a:rPr lang="en-US" dirty="0"/>
              <a:t>ll</a:t>
            </a:r>
            <a:r>
              <a:rPr lang="en-US" spc="15" dirty="0"/>
              <a:t> </a:t>
            </a:r>
            <a:r>
              <a:rPr lang="en-US" dirty="0"/>
              <a:t>not be consi</a:t>
            </a:r>
            <a:r>
              <a:rPr lang="en-US" spc="-10" dirty="0"/>
              <a:t>d</a:t>
            </a:r>
            <a:r>
              <a:rPr lang="en-US" dirty="0"/>
              <a:t>ered</a:t>
            </a:r>
            <a:r>
              <a:rPr lang="en-US" spc="20" dirty="0"/>
              <a:t> </a:t>
            </a:r>
            <a:r>
              <a:rPr lang="en-US" dirty="0"/>
              <a:t>as frequent.</a:t>
            </a:r>
            <a:endParaRPr spc="-15" dirty="0"/>
          </a:p>
        </p:txBody>
      </p:sp>
      <p:sp>
        <p:nvSpPr>
          <p:cNvPr id="5" name="object 2"/>
          <p:cNvSpPr txBox="1"/>
          <p:nvPr/>
        </p:nvSpPr>
        <p:spPr>
          <a:xfrm>
            <a:off x="598805" y="304800"/>
            <a:ext cx="7861300" cy="1231106"/>
          </a:xfrm>
          <a:prstGeom prst="rect">
            <a:avLst/>
          </a:prstGeom>
        </p:spPr>
        <p:txBody>
          <a:bodyPr vert="horz" wrap="square" lIns="0" tIns="0" rIns="0" bIns="0" rtlCol="0">
            <a:spAutoFit/>
          </a:bodyPr>
          <a:lstStyle/>
          <a:p>
            <a:pPr marL="12700" algn="ctr">
              <a:lnSpc>
                <a:spcPct val="100000"/>
              </a:lnSpc>
            </a:pPr>
            <a:r>
              <a:rPr sz="4000" spc="-20" dirty="0">
                <a:latin typeface="Arial"/>
                <a:cs typeface="Arial"/>
              </a:rPr>
              <a:t>Ov</a:t>
            </a:r>
            <a:r>
              <a:rPr sz="4000" spc="-10" dirty="0">
                <a:latin typeface="Arial"/>
                <a:cs typeface="Arial"/>
              </a:rPr>
              <a:t>er</a:t>
            </a:r>
            <a:r>
              <a:rPr sz="4000" spc="-5" dirty="0">
                <a:latin typeface="Arial"/>
                <a:cs typeface="Arial"/>
              </a:rPr>
              <a:t>c</a:t>
            </a:r>
            <a:r>
              <a:rPr sz="4000" spc="-20" dirty="0">
                <a:latin typeface="Arial"/>
                <a:cs typeface="Arial"/>
              </a:rPr>
              <a:t>om</a:t>
            </a:r>
            <a:r>
              <a:rPr sz="4000" spc="-10" dirty="0">
                <a:latin typeface="Arial"/>
                <a:cs typeface="Arial"/>
              </a:rPr>
              <a:t>i</a:t>
            </a:r>
            <a:r>
              <a:rPr sz="4000" spc="-15" dirty="0">
                <a:latin typeface="Arial"/>
                <a:cs typeface="Arial"/>
              </a:rPr>
              <a:t>n</a:t>
            </a:r>
            <a:r>
              <a:rPr sz="4000" spc="-20" dirty="0">
                <a:latin typeface="Arial"/>
                <a:cs typeface="Arial"/>
              </a:rPr>
              <a:t>g</a:t>
            </a:r>
            <a:r>
              <a:rPr sz="4000" spc="15" dirty="0">
                <a:latin typeface="Arial"/>
                <a:cs typeface="Arial"/>
              </a:rPr>
              <a:t> </a:t>
            </a:r>
            <a:r>
              <a:rPr sz="4000" spc="-15" dirty="0">
                <a:latin typeface="Arial"/>
                <a:cs typeface="Arial"/>
              </a:rPr>
              <a:t>Pr</a:t>
            </a:r>
            <a:r>
              <a:rPr sz="4000" spc="-10" dirty="0">
                <a:latin typeface="Arial"/>
                <a:cs typeface="Arial"/>
              </a:rPr>
              <a:t>acti</a:t>
            </a:r>
            <a:r>
              <a:rPr sz="4000" spc="-5" dirty="0">
                <a:latin typeface="Arial"/>
                <a:cs typeface="Arial"/>
              </a:rPr>
              <a:t>c</a:t>
            </a:r>
            <a:r>
              <a:rPr sz="4000" spc="-15" dirty="0">
                <a:latin typeface="Arial"/>
                <a:cs typeface="Arial"/>
              </a:rPr>
              <a:t>al</a:t>
            </a:r>
            <a:r>
              <a:rPr sz="4000" spc="-5" dirty="0">
                <a:latin typeface="Arial"/>
                <a:cs typeface="Arial"/>
              </a:rPr>
              <a:t> </a:t>
            </a:r>
            <a:r>
              <a:rPr sz="4000" spc="-20" dirty="0">
                <a:latin typeface="Arial"/>
                <a:cs typeface="Arial"/>
              </a:rPr>
              <a:t>L</a:t>
            </a:r>
            <a:r>
              <a:rPr sz="4000" spc="-5" dirty="0">
                <a:latin typeface="Arial"/>
                <a:cs typeface="Arial"/>
              </a:rPr>
              <a:t>i</a:t>
            </a:r>
            <a:r>
              <a:rPr sz="4000" spc="-15" dirty="0">
                <a:latin typeface="Arial"/>
                <a:cs typeface="Arial"/>
              </a:rPr>
              <a:t>mits</a:t>
            </a:r>
            <a:r>
              <a:rPr sz="4000" spc="10" dirty="0">
                <a:latin typeface="Arial"/>
                <a:cs typeface="Arial"/>
              </a:rPr>
              <a:t> </a:t>
            </a:r>
            <a:r>
              <a:rPr sz="4000" spc="-10" dirty="0">
                <a:latin typeface="Arial"/>
                <a:cs typeface="Arial"/>
              </a:rPr>
              <a:t>for</a:t>
            </a:r>
            <a:r>
              <a:rPr sz="4000" spc="-150" dirty="0">
                <a:latin typeface="Arial"/>
                <a:cs typeface="Arial"/>
              </a:rPr>
              <a:t> </a:t>
            </a:r>
            <a:r>
              <a:rPr sz="4000" spc="-20" dirty="0">
                <a:latin typeface="Arial"/>
                <a:cs typeface="Arial"/>
              </a:rPr>
              <a:t>As</a:t>
            </a:r>
            <a:r>
              <a:rPr sz="4000" spc="-5" dirty="0">
                <a:latin typeface="Arial"/>
                <a:cs typeface="Arial"/>
              </a:rPr>
              <a:t>s</a:t>
            </a:r>
            <a:r>
              <a:rPr sz="4000" spc="-20" dirty="0">
                <a:latin typeface="Arial"/>
                <a:cs typeface="Arial"/>
              </a:rPr>
              <a:t>o</a:t>
            </a:r>
            <a:r>
              <a:rPr sz="4000" spc="-5" dirty="0">
                <a:latin typeface="Arial"/>
                <a:cs typeface="Arial"/>
              </a:rPr>
              <a:t>c</a:t>
            </a:r>
            <a:r>
              <a:rPr sz="4000" spc="-10" dirty="0">
                <a:latin typeface="Arial"/>
                <a:cs typeface="Arial"/>
              </a:rPr>
              <a:t>i</a:t>
            </a:r>
            <a:r>
              <a:rPr sz="4000" spc="-15" dirty="0">
                <a:latin typeface="Arial"/>
                <a:cs typeface="Arial"/>
              </a:rPr>
              <a:t>a</a:t>
            </a:r>
            <a:r>
              <a:rPr sz="4000" spc="-10" dirty="0">
                <a:latin typeface="Arial"/>
                <a:cs typeface="Arial"/>
              </a:rPr>
              <a:t>tio</a:t>
            </a:r>
            <a:r>
              <a:rPr sz="4000" spc="-20" dirty="0">
                <a:latin typeface="Arial"/>
                <a:cs typeface="Arial"/>
              </a:rPr>
              <a:t>n</a:t>
            </a:r>
            <a:r>
              <a:rPr sz="4000" spc="-5" dirty="0">
                <a:latin typeface="Arial"/>
                <a:cs typeface="Arial"/>
              </a:rPr>
              <a:t> </a:t>
            </a:r>
            <a:r>
              <a:rPr sz="4000" spc="-20" dirty="0">
                <a:latin typeface="Arial"/>
                <a:cs typeface="Arial"/>
              </a:rPr>
              <a:t>Ru</a:t>
            </a:r>
            <a:r>
              <a:rPr sz="4000" spc="-5" dirty="0">
                <a:latin typeface="Arial"/>
                <a:cs typeface="Arial"/>
              </a:rPr>
              <a:t>l</a:t>
            </a:r>
            <a:r>
              <a:rPr sz="4000" spc="-15" dirty="0">
                <a:latin typeface="Arial"/>
                <a:cs typeface="Arial"/>
              </a:rPr>
              <a:t>es</a:t>
            </a:r>
            <a:endParaRPr sz="4000" dirty="0">
              <a:latin typeface="Arial"/>
              <a:cs typeface="Arial"/>
            </a:endParaRPr>
          </a:p>
        </p:txBody>
      </p:sp>
      <p:pic>
        <p:nvPicPr>
          <p:cNvPr id="2" name="Picture 1"/>
          <p:cNvPicPr>
            <a:picLocks noChangeAspect="1"/>
          </p:cNvPicPr>
          <p:nvPr/>
        </p:nvPicPr>
        <p:blipFill rotWithShape="1">
          <a:blip r:embed="rId3"/>
          <a:srcRect l="37541" t="36116" r="38202" b="36634"/>
          <a:stretch/>
        </p:blipFill>
        <p:spPr>
          <a:xfrm>
            <a:off x="1" y="3581400"/>
            <a:ext cx="4572000" cy="2782018"/>
          </a:xfrm>
          <a:prstGeom prst="rect">
            <a:avLst/>
          </a:prstGeom>
        </p:spPr>
      </p:pic>
      <p:grpSp>
        <p:nvGrpSpPr>
          <p:cNvPr id="8" name="Group 7"/>
          <p:cNvGrpSpPr/>
          <p:nvPr/>
        </p:nvGrpSpPr>
        <p:grpSpPr>
          <a:xfrm>
            <a:off x="3886200" y="4124013"/>
            <a:ext cx="5257800" cy="2657787"/>
            <a:chOff x="3886200" y="4124013"/>
            <a:chExt cx="5257800" cy="2657787"/>
          </a:xfrm>
        </p:grpSpPr>
        <p:pic>
          <p:nvPicPr>
            <p:cNvPr id="4098" name="Picture 2" descr="Image result for Apriori principle"/>
            <p:cNvPicPr>
              <a:picLocks noChangeAspect="1" noChangeArrowheads="1"/>
            </p:cNvPicPr>
            <p:nvPr/>
          </p:nvPicPr>
          <p:blipFill rotWithShape="1">
            <a:blip r:embed="rId4">
              <a:extLst>
                <a:ext uri="{28A0092B-C50C-407E-A947-70E740481C1C}">
                  <a14:useLocalDpi xmlns:a14="http://schemas.microsoft.com/office/drawing/2010/main" val="0"/>
                </a:ext>
              </a:extLst>
            </a:blip>
            <a:srcRect t="24517" b="8155"/>
            <a:stretch/>
          </p:blipFill>
          <p:spPr bwMode="auto">
            <a:xfrm>
              <a:off x="3886200" y="4124013"/>
              <a:ext cx="5257800" cy="265778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38600" y="5562600"/>
              <a:ext cx="1600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Min count =3</a:t>
              </a:r>
            </a:p>
          </p:txBody>
        </p:sp>
      </p:grpSp>
    </p:spTree>
    <p:extLst>
      <p:ext uri="{BB962C8B-B14F-4D97-AF65-F5344CB8AC3E}">
        <p14:creationId xmlns:p14="http://schemas.microsoft.com/office/powerpoint/2010/main" val="9514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Class</a:t>
            </a:r>
          </a:p>
        </p:txBody>
      </p:sp>
      <p:sp>
        <p:nvSpPr>
          <p:cNvPr id="3" name="Content Placeholder 2"/>
          <p:cNvSpPr>
            <a:spLocks noGrp="1"/>
          </p:cNvSpPr>
          <p:nvPr>
            <p:ph idx="1"/>
          </p:nvPr>
        </p:nvSpPr>
        <p:spPr>
          <a:xfrm>
            <a:off x="228600" y="1600200"/>
            <a:ext cx="8686800" cy="5029200"/>
          </a:xfrm>
        </p:spPr>
        <p:txBody>
          <a:bodyPr>
            <a:normAutofit/>
          </a:bodyPr>
          <a:lstStyle/>
          <a:p>
            <a:r>
              <a:rPr lang="en-US" dirty="0"/>
              <a:t>Topic: Introduction to Text Mining</a:t>
            </a:r>
          </a:p>
          <a:p>
            <a:endParaRPr lang="en-US" dirty="0"/>
          </a:p>
          <a:p>
            <a:r>
              <a:rPr lang="en-US" dirty="0"/>
              <a:t>Readings</a:t>
            </a:r>
          </a:p>
          <a:p>
            <a:pPr marL="812800" lvl="1" indent="-342900">
              <a:buFont typeface="Wingdings" panose="05000000000000000000" pitchFamily="2" charset="2"/>
              <a:buChar char="ü"/>
              <a:tabLst>
                <a:tab pos="355600" algn="l"/>
              </a:tabLst>
            </a:pPr>
            <a:r>
              <a:rPr lang="en-US" sz="2000" dirty="0">
                <a:latin typeface="Arial"/>
                <a:cs typeface="Arial"/>
              </a:rPr>
              <a:t>Chapter 21, </a:t>
            </a:r>
            <a:r>
              <a:rPr lang="en-US" sz="2000" dirty="0" err="1">
                <a:latin typeface="Arial"/>
                <a:cs typeface="Arial"/>
              </a:rPr>
              <a:t>Linoffand</a:t>
            </a:r>
            <a:r>
              <a:rPr lang="en-US" sz="2000" dirty="0">
                <a:latin typeface="Arial"/>
                <a:cs typeface="Arial"/>
              </a:rPr>
              <a:t> Berry Book.</a:t>
            </a:r>
          </a:p>
          <a:p>
            <a:pPr marL="812800" lvl="1" indent="-342900">
              <a:buFont typeface="Wingdings" panose="05000000000000000000" pitchFamily="2" charset="2"/>
              <a:buChar char="ü"/>
              <a:tabLst>
                <a:tab pos="355600" algn="l"/>
              </a:tabLst>
            </a:pPr>
            <a:r>
              <a:rPr lang="en-US" sz="2000" dirty="0">
                <a:latin typeface="Arial"/>
                <a:cs typeface="Arial"/>
              </a:rPr>
              <a:t>Chapter 12, Matthew A. North Book</a:t>
            </a:r>
          </a:p>
          <a:p>
            <a:pPr marL="812800" lvl="1" indent="-342900">
              <a:buFont typeface="Wingdings" panose="05000000000000000000" pitchFamily="2" charset="2"/>
              <a:buChar char="ü"/>
              <a:tabLst>
                <a:tab pos="355600" algn="l"/>
              </a:tabLst>
            </a:pPr>
            <a:endParaRPr lang="en-US" sz="2000" dirty="0">
              <a:latin typeface="Arial"/>
              <a:cs typeface="Arial"/>
            </a:endParaRPr>
          </a:p>
          <a:p>
            <a:r>
              <a:rPr lang="en-US" dirty="0"/>
              <a:t>Week 10 Lab</a:t>
            </a:r>
          </a:p>
          <a:p>
            <a:endParaRPr lang="en-US" sz="2000" dirty="0">
              <a:latin typeface="Arial"/>
              <a:cs typeface="Arial"/>
            </a:endParaRPr>
          </a:p>
          <a:p>
            <a:r>
              <a:rPr lang="en-US" dirty="0"/>
              <a:t>Group Project: Submit your project proposal by Sunday.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E7BA02-0B6A-401B-AA56-98D74AA34C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531179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666875">
              <a:lnSpc>
                <a:spcPct val="100000"/>
              </a:lnSpc>
            </a:pPr>
            <a:r>
              <a:rPr sz="4000" spc="-20" dirty="0"/>
              <a:t>Learning</a:t>
            </a:r>
            <a:r>
              <a:rPr sz="4000" spc="35" dirty="0"/>
              <a:t> </a:t>
            </a:r>
            <a:r>
              <a:rPr sz="4000" spc="-25" dirty="0"/>
              <a:t>Objec</a:t>
            </a:r>
            <a:r>
              <a:rPr sz="4000" spc="-10" dirty="0"/>
              <a:t>t</a:t>
            </a:r>
            <a:r>
              <a:rPr sz="4000" spc="-20" dirty="0"/>
              <a:t>ives</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3</a:t>
            </a:fld>
            <a:endParaRPr dirty="0"/>
          </a:p>
        </p:txBody>
      </p:sp>
      <p:sp>
        <p:nvSpPr>
          <p:cNvPr id="3" name="object 3"/>
          <p:cNvSpPr txBox="1"/>
          <p:nvPr/>
        </p:nvSpPr>
        <p:spPr>
          <a:xfrm>
            <a:off x="228600" y="1828800"/>
            <a:ext cx="6744004" cy="2862322"/>
          </a:xfrm>
          <a:prstGeom prst="rect">
            <a:avLst/>
          </a:prstGeom>
        </p:spPr>
        <p:txBody>
          <a:bodyPr vert="horz" wrap="square" lIns="0" tIns="0" rIns="0" bIns="0" rtlCol="0">
            <a:spAutoFit/>
          </a:bodyPr>
          <a:lstStyle/>
          <a:p>
            <a:pPr marL="354965" indent="-342265">
              <a:lnSpc>
                <a:spcPct val="100000"/>
              </a:lnSpc>
              <a:buFont typeface="Arial"/>
              <a:buChar char="•"/>
              <a:tabLst>
                <a:tab pos="355600" algn="l"/>
              </a:tabLst>
            </a:pPr>
            <a:r>
              <a:rPr sz="2400" dirty="0">
                <a:latin typeface="Arial"/>
                <a:cs typeface="Arial"/>
              </a:rPr>
              <a:t>What </a:t>
            </a:r>
            <a:r>
              <a:rPr sz="2400" spc="-10" dirty="0">
                <a:latin typeface="Arial"/>
                <a:cs typeface="Arial"/>
              </a:rPr>
              <a:t>i</a:t>
            </a:r>
            <a:r>
              <a:rPr sz="2400" dirty="0">
                <a:latin typeface="Arial"/>
                <a:cs typeface="Arial"/>
              </a:rPr>
              <a:t>s </a:t>
            </a:r>
            <a:r>
              <a:rPr sz="2400" spc="5" dirty="0">
                <a:latin typeface="Arial"/>
                <a:cs typeface="Arial"/>
              </a:rPr>
              <a:t>m</a:t>
            </a:r>
            <a:r>
              <a:rPr sz="2400" dirty="0">
                <a:latin typeface="Arial"/>
                <a:cs typeface="Arial"/>
              </a:rPr>
              <a:t>arket bask</a:t>
            </a:r>
            <a:r>
              <a:rPr sz="2400" spc="-10" dirty="0">
                <a:latin typeface="Arial"/>
                <a:cs typeface="Arial"/>
              </a:rPr>
              <a:t>e</a:t>
            </a:r>
            <a:r>
              <a:rPr sz="2400" dirty="0">
                <a:latin typeface="Arial"/>
                <a:cs typeface="Arial"/>
              </a:rPr>
              <a:t>t a</a:t>
            </a:r>
            <a:r>
              <a:rPr sz="2400" spc="-10" dirty="0">
                <a:latin typeface="Arial"/>
                <a:cs typeface="Arial"/>
              </a:rPr>
              <a:t>n</a:t>
            </a:r>
            <a:r>
              <a:rPr sz="2400" dirty="0">
                <a:latin typeface="Arial"/>
                <a:cs typeface="Arial"/>
              </a:rPr>
              <a:t>a</a:t>
            </a:r>
            <a:r>
              <a:rPr sz="2400" spc="-10" dirty="0">
                <a:latin typeface="Arial"/>
                <a:cs typeface="Arial"/>
              </a:rPr>
              <a:t>l</a:t>
            </a:r>
            <a:r>
              <a:rPr sz="2400" dirty="0">
                <a:latin typeface="Arial"/>
                <a:cs typeface="Arial"/>
              </a:rPr>
              <a:t>ysis?</a:t>
            </a:r>
          </a:p>
          <a:p>
            <a:pPr>
              <a:lnSpc>
                <a:spcPct val="100000"/>
              </a:lnSpc>
              <a:spcBef>
                <a:spcPts val="6"/>
              </a:spcBef>
              <a:buFont typeface="Arial"/>
              <a:buChar char="•"/>
            </a:pPr>
            <a:endParaRPr sz="3000" dirty="0">
              <a:latin typeface="Times New Roman"/>
              <a:cs typeface="Times New Roman"/>
            </a:endParaRPr>
          </a:p>
          <a:p>
            <a:pPr marL="354965" indent="-342265">
              <a:lnSpc>
                <a:spcPct val="100000"/>
              </a:lnSpc>
              <a:buFont typeface="Arial"/>
              <a:buChar char="•"/>
              <a:tabLst>
                <a:tab pos="355600" algn="l"/>
              </a:tabLst>
            </a:pPr>
            <a:r>
              <a:rPr sz="2400" dirty="0">
                <a:latin typeface="Arial"/>
                <a:cs typeface="Arial"/>
              </a:rPr>
              <a:t>Wh</a:t>
            </a:r>
            <a:r>
              <a:rPr sz="2400" spc="-10" dirty="0">
                <a:latin typeface="Arial"/>
                <a:cs typeface="Arial"/>
              </a:rPr>
              <a:t>a</a:t>
            </a:r>
            <a:r>
              <a:rPr sz="2400" dirty="0">
                <a:latin typeface="Arial"/>
                <a:cs typeface="Arial"/>
              </a:rPr>
              <a:t>t </a:t>
            </a:r>
            <a:r>
              <a:rPr sz="2400" spc="-10" dirty="0">
                <a:latin typeface="Arial"/>
                <a:cs typeface="Arial"/>
              </a:rPr>
              <a:t>i</a:t>
            </a:r>
            <a:r>
              <a:rPr sz="2400" dirty="0">
                <a:latin typeface="Arial"/>
                <a:cs typeface="Arial"/>
              </a:rPr>
              <a:t>s asso</a:t>
            </a:r>
            <a:r>
              <a:rPr sz="2400" spc="-10" dirty="0">
                <a:latin typeface="Arial"/>
                <a:cs typeface="Arial"/>
              </a:rPr>
              <a:t>c</a:t>
            </a:r>
            <a:r>
              <a:rPr sz="2400" dirty="0">
                <a:latin typeface="Arial"/>
                <a:cs typeface="Arial"/>
              </a:rPr>
              <a:t>i</a:t>
            </a:r>
            <a:r>
              <a:rPr sz="2400" spc="-10" dirty="0">
                <a:latin typeface="Arial"/>
                <a:cs typeface="Arial"/>
              </a:rPr>
              <a:t>a</a:t>
            </a:r>
            <a:r>
              <a:rPr sz="2400" dirty="0">
                <a:latin typeface="Arial"/>
                <a:cs typeface="Arial"/>
              </a:rPr>
              <a:t>tion</a:t>
            </a:r>
            <a:r>
              <a:rPr sz="2400" spc="15" dirty="0">
                <a:latin typeface="Arial"/>
                <a:cs typeface="Arial"/>
              </a:rPr>
              <a:t> </a:t>
            </a:r>
            <a:r>
              <a:rPr sz="2400" dirty="0">
                <a:latin typeface="Arial"/>
                <a:cs typeface="Arial"/>
              </a:rPr>
              <a:t>rul</a:t>
            </a:r>
            <a:r>
              <a:rPr sz="2400" spc="-10" dirty="0">
                <a:latin typeface="Arial"/>
                <a:cs typeface="Arial"/>
              </a:rPr>
              <a:t>e</a:t>
            </a:r>
            <a:r>
              <a:rPr sz="2400" dirty="0">
                <a:latin typeface="Arial"/>
                <a:cs typeface="Arial"/>
              </a:rPr>
              <a:t>?</a:t>
            </a:r>
          </a:p>
          <a:p>
            <a:pPr>
              <a:lnSpc>
                <a:spcPct val="100000"/>
              </a:lnSpc>
              <a:spcBef>
                <a:spcPts val="8"/>
              </a:spcBef>
              <a:buFont typeface="Arial"/>
              <a:buChar char="•"/>
            </a:pPr>
            <a:endParaRPr sz="3000" dirty="0">
              <a:latin typeface="Times New Roman"/>
              <a:cs typeface="Times New Roman"/>
            </a:endParaRPr>
          </a:p>
          <a:p>
            <a:pPr marL="354965" indent="-342265">
              <a:lnSpc>
                <a:spcPct val="100000"/>
              </a:lnSpc>
              <a:buFont typeface="Arial"/>
              <a:buChar char="•"/>
              <a:tabLst>
                <a:tab pos="355600" algn="l"/>
              </a:tabLst>
            </a:pPr>
            <a:r>
              <a:rPr sz="2400" dirty="0">
                <a:latin typeface="Arial"/>
                <a:cs typeface="Arial"/>
              </a:rPr>
              <a:t>S</a:t>
            </a:r>
            <a:r>
              <a:rPr sz="2400" spc="-10" dirty="0">
                <a:latin typeface="Arial"/>
                <a:cs typeface="Arial"/>
              </a:rPr>
              <a:t>u</a:t>
            </a:r>
            <a:r>
              <a:rPr sz="2400" dirty="0">
                <a:latin typeface="Arial"/>
                <a:cs typeface="Arial"/>
              </a:rPr>
              <a:t>pp</a:t>
            </a:r>
            <a:r>
              <a:rPr sz="2400" spc="-10" dirty="0">
                <a:latin typeface="Arial"/>
                <a:cs typeface="Arial"/>
              </a:rPr>
              <a:t>o</a:t>
            </a:r>
            <a:r>
              <a:rPr sz="2400" dirty="0">
                <a:latin typeface="Arial"/>
                <a:cs typeface="Arial"/>
              </a:rPr>
              <a:t>rt</a:t>
            </a:r>
            <a:r>
              <a:rPr sz="2400" spc="5" dirty="0">
                <a:latin typeface="Arial"/>
                <a:cs typeface="Arial"/>
              </a:rPr>
              <a:t> </a:t>
            </a:r>
            <a:r>
              <a:rPr sz="2400" dirty="0">
                <a:latin typeface="Arial"/>
                <a:cs typeface="Arial"/>
              </a:rPr>
              <a:t>and</a:t>
            </a:r>
            <a:r>
              <a:rPr sz="2400" spc="10" dirty="0">
                <a:latin typeface="Arial"/>
                <a:cs typeface="Arial"/>
              </a:rPr>
              <a:t> </a:t>
            </a:r>
            <a:r>
              <a:rPr sz="2400" dirty="0">
                <a:latin typeface="Arial"/>
                <a:cs typeface="Arial"/>
              </a:rPr>
              <a:t>confid</a:t>
            </a:r>
            <a:r>
              <a:rPr sz="2400" spc="-10" dirty="0">
                <a:latin typeface="Arial"/>
                <a:cs typeface="Arial"/>
              </a:rPr>
              <a:t>e</a:t>
            </a:r>
            <a:r>
              <a:rPr sz="2400" dirty="0">
                <a:latin typeface="Arial"/>
                <a:cs typeface="Arial"/>
              </a:rPr>
              <a:t>nce</a:t>
            </a:r>
            <a:r>
              <a:rPr sz="2400" spc="20" dirty="0">
                <a:latin typeface="Arial"/>
                <a:cs typeface="Arial"/>
              </a:rPr>
              <a:t> </a:t>
            </a:r>
            <a:r>
              <a:rPr sz="2400" dirty="0">
                <a:latin typeface="Arial"/>
                <a:cs typeface="Arial"/>
              </a:rPr>
              <a:t>of </a:t>
            </a:r>
            <a:r>
              <a:rPr sz="2400" spc="-10" dirty="0">
                <a:latin typeface="Arial"/>
                <a:cs typeface="Arial"/>
              </a:rPr>
              <a:t>a</a:t>
            </a:r>
            <a:r>
              <a:rPr sz="2400" dirty="0">
                <a:latin typeface="Arial"/>
                <a:cs typeface="Arial"/>
              </a:rPr>
              <a:t>ssoci</a:t>
            </a:r>
            <a:r>
              <a:rPr sz="2400" spc="-10" dirty="0">
                <a:latin typeface="Arial"/>
                <a:cs typeface="Arial"/>
              </a:rPr>
              <a:t>a</a:t>
            </a:r>
            <a:r>
              <a:rPr sz="2400" dirty="0">
                <a:latin typeface="Arial"/>
                <a:cs typeface="Arial"/>
              </a:rPr>
              <a:t>tion</a:t>
            </a:r>
            <a:r>
              <a:rPr sz="2400" spc="20" dirty="0">
                <a:latin typeface="Arial"/>
                <a:cs typeface="Arial"/>
              </a:rPr>
              <a:t> </a:t>
            </a:r>
            <a:r>
              <a:rPr sz="2400" dirty="0">
                <a:latin typeface="Arial"/>
                <a:cs typeface="Arial"/>
              </a:rPr>
              <a:t>rules</a:t>
            </a:r>
          </a:p>
          <a:p>
            <a:pPr>
              <a:lnSpc>
                <a:spcPct val="100000"/>
              </a:lnSpc>
              <a:spcBef>
                <a:spcPts val="9"/>
              </a:spcBef>
              <a:buFont typeface="Arial"/>
              <a:buChar char="•"/>
            </a:pPr>
            <a:endParaRPr sz="3000" dirty="0">
              <a:latin typeface="Times New Roman"/>
              <a:cs typeface="Times New Roman"/>
            </a:endParaRPr>
          </a:p>
          <a:p>
            <a:pPr marL="354965" indent="-342265">
              <a:lnSpc>
                <a:spcPct val="100000"/>
              </a:lnSpc>
              <a:buFont typeface="Arial"/>
              <a:buChar char="•"/>
              <a:tabLst>
                <a:tab pos="355600" algn="l"/>
              </a:tabLst>
            </a:pPr>
            <a:r>
              <a:rPr sz="2400" dirty="0">
                <a:latin typeface="Arial"/>
                <a:cs typeface="Arial"/>
              </a:rPr>
              <a:t>Ass</a:t>
            </a:r>
            <a:r>
              <a:rPr sz="2400" spc="-10" dirty="0">
                <a:latin typeface="Arial"/>
                <a:cs typeface="Arial"/>
              </a:rPr>
              <a:t>o</a:t>
            </a:r>
            <a:r>
              <a:rPr sz="2400" dirty="0">
                <a:latin typeface="Arial"/>
                <a:cs typeface="Arial"/>
              </a:rPr>
              <a:t>ci</a:t>
            </a:r>
            <a:r>
              <a:rPr sz="2400" spc="-10" dirty="0">
                <a:latin typeface="Arial"/>
                <a:cs typeface="Arial"/>
              </a:rPr>
              <a:t>a</a:t>
            </a:r>
            <a:r>
              <a:rPr sz="2400" dirty="0">
                <a:latin typeface="Arial"/>
                <a:cs typeface="Arial"/>
              </a:rPr>
              <a:t>tion</a:t>
            </a:r>
            <a:r>
              <a:rPr sz="2400" spc="20" dirty="0">
                <a:latin typeface="Arial"/>
                <a:cs typeface="Arial"/>
              </a:rPr>
              <a:t> </a:t>
            </a:r>
            <a:r>
              <a:rPr sz="2400" dirty="0">
                <a:latin typeface="Arial"/>
                <a:cs typeface="Arial"/>
              </a:rPr>
              <a:t>rule</a:t>
            </a:r>
            <a:r>
              <a:rPr sz="2400" spc="5" dirty="0">
                <a:latin typeface="Arial"/>
                <a:cs typeface="Arial"/>
              </a:rPr>
              <a:t> </a:t>
            </a:r>
            <a:r>
              <a:rPr sz="2400" dirty="0">
                <a:latin typeface="Arial"/>
                <a:cs typeface="Arial"/>
              </a:rPr>
              <a:t>mini</a:t>
            </a:r>
            <a:r>
              <a:rPr sz="2400" spc="-10" dirty="0">
                <a:latin typeface="Arial"/>
                <a:cs typeface="Arial"/>
              </a:rPr>
              <a:t>n</a:t>
            </a:r>
            <a:r>
              <a:rPr sz="2400" dirty="0">
                <a:latin typeface="Arial"/>
                <a:cs typeface="Arial"/>
              </a:rPr>
              <a:t>g</a:t>
            </a:r>
            <a:r>
              <a:rPr lang="en-US" sz="2400" dirty="0">
                <a:latin typeface="Arial"/>
                <a:cs typeface="Arial"/>
              </a:rPr>
              <a:t> process</a:t>
            </a:r>
            <a:endParaRPr sz="2400" dirty="0">
              <a:latin typeface="Arial"/>
              <a:cs typeface="Arial"/>
            </a:endParaRPr>
          </a:p>
        </p:txBody>
      </p:sp>
      <p:pic>
        <p:nvPicPr>
          <p:cNvPr id="6" name="Picture 2" descr="Image result for shopping basket analysi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3354" r="39211"/>
          <a:stretch/>
        </p:blipFill>
        <p:spPr bwMode="auto">
          <a:xfrm>
            <a:off x="6457218" y="1295400"/>
            <a:ext cx="2405603" cy="21529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Association r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8684" y="4218787"/>
            <a:ext cx="4145027" cy="21719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61415">
              <a:lnSpc>
                <a:spcPct val="100000"/>
              </a:lnSpc>
            </a:pPr>
            <a:r>
              <a:rPr dirty="0"/>
              <a:t>What can be </a:t>
            </a:r>
            <a:r>
              <a:rPr spc="5" dirty="0"/>
              <a:t>i</a:t>
            </a:r>
            <a:r>
              <a:rPr dirty="0"/>
              <a:t>nferred?</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4</a:t>
            </a:fld>
            <a:endParaRPr dirty="0"/>
          </a:p>
        </p:txBody>
      </p:sp>
      <p:sp>
        <p:nvSpPr>
          <p:cNvPr id="3" name="object 3"/>
          <p:cNvSpPr txBox="1"/>
          <p:nvPr/>
        </p:nvSpPr>
        <p:spPr>
          <a:xfrm>
            <a:off x="457200" y="1852771"/>
            <a:ext cx="8034909" cy="3847207"/>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dirty="0">
                <a:latin typeface="Arial"/>
                <a:cs typeface="Arial"/>
              </a:rPr>
              <a:t>I </a:t>
            </a:r>
            <a:r>
              <a:rPr sz="3200" spc="-10" dirty="0">
                <a:latin typeface="Arial"/>
                <a:cs typeface="Arial"/>
              </a:rPr>
              <a:t>p</a:t>
            </a:r>
            <a:r>
              <a:rPr sz="3200" dirty="0">
                <a:latin typeface="Arial"/>
                <a:cs typeface="Arial"/>
              </a:rPr>
              <a:t>urchase</a:t>
            </a:r>
            <a:r>
              <a:rPr sz="3200" spc="-35" dirty="0">
                <a:latin typeface="Arial"/>
                <a:cs typeface="Arial"/>
              </a:rPr>
              <a:t> </a:t>
            </a:r>
            <a:r>
              <a:rPr sz="3200" dirty="0">
                <a:latin typeface="Arial"/>
                <a:cs typeface="Arial"/>
              </a:rPr>
              <a:t>di</a:t>
            </a:r>
            <a:r>
              <a:rPr sz="3200" spc="-15" dirty="0">
                <a:latin typeface="Arial"/>
                <a:cs typeface="Arial"/>
              </a:rPr>
              <a:t>a</a:t>
            </a:r>
            <a:r>
              <a:rPr sz="3200" dirty="0">
                <a:latin typeface="Arial"/>
                <a:cs typeface="Arial"/>
              </a:rPr>
              <a:t>p</a:t>
            </a:r>
            <a:r>
              <a:rPr sz="3200" spc="-10" dirty="0">
                <a:latin typeface="Arial"/>
                <a:cs typeface="Arial"/>
              </a:rPr>
              <a:t>e</a:t>
            </a:r>
            <a:r>
              <a:rPr sz="3200" dirty="0">
                <a:latin typeface="Arial"/>
                <a:cs typeface="Arial"/>
              </a:rPr>
              <a:t>rs</a:t>
            </a:r>
          </a:p>
          <a:p>
            <a:pPr marL="355600" indent="-342900">
              <a:lnSpc>
                <a:spcPct val="100000"/>
              </a:lnSpc>
              <a:spcBef>
                <a:spcPts val="2685"/>
              </a:spcBef>
              <a:buFont typeface="Arial"/>
              <a:buChar char="•"/>
              <a:tabLst>
                <a:tab pos="355600" algn="l"/>
              </a:tabLst>
            </a:pPr>
            <a:r>
              <a:rPr sz="3200" dirty="0">
                <a:latin typeface="Arial"/>
                <a:cs typeface="Arial"/>
              </a:rPr>
              <a:t>I </a:t>
            </a:r>
            <a:r>
              <a:rPr sz="3200" spc="-15" dirty="0">
                <a:latin typeface="Arial"/>
                <a:cs typeface="Arial"/>
              </a:rPr>
              <a:t>p</a:t>
            </a:r>
            <a:r>
              <a:rPr sz="3200" dirty="0">
                <a:latin typeface="Arial"/>
                <a:cs typeface="Arial"/>
              </a:rPr>
              <a:t>urch</a:t>
            </a:r>
            <a:r>
              <a:rPr sz="3200" spc="-20" dirty="0">
                <a:latin typeface="Arial"/>
                <a:cs typeface="Arial"/>
              </a:rPr>
              <a:t>a</a:t>
            </a:r>
            <a:r>
              <a:rPr sz="3200" dirty="0">
                <a:latin typeface="Arial"/>
                <a:cs typeface="Arial"/>
              </a:rPr>
              <a:t>se</a:t>
            </a:r>
            <a:r>
              <a:rPr sz="3200" spc="-30" dirty="0">
                <a:latin typeface="Arial"/>
                <a:cs typeface="Arial"/>
              </a:rPr>
              <a:t> </a:t>
            </a:r>
            <a:r>
              <a:rPr sz="3200" dirty="0">
                <a:latin typeface="Arial"/>
                <a:cs typeface="Arial"/>
              </a:rPr>
              <a:t>a</a:t>
            </a:r>
            <a:r>
              <a:rPr sz="3200" spc="-10" dirty="0">
                <a:latin typeface="Arial"/>
                <a:cs typeface="Arial"/>
              </a:rPr>
              <a:t> </a:t>
            </a:r>
            <a:r>
              <a:rPr sz="3200" dirty="0">
                <a:latin typeface="Arial"/>
                <a:cs typeface="Arial"/>
              </a:rPr>
              <a:t>n</a:t>
            </a:r>
            <a:r>
              <a:rPr sz="3200" spc="-15" dirty="0">
                <a:latin typeface="Arial"/>
                <a:cs typeface="Arial"/>
              </a:rPr>
              <a:t>e</a:t>
            </a:r>
            <a:r>
              <a:rPr sz="3200" dirty="0">
                <a:latin typeface="Arial"/>
                <a:cs typeface="Arial"/>
              </a:rPr>
              <a:t>w</a:t>
            </a:r>
            <a:r>
              <a:rPr sz="3200" spc="-15" dirty="0">
                <a:latin typeface="Arial"/>
                <a:cs typeface="Arial"/>
              </a:rPr>
              <a:t> </a:t>
            </a:r>
            <a:r>
              <a:rPr sz="3200" dirty="0">
                <a:latin typeface="Arial"/>
                <a:cs typeface="Arial"/>
              </a:rPr>
              <a:t>car</a:t>
            </a:r>
          </a:p>
          <a:p>
            <a:pPr marL="355600" indent="-342900">
              <a:lnSpc>
                <a:spcPct val="100000"/>
              </a:lnSpc>
              <a:spcBef>
                <a:spcPts val="2690"/>
              </a:spcBef>
              <a:buFont typeface="Arial"/>
              <a:buChar char="•"/>
              <a:tabLst>
                <a:tab pos="355600" algn="l"/>
              </a:tabLst>
            </a:pPr>
            <a:r>
              <a:rPr sz="3200" dirty="0">
                <a:latin typeface="Arial"/>
                <a:cs typeface="Arial"/>
              </a:rPr>
              <a:t>I </a:t>
            </a:r>
            <a:r>
              <a:rPr sz="3200" spc="-10" dirty="0">
                <a:latin typeface="Arial"/>
                <a:cs typeface="Arial"/>
              </a:rPr>
              <a:t>p</a:t>
            </a:r>
            <a:r>
              <a:rPr sz="3200" dirty="0">
                <a:latin typeface="Arial"/>
                <a:cs typeface="Arial"/>
              </a:rPr>
              <a:t>urchase</a:t>
            </a:r>
            <a:r>
              <a:rPr sz="3200" spc="-35" dirty="0">
                <a:latin typeface="Arial"/>
                <a:cs typeface="Arial"/>
              </a:rPr>
              <a:t> </a:t>
            </a:r>
            <a:r>
              <a:rPr sz="3200" dirty="0">
                <a:latin typeface="Arial"/>
                <a:cs typeface="Arial"/>
              </a:rPr>
              <a:t>OTC</a:t>
            </a:r>
            <a:r>
              <a:rPr sz="3200" spc="-25" dirty="0">
                <a:latin typeface="Arial"/>
                <a:cs typeface="Arial"/>
              </a:rPr>
              <a:t> </a:t>
            </a:r>
            <a:r>
              <a:rPr sz="3200" dirty="0">
                <a:latin typeface="Arial"/>
                <a:cs typeface="Arial"/>
              </a:rPr>
              <a:t>cou</a:t>
            </a:r>
            <a:r>
              <a:rPr sz="3200" spc="-10" dirty="0">
                <a:latin typeface="Arial"/>
                <a:cs typeface="Arial"/>
              </a:rPr>
              <a:t>g</a:t>
            </a:r>
            <a:r>
              <a:rPr sz="3200" dirty="0">
                <a:latin typeface="Arial"/>
                <a:cs typeface="Arial"/>
              </a:rPr>
              <a:t>h</a:t>
            </a:r>
            <a:r>
              <a:rPr sz="3200" spc="-20" dirty="0">
                <a:latin typeface="Arial"/>
                <a:cs typeface="Arial"/>
              </a:rPr>
              <a:t> </a:t>
            </a:r>
            <a:r>
              <a:rPr sz="3200" dirty="0">
                <a:latin typeface="Arial"/>
                <a:cs typeface="Arial"/>
              </a:rPr>
              <a:t>m</a:t>
            </a:r>
            <a:r>
              <a:rPr sz="3200" spc="-10" dirty="0">
                <a:latin typeface="Arial"/>
                <a:cs typeface="Arial"/>
              </a:rPr>
              <a:t>e</a:t>
            </a:r>
            <a:r>
              <a:rPr sz="3200" dirty="0">
                <a:latin typeface="Arial"/>
                <a:cs typeface="Arial"/>
              </a:rPr>
              <a:t>dici</a:t>
            </a:r>
            <a:r>
              <a:rPr sz="3200" spc="-15" dirty="0">
                <a:latin typeface="Arial"/>
                <a:cs typeface="Arial"/>
              </a:rPr>
              <a:t>n</a:t>
            </a:r>
            <a:r>
              <a:rPr sz="3200" dirty="0">
                <a:latin typeface="Arial"/>
                <a:cs typeface="Arial"/>
              </a:rPr>
              <a:t>e</a:t>
            </a:r>
          </a:p>
          <a:p>
            <a:pPr marL="355600" indent="-342900">
              <a:lnSpc>
                <a:spcPct val="100000"/>
              </a:lnSpc>
              <a:spcBef>
                <a:spcPts val="2690"/>
              </a:spcBef>
              <a:buFont typeface="Arial"/>
              <a:buChar char="•"/>
              <a:tabLst>
                <a:tab pos="355600" algn="l"/>
              </a:tabLst>
            </a:pPr>
            <a:r>
              <a:rPr sz="3200" dirty="0">
                <a:latin typeface="Arial"/>
                <a:cs typeface="Arial"/>
              </a:rPr>
              <a:t>I </a:t>
            </a:r>
            <a:r>
              <a:rPr sz="3200" spc="-10" dirty="0">
                <a:latin typeface="Arial"/>
                <a:cs typeface="Arial"/>
              </a:rPr>
              <a:t>p</a:t>
            </a:r>
            <a:r>
              <a:rPr sz="3200" dirty="0">
                <a:latin typeface="Arial"/>
                <a:cs typeface="Arial"/>
              </a:rPr>
              <a:t>urchase</a:t>
            </a:r>
            <a:r>
              <a:rPr sz="3200" spc="-35" dirty="0">
                <a:latin typeface="Arial"/>
                <a:cs typeface="Arial"/>
              </a:rPr>
              <a:t> </a:t>
            </a:r>
            <a:r>
              <a:rPr sz="3200" dirty="0">
                <a:latin typeface="Arial"/>
                <a:cs typeface="Arial"/>
              </a:rPr>
              <a:t>a </a:t>
            </a:r>
            <a:r>
              <a:rPr sz="3200" spc="-15" dirty="0">
                <a:latin typeface="Arial"/>
                <a:cs typeface="Arial"/>
              </a:rPr>
              <a:t>p</a:t>
            </a:r>
            <a:r>
              <a:rPr sz="3200" dirty="0">
                <a:latin typeface="Arial"/>
                <a:cs typeface="Arial"/>
              </a:rPr>
              <a:t>rescripti</a:t>
            </a:r>
            <a:r>
              <a:rPr sz="3200" spc="-15" dirty="0">
                <a:latin typeface="Arial"/>
                <a:cs typeface="Arial"/>
              </a:rPr>
              <a:t>o</a:t>
            </a:r>
            <a:r>
              <a:rPr sz="3200" dirty="0">
                <a:latin typeface="Arial"/>
                <a:cs typeface="Arial"/>
              </a:rPr>
              <a:t>n</a:t>
            </a:r>
            <a:r>
              <a:rPr sz="3200" spc="-35" dirty="0">
                <a:latin typeface="Arial"/>
                <a:cs typeface="Arial"/>
              </a:rPr>
              <a:t> </a:t>
            </a:r>
            <a:r>
              <a:rPr sz="3200" dirty="0">
                <a:latin typeface="Arial"/>
                <a:cs typeface="Arial"/>
              </a:rPr>
              <a:t>m</a:t>
            </a:r>
            <a:r>
              <a:rPr sz="3200" spc="-10" dirty="0">
                <a:latin typeface="Arial"/>
                <a:cs typeface="Arial"/>
              </a:rPr>
              <a:t>e</a:t>
            </a:r>
            <a:r>
              <a:rPr sz="3200" dirty="0">
                <a:latin typeface="Arial"/>
                <a:cs typeface="Arial"/>
              </a:rPr>
              <a:t>dica</a:t>
            </a:r>
            <a:r>
              <a:rPr sz="3200" spc="-10" dirty="0">
                <a:latin typeface="Arial"/>
                <a:cs typeface="Arial"/>
              </a:rPr>
              <a:t>t</a:t>
            </a:r>
            <a:r>
              <a:rPr sz="3200" dirty="0">
                <a:latin typeface="Arial"/>
                <a:cs typeface="Arial"/>
              </a:rPr>
              <a:t>ion</a:t>
            </a:r>
          </a:p>
          <a:p>
            <a:pPr marL="355600" indent="-342900">
              <a:lnSpc>
                <a:spcPct val="100000"/>
              </a:lnSpc>
              <a:spcBef>
                <a:spcPts val="2685"/>
              </a:spcBef>
              <a:buFont typeface="Arial"/>
              <a:buChar char="•"/>
              <a:tabLst>
                <a:tab pos="355600" algn="l"/>
              </a:tabLst>
            </a:pPr>
            <a:r>
              <a:rPr sz="3200" dirty="0">
                <a:latin typeface="Arial"/>
                <a:cs typeface="Arial"/>
              </a:rPr>
              <a:t>I </a:t>
            </a:r>
            <a:r>
              <a:rPr sz="3200" spc="-15" dirty="0">
                <a:latin typeface="Arial"/>
                <a:cs typeface="Arial"/>
              </a:rPr>
              <a:t>d</a:t>
            </a:r>
            <a:r>
              <a:rPr sz="3200" dirty="0">
                <a:latin typeface="Arial"/>
                <a:cs typeface="Arial"/>
              </a:rPr>
              <a:t>o</a:t>
            </a:r>
            <a:r>
              <a:rPr sz="3200" spc="-15" dirty="0">
                <a:latin typeface="Arial"/>
                <a:cs typeface="Arial"/>
              </a:rPr>
              <a:t>n</a:t>
            </a:r>
            <a:r>
              <a:rPr sz="3200" dirty="0">
                <a:latin typeface="Arial"/>
                <a:cs typeface="Arial"/>
              </a:rPr>
              <a:t>’t</a:t>
            </a:r>
            <a:r>
              <a:rPr sz="3200" spc="-10" dirty="0">
                <a:latin typeface="Arial"/>
                <a:cs typeface="Arial"/>
              </a:rPr>
              <a:t> </a:t>
            </a:r>
            <a:r>
              <a:rPr sz="3200" dirty="0">
                <a:latin typeface="Arial"/>
                <a:cs typeface="Arial"/>
              </a:rPr>
              <a:t>show</a:t>
            </a:r>
            <a:r>
              <a:rPr sz="3200" spc="-25" dirty="0">
                <a:latin typeface="Arial"/>
                <a:cs typeface="Arial"/>
              </a:rPr>
              <a:t> </a:t>
            </a:r>
            <a:r>
              <a:rPr sz="3200" dirty="0">
                <a:latin typeface="Arial"/>
                <a:cs typeface="Arial"/>
              </a:rPr>
              <a:t>up</a:t>
            </a:r>
            <a:r>
              <a:rPr sz="3200" spc="-15" dirty="0">
                <a:latin typeface="Arial"/>
                <a:cs typeface="Arial"/>
              </a:rPr>
              <a:t> </a:t>
            </a:r>
            <a:r>
              <a:rPr sz="3200" dirty="0">
                <a:latin typeface="Arial"/>
                <a:cs typeface="Arial"/>
              </a:rPr>
              <a:t>f</a:t>
            </a:r>
            <a:r>
              <a:rPr sz="3200" spc="-15" dirty="0">
                <a:latin typeface="Arial"/>
                <a:cs typeface="Arial"/>
              </a:rPr>
              <a:t>o</a:t>
            </a:r>
            <a:r>
              <a:rPr sz="3200" dirty="0">
                <a:latin typeface="Arial"/>
                <a:cs typeface="Arial"/>
              </a:rPr>
              <a:t>r</a:t>
            </a:r>
            <a:r>
              <a:rPr sz="3200" spc="-15" dirty="0">
                <a:latin typeface="Arial"/>
                <a:cs typeface="Arial"/>
              </a:rPr>
              <a:t> </a:t>
            </a:r>
            <a:r>
              <a:rPr sz="3200" dirty="0">
                <a:latin typeface="Arial"/>
                <a:cs typeface="Arial"/>
              </a:rPr>
              <a:t>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021080">
              <a:lnSpc>
                <a:spcPct val="100000"/>
              </a:lnSpc>
            </a:pPr>
            <a:r>
              <a:rPr dirty="0"/>
              <a:t>Market Basket</a:t>
            </a:r>
            <a:r>
              <a:rPr spc="-250" dirty="0"/>
              <a:t> </a:t>
            </a:r>
            <a:r>
              <a:rPr dirty="0"/>
              <a:t>Anal</a:t>
            </a:r>
            <a:r>
              <a:rPr spc="5" dirty="0"/>
              <a:t>y</a:t>
            </a:r>
            <a:r>
              <a:rPr dirty="0"/>
              <a:t>sis</a:t>
            </a:r>
          </a:p>
        </p:txBody>
      </p:sp>
      <p:sp>
        <p:nvSpPr>
          <p:cNvPr id="3" name="object 3"/>
          <p:cNvSpPr txBox="1"/>
          <p:nvPr/>
        </p:nvSpPr>
        <p:spPr>
          <a:xfrm>
            <a:off x="228600" y="1610899"/>
            <a:ext cx="8458200" cy="4831066"/>
          </a:xfrm>
          <a:prstGeom prst="rect">
            <a:avLst/>
          </a:prstGeom>
        </p:spPr>
        <p:txBody>
          <a:bodyPr vert="horz" wrap="square" lIns="0" tIns="0" rIns="0" bIns="0" rtlCol="0">
            <a:spAutoFit/>
          </a:bodyPr>
          <a:lstStyle/>
          <a:p>
            <a:pPr marL="355600" marR="223520" indent="-342900">
              <a:lnSpc>
                <a:spcPct val="80000"/>
              </a:lnSpc>
              <a:buFont typeface="Arial"/>
              <a:buChar char="•"/>
              <a:tabLst>
                <a:tab pos="355600" algn="l"/>
              </a:tabLst>
            </a:pPr>
            <a:r>
              <a:rPr sz="2400" dirty="0">
                <a:latin typeface="Arial"/>
                <a:cs typeface="Arial"/>
              </a:rPr>
              <a:t>Retail</a:t>
            </a:r>
            <a:r>
              <a:rPr sz="2400" spc="15" dirty="0">
                <a:latin typeface="Arial"/>
                <a:cs typeface="Arial"/>
              </a:rPr>
              <a:t> </a:t>
            </a:r>
            <a:r>
              <a:rPr sz="2400" dirty="0">
                <a:latin typeface="Arial"/>
                <a:cs typeface="Arial"/>
              </a:rPr>
              <a:t>–</a:t>
            </a:r>
            <a:r>
              <a:rPr sz="2400" spc="-10" dirty="0">
                <a:latin typeface="Arial"/>
                <a:cs typeface="Arial"/>
              </a:rPr>
              <a:t> </a:t>
            </a:r>
            <a:r>
              <a:rPr sz="2400" dirty="0">
                <a:latin typeface="Arial"/>
                <a:cs typeface="Arial"/>
              </a:rPr>
              <a:t>each</a:t>
            </a:r>
            <a:r>
              <a:rPr sz="2400" spc="5" dirty="0">
                <a:latin typeface="Arial"/>
                <a:cs typeface="Arial"/>
              </a:rPr>
              <a:t> </a:t>
            </a:r>
            <a:r>
              <a:rPr sz="2400" dirty="0">
                <a:latin typeface="Arial"/>
                <a:cs typeface="Arial"/>
              </a:rPr>
              <a:t>customer </a:t>
            </a:r>
            <a:r>
              <a:rPr sz="2400" spc="-10" dirty="0">
                <a:latin typeface="Arial"/>
                <a:cs typeface="Arial"/>
              </a:rPr>
              <a:t>p</a:t>
            </a:r>
            <a:r>
              <a:rPr sz="2400" dirty="0">
                <a:latin typeface="Arial"/>
                <a:cs typeface="Arial"/>
              </a:rPr>
              <a:t>urchases</a:t>
            </a:r>
            <a:r>
              <a:rPr sz="2400" spc="5" dirty="0">
                <a:latin typeface="Arial"/>
                <a:cs typeface="Arial"/>
              </a:rPr>
              <a:t> </a:t>
            </a:r>
            <a:r>
              <a:rPr sz="2400" dirty="0">
                <a:latin typeface="Arial"/>
                <a:cs typeface="Arial"/>
              </a:rPr>
              <a:t>d</a:t>
            </a:r>
            <a:r>
              <a:rPr sz="2400" spc="-10" dirty="0">
                <a:latin typeface="Arial"/>
                <a:cs typeface="Arial"/>
              </a:rPr>
              <a:t>i</a:t>
            </a:r>
            <a:r>
              <a:rPr sz="2400" spc="-45" dirty="0">
                <a:latin typeface="Arial"/>
                <a:cs typeface="Arial"/>
              </a:rPr>
              <a:t>f</a:t>
            </a:r>
            <a:r>
              <a:rPr sz="2400" dirty="0">
                <a:latin typeface="Arial"/>
                <a:cs typeface="Arial"/>
              </a:rPr>
              <a:t>ferent set </a:t>
            </a:r>
            <a:r>
              <a:rPr sz="2400" spc="-10" dirty="0">
                <a:latin typeface="Arial"/>
                <a:cs typeface="Arial"/>
              </a:rPr>
              <a:t>o</a:t>
            </a:r>
            <a:r>
              <a:rPr sz="2400" dirty="0">
                <a:latin typeface="Arial"/>
                <a:cs typeface="Arial"/>
              </a:rPr>
              <a:t>f products, di</a:t>
            </a:r>
            <a:r>
              <a:rPr sz="2400" spc="-55" dirty="0">
                <a:latin typeface="Arial"/>
                <a:cs typeface="Arial"/>
              </a:rPr>
              <a:t>f</a:t>
            </a:r>
            <a:r>
              <a:rPr sz="2400" dirty="0">
                <a:latin typeface="Arial"/>
                <a:cs typeface="Arial"/>
              </a:rPr>
              <a:t>fe</a:t>
            </a:r>
            <a:r>
              <a:rPr sz="2400" spc="5" dirty="0">
                <a:latin typeface="Arial"/>
                <a:cs typeface="Arial"/>
              </a:rPr>
              <a:t>r</a:t>
            </a:r>
            <a:r>
              <a:rPr sz="2400" dirty="0">
                <a:latin typeface="Arial"/>
                <a:cs typeface="Arial"/>
              </a:rPr>
              <a:t>ent</a:t>
            </a:r>
            <a:r>
              <a:rPr sz="2400" spc="5" dirty="0">
                <a:latin typeface="Arial"/>
                <a:cs typeface="Arial"/>
              </a:rPr>
              <a:t> </a:t>
            </a:r>
            <a:r>
              <a:rPr sz="2400" dirty="0">
                <a:latin typeface="Arial"/>
                <a:cs typeface="Arial"/>
              </a:rPr>
              <a:t>quantities, di</a:t>
            </a:r>
            <a:r>
              <a:rPr sz="2400" spc="-45" dirty="0">
                <a:latin typeface="Arial"/>
                <a:cs typeface="Arial"/>
              </a:rPr>
              <a:t>f</a:t>
            </a:r>
            <a:r>
              <a:rPr sz="2400" dirty="0">
                <a:latin typeface="Arial"/>
                <a:cs typeface="Arial"/>
              </a:rPr>
              <a:t>fe</a:t>
            </a:r>
            <a:r>
              <a:rPr sz="2400" spc="5" dirty="0">
                <a:latin typeface="Arial"/>
                <a:cs typeface="Arial"/>
              </a:rPr>
              <a:t>r</a:t>
            </a:r>
            <a:r>
              <a:rPr sz="2400" dirty="0">
                <a:latin typeface="Arial"/>
                <a:cs typeface="Arial"/>
              </a:rPr>
              <a:t>ent</a:t>
            </a:r>
            <a:r>
              <a:rPr sz="2400" spc="5" dirty="0">
                <a:latin typeface="Arial"/>
                <a:cs typeface="Arial"/>
              </a:rPr>
              <a:t> </a:t>
            </a:r>
            <a:r>
              <a:rPr sz="2400" dirty="0">
                <a:latin typeface="Arial"/>
                <a:cs typeface="Arial"/>
              </a:rPr>
              <a:t>times</a:t>
            </a:r>
            <a:r>
              <a:rPr lang="en-US" sz="2400" dirty="0">
                <a:latin typeface="Arial"/>
                <a:cs typeface="Arial"/>
              </a:rPr>
              <a:t> or locations</a:t>
            </a:r>
          </a:p>
          <a:p>
            <a:pPr marL="355600" marR="223520" indent="-342900">
              <a:lnSpc>
                <a:spcPct val="80000"/>
              </a:lnSpc>
              <a:buFont typeface="Arial"/>
              <a:buChar char="•"/>
              <a:tabLst>
                <a:tab pos="355600" algn="l"/>
              </a:tabLst>
            </a:pPr>
            <a:endParaRPr sz="2400" dirty="0">
              <a:latin typeface="Arial"/>
              <a:cs typeface="Arial"/>
            </a:endParaRPr>
          </a:p>
          <a:p>
            <a:pPr marL="355600" indent="-342900">
              <a:lnSpc>
                <a:spcPct val="100000"/>
              </a:lnSpc>
              <a:buFont typeface="Arial"/>
              <a:buChar char="•"/>
              <a:tabLst>
                <a:tab pos="355600" algn="l"/>
              </a:tabLst>
            </a:pPr>
            <a:r>
              <a:rPr sz="2400" dirty="0">
                <a:latin typeface="Arial"/>
                <a:cs typeface="Arial"/>
              </a:rPr>
              <a:t>MBA</a:t>
            </a:r>
            <a:r>
              <a:rPr lang="en-US" sz="2400" dirty="0">
                <a:latin typeface="Arial"/>
                <a:cs typeface="Arial"/>
              </a:rPr>
              <a:t> (</a:t>
            </a:r>
            <a:r>
              <a:rPr lang="en-US" sz="2400" dirty="0"/>
              <a:t>Market Basket</a:t>
            </a:r>
            <a:r>
              <a:rPr lang="en-US" sz="2400" spc="-250" dirty="0"/>
              <a:t> </a:t>
            </a:r>
            <a:r>
              <a:rPr lang="en-US" sz="2400" dirty="0"/>
              <a:t>Anal</a:t>
            </a:r>
            <a:r>
              <a:rPr lang="en-US" sz="2400" spc="5" dirty="0"/>
              <a:t>y</a:t>
            </a:r>
            <a:r>
              <a:rPr lang="en-US" sz="2400" dirty="0"/>
              <a:t>sis)</a:t>
            </a:r>
            <a:r>
              <a:rPr sz="2400" spc="-140" dirty="0">
                <a:latin typeface="Arial"/>
                <a:cs typeface="Arial"/>
              </a:rPr>
              <a:t> </a:t>
            </a:r>
            <a:r>
              <a:rPr sz="2400" spc="-10" dirty="0">
                <a:latin typeface="Arial"/>
                <a:cs typeface="Arial"/>
              </a:rPr>
              <a:t>u</a:t>
            </a:r>
            <a:r>
              <a:rPr sz="2400" dirty="0">
                <a:latin typeface="Arial"/>
                <a:cs typeface="Arial"/>
              </a:rPr>
              <a:t>ses</a:t>
            </a:r>
            <a:r>
              <a:rPr sz="2400" spc="15" dirty="0">
                <a:latin typeface="Arial"/>
                <a:cs typeface="Arial"/>
              </a:rPr>
              <a:t> </a:t>
            </a:r>
            <a:r>
              <a:rPr sz="2400" dirty="0">
                <a:latin typeface="Arial"/>
                <a:cs typeface="Arial"/>
              </a:rPr>
              <a:t>this </a:t>
            </a:r>
            <a:r>
              <a:rPr sz="2400" spc="-10" dirty="0">
                <a:latin typeface="Arial"/>
                <a:cs typeface="Arial"/>
              </a:rPr>
              <a:t>i</a:t>
            </a:r>
            <a:r>
              <a:rPr sz="2400" dirty="0">
                <a:latin typeface="Arial"/>
                <a:cs typeface="Arial"/>
              </a:rPr>
              <a:t>nfo</a:t>
            </a:r>
            <a:r>
              <a:rPr sz="2400" spc="5" dirty="0">
                <a:latin typeface="Arial"/>
                <a:cs typeface="Arial"/>
              </a:rPr>
              <a:t>r</a:t>
            </a:r>
            <a:r>
              <a:rPr sz="2400" dirty="0">
                <a:latin typeface="Arial"/>
                <a:cs typeface="Arial"/>
              </a:rPr>
              <a:t>mation</a:t>
            </a:r>
            <a:r>
              <a:rPr sz="2400" spc="10" dirty="0">
                <a:latin typeface="Arial"/>
                <a:cs typeface="Arial"/>
              </a:rPr>
              <a:t> </a:t>
            </a:r>
            <a:r>
              <a:rPr sz="2400" dirty="0">
                <a:latin typeface="Arial"/>
                <a:cs typeface="Arial"/>
              </a:rPr>
              <a:t>to:</a:t>
            </a:r>
          </a:p>
          <a:p>
            <a:pPr marL="756285" lvl="1" indent="-286385">
              <a:lnSpc>
                <a:spcPct val="100000"/>
              </a:lnSpc>
              <a:buFont typeface="Arial"/>
              <a:buChar char="–"/>
              <a:tabLst>
                <a:tab pos="756920" algn="l"/>
              </a:tabLst>
            </a:pPr>
            <a:r>
              <a:rPr sz="2000" dirty="0">
                <a:latin typeface="Arial"/>
                <a:cs typeface="Arial"/>
              </a:rPr>
              <a:t>Iden</a:t>
            </a:r>
            <a:r>
              <a:rPr sz="2000" spc="-10" dirty="0">
                <a:latin typeface="Arial"/>
                <a:cs typeface="Arial"/>
              </a:rPr>
              <a:t>t</a:t>
            </a:r>
            <a:r>
              <a:rPr sz="2000" dirty="0">
                <a:latin typeface="Arial"/>
                <a:cs typeface="Arial"/>
              </a:rPr>
              <a:t>i</a:t>
            </a:r>
            <a:r>
              <a:rPr sz="2000" spc="-10" dirty="0">
                <a:latin typeface="Arial"/>
                <a:cs typeface="Arial"/>
              </a:rPr>
              <a:t>f</a:t>
            </a:r>
            <a:r>
              <a:rPr sz="2000" dirty="0">
                <a:latin typeface="Arial"/>
                <a:cs typeface="Arial"/>
              </a:rPr>
              <a:t>y</a:t>
            </a:r>
            <a:r>
              <a:rPr sz="2000" spc="-25" dirty="0">
                <a:latin typeface="Arial"/>
                <a:cs typeface="Arial"/>
              </a:rPr>
              <a:t> </a:t>
            </a:r>
            <a:r>
              <a:rPr sz="2000" dirty="0">
                <a:latin typeface="Arial"/>
                <a:cs typeface="Arial"/>
              </a:rPr>
              <a:t>who</a:t>
            </a:r>
            <a:r>
              <a:rPr sz="2000" spc="-15" dirty="0">
                <a:latin typeface="Arial"/>
                <a:cs typeface="Arial"/>
              </a:rPr>
              <a:t> </a:t>
            </a:r>
            <a:r>
              <a:rPr sz="2000" dirty="0">
                <a:latin typeface="Arial"/>
                <a:cs typeface="Arial"/>
              </a:rPr>
              <a:t>cu</a:t>
            </a:r>
            <a:r>
              <a:rPr sz="2000" spc="5" dirty="0">
                <a:latin typeface="Arial"/>
                <a:cs typeface="Arial"/>
              </a:rPr>
              <a:t>s</a:t>
            </a:r>
            <a:r>
              <a:rPr sz="2000" dirty="0">
                <a:latin typeface="Arial"/>
                <a:cs typeface="Arial"/>
              </a:rPr>
              <a:t>to</a:t>
            </a:r>
            <a:r>
              <a:rPr sz="2000" spc="-10" dirty="0">
                <a:latin typeface="Arial"/>
                <a:cs typeface="Arial"/>
              </a:rPr>
              <a:t>m</a:t>
            </a:r>
            <a:r>
              <a:rPr sz="2000" dirty="0">
                <a:latin typeface="Arial"/>
                <a:cs typeface="Arial"/>
              </a:rPr>
              <a:t>ers</a:t>
            </a:r>
            <a:r>
              <a:rPr sz="2000" spc="-45" dirty="0">
                <a:latin typeface="Arial"/>
                <a:cs typeface="Arial"/>
              </a:rPr>
              <a:t> </a:t>
            </a:r>
            <a:r>
              <a:rPr sz="2000" dirty="0">
                <a:latin typeface="Arial"/>
                <a:cs typeface="Arial"/>
              </a:rPr>
              <a:t>are</a:t>
            </a:r>
            <a:r>
              <a:rPr sz="2000" spc="-25" dirty="0">
                <a:latin typeface="Arial"/>
                <a:cs typeface="Arial"/>
              </a:rPr>
              <a:t> </a:t>
            </a:r>
            <a:r>
              <a:rPr sz="2000" dirty="0">
                <a:latin typeface="Arial"/>
                <a:cs typeface="Arial"/>
              </a:rPr>
              <a:t>(</a:t>
            </a:r>
            <a:r>
              <a:rPr sz="2000" dirty="0">
                <a:solidFill>
                  <a:srgbClr val="FF0000"/>
                </a:solidFill>
                <a:latin typeface="Arial"/>
                <a:cs typeface="Arial"/>
              </a:rPr>
              <a:t>not</a:t>
            </a:r>
            <a:r>
              <a:rPr sz="2000" spc="-20" dirty="0">
                <a:solidFill>
                  <a:srgbClr val="FF0000"/>
                </a:solidFill>
                <a:latin typeface="Arial"/>
                <a:cs typeface="Arial"/>
              </a:rPr>
              <a:t> </a:t>
            </a:r>
            <a:r>
              <a:rPr sz="2000" dirty="0">
                <a:solidFill>
                  <a:srgbClr val="FF0000"/>
                </a:solidFill>
                <a:latin typeface="Arial"/>
                <a:cs typeface="Arial"/>
              </a:rPr>
              <a:t>by</a:t>
            </a:r>
            <a:r>
              <a:rPr sz="2000" spc="-5" dirty="0">
                <a:solidFill>
                  <a:srgbClr val="FF0000"/>
                </a:solidFill>
                <a:latin typeface="Arial"/>
                <a:cs typeface="Arial"/>
              </a:rPr>
              <a:t> </a:t>
            </a:r>
            <a:r>
              <a:rPr sz="2000" dirty="0">
                <a:solidFill>
                  <a:srgbClr val="FF0000"/>
                </a:solidFill>
                <a:latin typeface="Arial"/>
                <a:cs typeface="Arial"/>
              </a:rPr>
              <a:t>na</a:t>
            </a:r>
            <a:r>
              <a:rPr sz="2000" spc="-10" dirty="0">
                <a:solidFill>
                  <a:srgbClr val="FF0000"/>
                </a:solidFill>
                <a:latin typeface="Arial"/>
                <a:cs typeface="Arial"/>
              </a:rPr>
              <a:t>m</a:t>
            </a:r>
            <a:r>
              <a:rPr sz="2000" dirty="0">
                <a:solidFill>
                  <a:srgbClr val="FF0000"/>
                </a:solidFill>
                <a:latin typeface="Arial"/>
                <a:cs typeface="Arial"/>
              </a:rPr>
              <a:t>e</a:t>
            </a:r>
            <a:r>
              <a:rPr sz="2000" dirty="0">
                <a:latin typeface="Arial"/>
                <a:cs typeface="Arial"/>
              </a:rPr>
              <a:t>)</a:t>
            </a:r>
          </a:p>
          <a:p>
            <a:pPr marL="756285" lvl="1" indent="-286385">
              <a:lnSpc>
                <a:spcPct val="100000"/>
              </a:lnSpc>
              <a:buFont typeface="Arial"/>
              <a:buChar char="–"/>
              <a:tabLst>
                <a:tab pos="756920" algn="l"/>
              </a:tabLst>
            </a:pPr>
            <a:r>
              <a:rPr sz="2000" dirty="0">
                <a:latin typeface="Arial"/>
                <a:cs typeface="Arial"/>
              </a:rPr>
              <a:t>Unde</a:t>
            </a:r>
            <a:r>
              <a:rPr sz="2000" spc="5" dirty="0">
                <a:latin typeface="Arial"/>
                <a:cs typeface="Arial"/>
              </a:rPr>
              <a:t>r</a:t>
            </a:r>
            <a:r>
              <a:rPr sz="2000" dirty="0">
                <a:latin typeface="Arial"/>
                <a:cs typeface="Arial"/>
              </a:rPr>
              <a:t>stand</a:t>
            </a:r>
            <a:r>
              <a:rPr sz="2000" spc="-45" dirty="0">
                <a:latin typeface="Arial"/>
                <a:cs typeface="Arial"/>
              </a:rPr>
              <a:t> </a:t>
            </a:r>
            <a:r>
              <a:rPr sz="2000" dirty="0">
                <a:latin typeface="Arial"/>
                <a:cs typeface="Arial"/>
              </a:rPr>
              <a:t>why</a:t>
            </a:r>
            <a:r>
              <a:rPr sz="2000" spc="-15" dirty="0">
                <a:latin typeface="Arial"/>
                <a:cs typeface="Arial"/>
              </a:rPr>
              <a:t> </a:t>
            </a:r>
            <a:r>
              <a:rPr sz="2000" dirty="0">
                <a:latin typeface="Arial"/>
                <a:cs typeface="Arial"/>
              </a:rPr>
              <a:t>they</a:t>
            </a:r>
            <a:r>
              <a:rPr sz="2000" spc="-25" dirty="0">
                <a:latin typeface="Arial"/>
                <a:cs typeface="Arial"/>
              </a:rPr>
              <a:t> </a:t>
            </a:r>
            <a:r>
              <a:rPr sz="2000" dirty="0">
                <a:latin typeface="Arial"/>
                <a:cs typeface="Arial"/>
              </a:rPr>
              <a:t>make</a:t>
            </a:r>
            <a:r>
              <a:rPr sz="2000" spc="-15" dirty="0">
                <a:latin typeface="Arial"/>
                <a:cs typeface="Arial"/>
              </a:rPr>
              <a:t> </a:t>
            </a:r>
            <a:r>
              <a:rPr sz="2000" dirty="0">
                <a:latin typeface="Arial"/>
                <a:cs typeface="Arial"/>
              </a:rPr>
              <a:t>c</a:t>
            </a:r>
            <a:r>
              <a:rPr sz="2000" spc="5" dirty="0">
                <a:latin typeface="Arial"/>
                <a:cs typeface="Arial"/>
              </a:rPr>
              <a:t>e</a:t>
            </a:r>
            <a:r>
              <a:rPr sz="2000" dirty="0">
                <a:latin typeface="Arial"/>
                <a:cs typeface="Arial"/>
              </a:rPr>
              <a:t>rtain</a:t>
            </a:r>
            <a:r>
              <a:rPr sz="2000" spc="-40" dirty="0">
                <a:latin typeface="Arial"/>
                <a:cs typeface="Arial"/>
              </a:rPr>
              <a:t> </a:t>
            </a:r>
            <a:r>
              <a:rPr sz="2000" dirty="0">
                <a:latin typeface="Arial"/>
                <a:cs typeface="Arial"/>
              </a:rPr>
              <a:t>pu</a:t>
            </a:r>
            <a:r>
              <a:rPr sz="2000" spc="5" dirty="0">
                <a:latin typeface="Arial"/>
                <a:cs typeface="Arial"/>
              </a:rPr>
              <a:t>r</a:t>
            </a:r>
            <a:r>
              <a:rPr sz="2000" dirty="0">
                <a:latin typeface="Arial"/>
                <a:cs typeface="Arial"/>
              </a:rPr>
              <a:t>c</a:t>
            </a:r>
            <a:r>
              <a:rPr sz="2000" spc="5" dirty="0">
                <a:latin typeface="Arial"/>
                <a:cs typeface="Arial"/>
              </a:rPr>
              <a:t>h</a:t>
            </a:r>
            <a:r>
              <a:rPr sz="2000" dirty="0">
                <a:latin typeface="Arial"/>
                <a:cs typeface="Arial"/>
              </a:rPr>
              <a:t>a</a:t>
            </a:r>
            <a:r>
              <a:rPr sz="2000" spc="5" dirty="0">
                <a:latin typeface="Arial"/>
                <a:cs typeface="Arial"/>
              </a:rPr>
              <a:t>s</a:t>
            </a:r>
            <a:r>
              <a:rPr sz="2000" dirty="0">
                <a:latin typeface="Arial"/>
                <a:cs typeface="Arial"/>
              </a:rPr>
              <a:t>es</a:t>
            </a:r>
          </a:p>
          <a:p>
            <a:pPr marL="756285" lvl="1" indent="-286385">
              <a:lnSpc>
                <a:spcPct val="100000"/>
              </a:lnSpc>
              <a:buFont typeface="Arial"/>
              <a:buChar char="–"/>
              <a:tabLst>
                <a:tab pos="756920" algn="l"/>
              </a:tabLst>
            </a:pPr>
            <a:r>
              <a:rPr sz="2000" dirty="0">
                <a:latin typeface="Arial"/>
                <a:cs typeface="Arial"/>
              </a:rPr>
              <a:t>Gain</a:t>
            </a:r>
            <a:r>
              <a:rPr sz="2000" spc="-15" dirty="0">
                <a:latin typeface="Arial"/>
                <a:cs typeface="Arial"/>
              </a:rPr>
              <a:t> </a:t>
            </a:r>
            <a:r>
              <a:rPr sz="2000" dirty="0">
                <a:latin typeface="Arial"/>
                <a:cs typeface="Arial"/>
              </a:rPr>
              <a:t>insight</a:t>
            </a:r>
            <a:r>
              <a:rPr sz="2000" spc="-20" dirty="0">
                <a:latin typeface="Arial"/>
                <a:cs typeface="Arial"/>
              </a:rPr>
              <a:t> </a:t>
            </a:r>
            <a:r>
              <a:rPr sz="2000" dirty="0">
                <a:latin typeface="Arial"/>
                <a:cs typeface="Arial"/>
              </a:rPr>
              <a:t>abo</a:t>
            </a:r>
            <a:r>
              <a:rPr sz="2000" spc="5" dirty="0">
                <a:latin typeface="Arial"/>
                <a:cs typeface="Arial"/>
              </a:rPr>
              <a:t>u</a:t>
            </a:r>
            <a:r>
              <a:rPr sz="2000" dirty="0">
                <a:latin typeface="Arial"/>
                <a:cs typeface="Arial"/>
              </a:rPr>
              <a:t>t</a:t>
            </a:r>
            <a:r>
              <a:rPr sz="2000" spc="-25" dirty="0">
                <a:latin typeface="Arial"/>
                <a:cs typeface="Arial"/>
              </a:rPr>
              <a:t> </a:t>
            </a:r>
            <a:r>
              <a:rPr sz="2000" dirty="0">
                <a:latin typeface="Arial"/>
                <a:cs typeface="Arial"/>
              </a:rPr>
              <a:t>its</a:t>
            </a:r>
            <a:r>
              <a:rPr sz="2000" spc="-20" dirty="0">
                <a:latin typeface="Arial"/>
                <a:cs typeface="Arial"/>
              </a:rPr>
              <a:t> </a:t>
            </a:r>
            <a:r>
              <a:rPr sz="2000" dirty="0">
                <a:latin typeface="Arial"/>
                <a:cs typeface="Arial"/>
              </a:rPr>
              <a:t>mer</a:t>
            </a:r>
            <a:r>
              <a:rPr sz="2000" spc="10" dirty="0">
                <a:latin typeface="Arial"/>
                <a:cs typeface="Arial"/>
              </a:rPr>
              <a:t>c</a:t>
            </a:r>
            <a:r>
              <a:rPr sz="2000" dirty="0">
                <a:latin typeface="Arial"/>
                <a:cs typeface="Arial"/>
              </a:rPr>
              <a:t>han</a:t>
            </a:r>
            <a:r>
              <a:rPr sz="2000" spc="5" dirty="0">
                <a:latin typeface="Arial"/>
                <a:cs typeface="Arial"/>
              </a:rPr>
              <a:t>d</a:t>
            </a:r>
            <a:r>
              <a:rPr sz="2000" dirty="0">
                <a:latin typeface="Arial"/>
                <a:cs typeface="Arial"/>
              </a:rPr>
              <a:t>ise</a:t>
            </a:r>
            <a:r>
              <a:rPr sz="2000" spc="-45" dirty="0">
                <a:latin typeface="Arial"/>
                <a:cs typeface="Arial"/>
              </a:rPr>
              <a:t> </a:t>
            </a:r>
            <a:r>
              <a:rPr sz="2000" dirty="0">
                <a:latin typeface="Arial"/>
                <a:cs typeface="Arial"/>
              </a:rPr>
              <a:t>(produ</a:t>
            </a:r>
            <a:r>
              <a:rPr sz="2000" spc="5" dirty="0">
                <a:latin typeface="Arial"/>
                <a:cs typeface="Arial"/>
              </a:rPr>
              <a:t>c</a:t>
            </a:r>
            <a:r>
              <a:rPr sz="2000" spc="-20" dirty="0">
                <a:latin typeface="Arial"/>
                <a:cs typeface="Arial"/>
              </a:rPr>
              <a:t>t</a:t>
            </a:r>
            <a:r>
              <a:rPr sz="2000" dirty="0">
                <a:latin typeface="Arial"/>
                <a:cs typeface="Arial"/>
              </a:rPr>
              <a:t>s):</a:t>
            </a:r>
          </a:p>
          <a:p>
            <a:pPr marL="1155700" lvl="2" indent="-228600">
              <a:lnSpc>
                <a:spcPct val="100000"/>
              </a:lnSpc>
              <a:spcBef>
                <a:spcPts val="5"/>
              </a:spcBef>
              <a:buFont typeface="Arial"/>
              <a:buChar char="•"/>
              <a:tabLst>
                <a:tab pos="1156335" algn="l"/>
              </a:tabLst>
            </a:pPr>
            <a:r>
              <a:rPr sz="1800" dirty="0">
                <a:latin typeface="Arial"/>
                <a:cs typeface="Arial"/>
              </a:rPr>
              <a:t>Fast</a:t>
            </a:r>
            <a:r>
              <a:rPr sz="1800" spc="-10" dirty="0">
                <a:latin typeface="Arial"/>
                <a:cs typeface="Arial"/>
              </a:rPr>
              <a:t> </a:t>
            </a:r>
            <a:r>
              <a:rPr sz="1800" dirty="0">
                <a:latin typeface="Arial"/>
                <a:cs typeface="Arial"/>
              </a:rPr>
              <a:t>a</a:t>
            </a:r>
            <a:r>
              <a:rPr sz="1800" spc="-10" dirty="0">
                <a:latin typeface="Arial"/>
                <a:cs typeface="Arial"/>
              </a:rPr>
              <a:t>n</a:t>
            </a:r>
            <a:r>
              <a:rPr sz="1800" dirty="0">
                <a:latin typeface="Arial"/>
                <a:cs typeface="Arial"/>
              </a:rPr>
              <a:t>d</a:t>
            </a:r>
            <a:r>
              <a:rPr sz="1800" spc="5" dirty="0">
                <a:latin typeface="Arial"/>
                <a:cs typeface="Arial"/>
              </a:rPr>
              <a:t> </a:t>
            </a:r>
            <a:r>
              <a:rPr sz="1800" dirty="0">
                <a:latin typeface="Arial"/>
                <a:cs typeface="Arial"/>
              </a:rPr>
              <a:t>sl</a:t>
            </a:r>
            <a:r>
              <a:rPr sz="1800" spc="-10" dirty="0">
                <a:latin typeface="Arial"/>
                <a:cs typeface="Arial"/>
              </a:rPr>
              <a:t>o</a:t>
            </a:r>
            <a:r>
              <a:rPr sz="1800" dirty="0">
                <a:latin typeface="Arial"/>
                <a:cs typeface="Arial"/>
              </a:rPr>
              <a:t>w</a:t>
            </a:r>
            <a:r>
              <a:rPr sz="1800" spc="10" dirty="0">
                <a:latin typeface="Arial"/>
                <a:cs typeface="Arial"/>
              </a:rPr>
              <a:t> </a:t>
            </a:r>
            <a:r>
              <a:rPr sz="1800" dirty="0">
                <a:latin typeface="Arial"/>
                <a:cs typeface="Arial"/>
              </a:rPr>
              <a:t>mov</a:t>
            </a:r>
            <a:r>
              <a:rPr sz="1800" spc="-10" dirty="0">
                <a:latin typeface="Arial"/>
                <a:cs typeface="Arial"/>
              </a:rPr>
              <a:t>e</a:t>
            </a:r>
            <a:r>
              <a:rPr sz="1800" dirty="0">
                <a:latin typeface="Arial"/>
                <a:cs typeface="Arial"/>
              </a:rPr>
              <a:t>rs</a:t>
            </a:r>
          </a:p>
          <a:p>
            <a:pPr marL="1155700" lvl="2" indent="-228600">
              <a:lnSpc>
                <a:spcPct val="100000"/>
              </a:lnSpc>
              <a:buFont typeface="Arial"/>
              <a:buChar char="•"/>
              <a:tabLst>
                <a:tab pos="1156335" algn="l"/>
              </a:tabLst>
            </a:pPr>
            <a:r>
              <a:rPr sz="1800" dirty="0">
                <a:latin typeface="Arial"/>
                <a:cs typeface="Arial"/>
              </a:rPr>
              <a:t>Pro</a:t>
            </a:r>
            <a:r>
              <a:rPr sz="1800" spc="-10" dirty="0">
                <a:latin typeface="Arial"/>
                <a:cs typeface="Arial"/>
              </a:rPr>
              <a:t>d</a:t>
            </a:r>
            <a:r>
              <a:rPr sz="1800" dirty="0">
                <a:latin typeface="Arial"/>
                <a:cs typeface="Arial"/>
              </a:rPr>
              <a:t>ucts </a:t>
            </a:r>
            <a:r>
              <a:rPr sz="1800" spc="-40" dirty="0">
                <a:latin typeface="Arial"/>
                <a:cs typeface="Arial"/>
              </a:rPr>
              <a:t>w</a:t>
            </a:r>
            <a:r>
              <a:rPr sz="1800" dirty="0">
                <a:latin typeface="Arial"/>
                <a:cs typeface="Arial"/>
              </a:rPr>
              <a:t>h</a:t>
            </a:r>
            <a:r>
              <a:rPr sz="1800" spc="-10" dirty="0">
                <a:latin typeface="Arial"/>
                <a:cs typeface="Arial"/>
              </a:rPr>
              <a:t>i</a:t>
            </a:r>
            <a:r>
              <a:rPr sz="1800" dirty="0">
                <a:latin typeface="Arial"/>
                <a:cs typeface="Arial"/>
              </a:rPr>
              <a:t>ch</a:t>
            </a:r>
            <a:r>
              <a:rPr sz="1800" spc="45" dirty="0">
                <a:latin typeface="Arial"/>
                <a:cs typeface="Arial"/>
              </a:rPr>
              <a:t> </a:t>
            </a:r>
            <a:r>
              <a:rPr sz="1800" dirty="0">
                <a:latin typeface="Arial"/>
                <a:cs typeface="Arial"/>
              </a:rPr>
              <a:t>are</a:t>
            </a:r>
            <a:r>
              <a:rPr sz="1800" spc="5" dirty="0">
                <a:latin typeface="Arial"/>
                <a:cs typeface="Arial"/>
              </a:rPr>
              <a:t> </a:t>
            </a:r>
            <a:r>
              <a:rPr sz="1800" dirty="0">
                <a:latin typeface="Arial"/>
                <a:cs typeface="Arial"/>
              </a:rPr>
              <a:t>p</a:t>
            </a:r>
            <a:r>
              <a:rPr sz="1800" spc="-10" dirty="0">
                <a:latin typeface="Arial"/>
                <a:cs typeface="Arial"/>
              </a:rPr>
              <a:t>u</a:t>
            </a:r>
            <a:r>
              <a:rPr sz="1800" dirty="0">
                <a:latin typeface="Arial"/>
                <a:cs typeface="Arial"/>
              </a:rPr>
              <a:t>rch</a:t>
            </a:r>
            <a:r>
              <a:rPr sz="1800" spc="-10" dirty="0">
                <a:latin typeface="Arial"/>
                <a:cs typeface="Arial"/>
              </a:rPr>
              <a:t>a</a:t>
            </a:r>
            <a:r>
              <a:rPr sz="1800" dirty="0">
                <a:latin typeface="Arial"/>
                <a:cs typeface="Arial"/>
              </a:rPr>
              <a:t>sed</a:t>
            </a:r>
            <a:r>
              <a:rPr sz="1800" spc="5" dirty="0">
                <a:latin typeface="Arial"/>
                <a:cs typeface="Arial"/>
              </a:rPr>
              <a:t> </a:t>
            </a:r>
            <a:r>
              <a:rPr sz="1800" dirty="0">
                <a:latin typeface="Arial"/>
                <a:cs typeface="Arial"/>
              </a:rPr>
              <a:t>to</a:t>
            </a:r>
            <a:r>
              <a:rPr sz="1800" spc="-10" dirty="0">
                <a:latin typeface="Arial"/>
                <a:cs typeface="Arial"/>
              </a:rPr>
              <a:t>g</a:t>
            </a:r>
            <a:r>
              <a:rPr sz="1800" dirty="0">
                <a:latin typeface="Arial"/>
                <a:cs typeface="Arial"/>
              </a:rPr>
              <a:t>et</a:t>
            </a:r>
            <a:r>
              <a:rPr sz="1800" spc="-10" dirty="0">
                <a:latin typeface="Arial"/>
                <a:cs typeface="Arial"/>
              </a:rPr>
              <a:t>h</a:t>
            </a:r>
            <a:r>
              <a:rPr sz="1800" dirty="0">
                <a:latin typeface="Arial"/>
                <a:cs typeface="Arial"/>
              </a:rPr>
              <a:t>er</a:t>
            </a:r>
          </a:p>
          <a:p>
            <a:pPr marL="1155700" lvl="2" indent="-228600">
              <a:lnSpc>
                <a:spcPts val="2160"/>
              </a:lnSpc>
              <a:buFont typeface="Arial"/>
              <a:buChar char="•"/>
              <a:tabLst>
                <a:tab pos="1156335" algn="l"/>
              </a:tabLst>
            </a:pPr>
            <a:r>
              <a:rPr sz="1800" dirty="0">
                <a:latin typeface="Arial"/>
                <a:cs typeface="Arial"/>
              </a:rPr>
              <a:t>Pr</a:t>
            </a:r>
            <a:r>
              <a:rPr sz="1800" spc="-10" dirty="0">
                <a:latin typeface="Arial"/>
                <a:cs typeface="Arial"/>
              </a:rPr>
              <a:t>odu</a:t>
            </a:r>
            <a:r>
              <a:rPr sz="1800" dirty="0">
                <a:latin typeface="Arial"/>
                <a:cs typeface="Arial"/>
              </a:rPr>
              <a:t>cts </a:t>
            </a:r>
            <a:r>
              <a:rPr sz="1800" spc="-40" dirty="0">
                <a:latin typeface="Arial"/>
                <a:cs typeface="Arial"/>
              </a:rPr>
              <a:t>w</a:t>
            </a:r>
            <a:r>
              <a:rPr sz="1800" spc="-10" dirty="0">
                <a:latin typeface="Arial"/>
                <a:cs typeface="Arial"/>
              </a:rPr>
              <a:t>h</a:t>
            </a:r>
            <a:r>
              <a:rPr sz="1800" dirty="0">
                <a:latin typeface="Arial"/>
                <a:cs typeface="Arial"/>
              </a:rPr>
              <a:t>ich</a:t>
            </a:r>
            <a:r>
              <a:rPr sz="1800" spc="35" dirty="0">
                <a:latin typeface="Arial"/>
                <a:cs typeface="Arial"/>
              </a:rPr>
              <a:t> </a:t>
            </a:r>
            <a:r>
              <a:rPr sz="1800" dirty="0">
                <a:latin typeface="Arial"/>
                <a:cs typeface="Arial"/>
              </a:rPr>
              <a:t>m</a:t>
            </a:r>
            <a:r>
              <a:rPr sz="1800" spc="-10" dirty="0">
                <a:latin typeface="Arial"/>
                <a:cs typeface="Arial"/>
              </a:rPr>
              <a:t>igh</a:t>
            </a:r>
            <a:r>
              <a:rPr sz="1800" dirty="0">
                <a:latin typeface="Arial"/>
                <a:cs typeface="Arial"/>
              </a:rPr>
              <a:t>t</a:t>
            </a:r>
            <a:r>
              <a:rPr sz="1800" spc="15" dirty="0">
                <a:latin typeface="Arial"/>
                <a:cs typeface="Arial"/>
              </a:rPr>
              <a:t> </a:t>
            </a:r>
            <a:r>
              <a:rPr sz="1800" spc="-10" dirty="0">
                <a:latin typeface="Arial"/>
                <a:cs typeface="Arial"/>
              </a:rPr>
              <a:t>bene</a:t>
            </a:r>
            <a:r>
              <a:rPr sz="1800" dirty="0">
                <a:latin typeface="Arial"/>
                <a:cs typeface="Arial"/>
              </a:rPr>
              <a:t>fit </a:t>
            </a:r>
            <a:r>
              <a:rPr sz="1800" spc="5" dirty="0">
                <a:latin typeface="Arial"/>
                <a:cs typeface="Arial"/>
              </a:rPr>
              <a:t>f</a:t>
            </a:r>
            <a:r>
              <a:rPr sz="1800" dirty="0">
                <a:latin typeface="Arial"/>
                <a:cs typeface="Arial"/>
              </a:rPr>
              <a:t>r</a:t>
            </a:r>
            <a:r>
              <a:rPr sz="1800" spc="-10" dirty="0">
                <a:latin typeface="Arial"/>
                <a:cs typeface="Arial"/>
              </a:rPr>
              <a:t>o</a:t>
            </a:r>
            <a:r>
              <a:rPr sz="1800" dirty="0">
                <a:latin typeface="Arial"/>
                <a:cs typeface="Arial"/>
              </a:rPr>
              <a:t>m pr</a:t>
            </a:r>
            <a:r>
              <a:rPr sz="1800" spc="-15" dirty="0">
                <a:latin typeface="Arial"/>
                <a:cs typeface="Arial"/>
              </a:rPr>
              <a:t>o</a:t>
            </a:r>
            <a:r>
              <a:rPr sz="1800" dirty="0">
                <a:latin typeface="Arial"/>
                <a:cs typeface="Arial"/>
              </a:rPr>
              <a:t>m</a:t>
            </a:r>
            <a:r>
              <a:rPr sz="1800" spc="-10" dirty="0">
                <a:latin typeface="Arial"/>
                <a:cs typeface="Arial"/>
              </a:rPr>
              <a:t>o</a:t>
            </a:r>
            <a:r>
              <a:rPr sz="1800" dirty="0">
                <a:latin typeface="Arial"/>
                <a:cs typeface="Arial"/>
              </a:rPr>
              <a:t>ti</a:t>
            </a:r>
            <a:r>
              <a:rPr sz="1800" spc="-10" dirty="0">
                <a:latin typeface="Arial"/>
                <a:cs typeface="Arial"/>
              </a:rPr>
              <a:t>o</a:t>
            </a:r>
            <a:r>
              <a:rPr sz="1800" dirty="0">
                <a:latin typeface="Arial"/>
                <a:cs typeface="Arial"/>
              </a:rPr>
              <a:t>n</a:t>
            </a:r>
          </a:p>
          <a:p>
            <a:pPr marL="756285" lvl="1" indent="-286385">
              <a:lnSpc>
                <a:spcPts val="2400"/>
              </a:lnSpc>
              <a:buFont typeface="Arial"/>
              <a:buChar char="–"/>
              <a:tabLst>
                <a:tab pos="756920" algn="l"/>
              </a:tabLst>
            </a:pPr>
            <a:r>
              <a:rPr sz="2000" spc="-220" dirty="0">
                <a:latin typeface="Arial"/>
                <a:cs typeface="Arial"/>
              </a:rPr>
              <a:t>T</a:t>
            </a:r>
            <a:r>
              <a:rPr sz="2000" dirty="0">
                <a:latin typeface="Arial"/>
                <a:cs typeface="Arial"/>
              </a:rPr>
              <a:t>a</a:t>
            </a:r>
            <a:r>
              <a:rPr sz="2000" spc="5" dirty="0">
                <a:latin typeface="Arial"/>
                <a:cs typeface="Arial"/>
              </a:rPr>
              <a:t>k</a:t>
            </a:r>
            <a:r>
              <a:rPr sz="2000" dirty="0">
                <a:latin typeface="Arial"/>
                <a:cs typeface="Arial"/>
              </a:rPr>
              <a:t>e</a:t>
            </a:r>
            <a:r>
              <a:rPr sz="2000" spc="-30" dirty="0">
                <a:latin typeface="Arial"/>
                <a:cs typeface="Arial"/>
              </a:rPr>
              <a:t> </a:t>
            </a:r>
            <a:r>
              <a:rPr sz="2000" dirty="0">
                <a:latin typeface="Arial"/>
                <a:cs typeface="Arial"/>
              </a:rPr>
              <a:t>a</a:t>
            </a:r>
            <a:r>
              <a:rPr sz="2000" spc="5" dirty="0">
                <a:latin typeface="Arial"/>
                <a:cs typeface="Arial"/>
              </a:rPr>
              <a:t>c</a:t>
            </a:r>
            <a:r>
              <a:rPr sz="2000" dirty="0">
                <a:latin typeface="Arial"/>
                <a:cs typeface="Arial"/>
              </a:rPr>
              <a:t>tion:</a:t>
            </a:r>
          </a:p>
          <a:p>
            <a:pPr marL="1155700" lvl="2" indent="-228600">
              <a:lnSpc>
                <a:spcPct val="100000"/>
              </a:lnSpc>
              <a:spcBef>
                <a:spcPts val="5"/>
              </a:spcBef>
              <a:buFont typeface="Arial"/>
              <a:buChar char="•"/>
              <a:tabLst>
                <a:tab pos="1156335" algn="l"/>
              </a:tabLst>
            </a:pPr>
            <a:r>
              <a:rPr sz="1800" dirty="0">
                <a:latin typeface="Arial"/>
                <a:cs typeface="Arial"/>
              </a:rPr>
              <a:t>Store</a:t>
            </a:r>
            <a:r>
              <a:rPr sz="1800" spc="-10" dirty="0">
                <a:latin typeface="Arial"/>
                <a:cs typeface="Arial"/>
              </a:rPr>
              <a:t> </a:t>
            </a:r>
            <a:r>
              <a:rPr sz="1800" dirty="0">
                <a:latin typeface="Arial"/>
                <a:cs typeface="Arial"/>
              </a:rPr>
              <a:t>la</a:t>
            </a:r>
            <a:r>
              <a:rPr sz="1800" spc="-30" dirty="0">
                <a:latin typeface="Arial"/>
                <a:cs typeface="Arial"/>
              </a:rPr>
              <a:t>y</a:t>
            </a:r>
            <a:r>
              <a:rPr sz="1800" dirty="0">
                <a:latin typeface="Arial"/>
                <a:cs typeface="Arial"/>
              </a:rPr>
              <a:t>o</a:t>
            </a:r>
            <a:r>
              <a:rPr sz="1800" spc="-10" dirty="0">
                <a:latin typeface="Arial"/>
                <a:cs typeface="Arial"/>
              </a:rPr>
              <a:t>u</a:t>
            </a:r>
            <a:r>
              <a:rPr sz="1800" dirty="0">
                <a:latin typeface="Arial"/>
                <a:cs typeface="Arial"/>
              </a:rPr>
              <a:t>ts</a:t>
            </a:r>
          </a:p>
          <a:p>
            <a:pPr marL="1155700" lvl="2" indent="-228600">
              <a:lnSpc>
                <a:spcPts val="2155"/>
              </a:lnSpc>
              <a:buFont typeface="Arial"/>
              <a:buChar char="•"/>
              <a:tabLst>
                <a:tab pos="1156335" algn="l"/>
              </a:tabLst>
            </a:pPr>
            <a:r>
              <a:rPr sz="1800" dirty="0">
                <a:latin typeface="Arial"/>
                <a:cs typeface="Arial"/>
              </a:rPr>
              <a:t>Which</a:t>
            </a:r>
            <a:r>
              <a:rPr sz="1800" spc="-10" dirty="0">
                <a:latin typeface="Arial"/>
                <a:cs typeface="Arial"/>
              </a:rPr>
              <a:t> </a:t>
            </a:r>
            <a:r>
              <a:rPr sz="1800" dirty="0">
                <a:latin typeface="Arial"/>
                <a:cs typeface="Arial"/>
              </a:rPr>
              <a:t>pr</a:t>
            </a:r>
            <a:r>
              <a:rPr sz="1800" spc="-10" dirty="0">
                <a:latin typeface="Arial"/>
                <a:cs typeface="Arial"/>
              </a:rPr>
              <a:t>o</a:t>
            </a:r>
            <a:r>
              <a:rPr sz="1800" dirty="0">
                <a:latin typeface="Arial"/>
                <a:cs typeface="Arial"/>
              </a:rPr>
              <a:t>d</a:t>
            </a:r>
            <a:r>
              <a:rPr sz="1800" spc="-10" dirty="0">
                <a:latin typeface="Arial"/>
                <a:cs typeface="Arial"/>
              </a:rPr>
              <a:t>u</a:t>
            </a:r>
            <a:r>
              <a:rPr sz="1800" dirty="0">
                <a:latin typeface="Arial"/>
                <a:cs typeface="Arial"/>
              </a:rPr>
              <a:t>cts</a:t>
            </a:r>
            <a:r>
              <a:rPr sz="1800" spc="15" dirty="0">
                <a:latin typeface="Arial"/>
                <a:cs typeface="Arial"/>
              </a:rPr>
              <a:t> </a:t>
            </a:r>
            <a:r>
              <a:rPr sz="1800" dirty="0">
                <a:latin typeface="Arial"/>
                <a:cs typeface="Arial"/>
              </a:rPr>
              <a:t>to p</a:t>
            </a:r>
            <a:r>
              <a:rPr sz="1800" spc="-10" dirty="0">
                <a:latin typeface="Arial"/>
                <a:cs typeface="Arial"/>
              </a:rPr>
              <a:t>u</a:t>
            </a:r>
            <a:r>
              <a:rPr sz="1800" dirty="0">
                <a:latin typeface="Arial"/>
                <a:cs typeface="Arial"/>
              </a:rPr>
              <a:t>t</a:t>
            </a:r>
            <a:r>
              <a:rPr sz="1800" spc="5" dirty="0">
                <a:latin typeface="Arial"/>
                <a:cs typeface="Arial"/>
              </a:rPr>
              <a:t> </a:t>
            </a:r>
            <a:r>
              <a:rPr sz="1800" dirty="0">
                <a:latin typeface="Arial"/>
                <a:cs typeface="Arial"/>
              </a:rPr>
              <a:t>on</a:t>
            </a:r>
            <a:r>
              <a:rPr sz="1800" spc="-10" dirty="0">
                <a:latin typeface="Arial"/>
                <a:cs typeface="Arial"/>
              </a:rPr>
              <a:t> </a:t>
            </a:r>
            <a:r>
              <a:rPr sz="1800" dirty="0">
                <a:latin typeface="Arial"/>
                <a:cs typeface="Arial"/>
              </a:rPr>
              <a:t>sp</a:t>
            </a:r>
            <a:r>
              <a:rPr sz="1800" spc="-10" dirty="0">
                <a:latin typeface="Arial"/>
                <a:cs typeface="Arial"/>
              </a:rPr>
              <a:t>e</a:t>
            </a:r>
            <a:r>
              <a:rPr sz="1800" dirty="0">
                <a:latin typeface="Arial"/>
                <a:cs typeface="Arial"/>
              </a:rPr>
              <a:t>ci</a:t>
            </a:r>
            <a:r>
              <a:rPr sz="1800" spc="-10" dirty="0">
                <a:latin typeface="Arial"/>
                <a:cs typeface="Arial"/>
              </a:rPr>
              <a:t>a</a:t>
            </a:r>
            <a:r>
              <a:rPr sz="1800" dirty="0">
                <a:latin typeface="Arial"/>
                <a:cs typeface="Arial"/>
              </a:rPr>
              <a:t>ls,</a:t>
            </a:r>
            <a:r>
              <a:rPr sz="1800" spc="10" dirty="0">
                <a:latin typeface="Arial"/>
                <a:cs typeface="Arial"/>
              </a:rPr>
              <a:t> </a:t>
            </a:r>
            <a:r>
              <a:rPr sz="1800" dirty="0">
                <a:latin typeface="Arial"/>
                <a:cs typeface="Arial"/>
              </a:rPr>
              <a:t>pr</a:t>
            </a:r>
            <a:r>
              <a:rPr sz="1800" spc="-10" dirty="0">
                <a:latin typeface="Arial"/>
                <a:cs typeface="Arial"/>
              </a:rPr>
              <a:t>o</a:t>
            </a:r>
            <a:r>
              <a:rPr sz="1800" dirty="0">
                <a:latin typeface="Arial"/>
                <a:cs typeface="Arial"/>
              </a:rPr>
              <a:t>mot</a:t>
            </a:r>
            <a:r>
              <a:rPr sz="1800" spc="-10" dirty="0">
                <a:latin typeface="Arial"/>
                <a:cs typeface="Arial"/>
              </a:rPr>
              <a:t>e</a:t>
            </a:r>
            <a:r>
              <a:rPr sz="1800" dirty="0">
                <a:latin typeface="Arial"/>
                <a:cs typeface="Arial"/>
              </a:rPr>
              <a:t>,</a:t>
            </a:r>
            <a:r>
              <a:rPr sz="1800" spc="5" dirty="0">
                <a:latin typeface="Arial"/>
                <a:cs typeface="Arial"/>
              </a:rPr>
              <a:t> </a:t>
            </a:r>
            <a:r>
              <a:rPr sz="1800" dirty="0">
                <a:latin typeface="Arial"/>
                <a:cs typeface="Arial"/>
              </a:rPr>
              <a:t>co</a:t>
            </a:r>
            <a:r>
              <a:rPr sz="1800" spc="-10" dirty="0">
                <a:latin typeface="Arial"/>
                <a:cs typeface="Arial"/>
              </a:rPr>
              <a:t>u</a:t>
            </a:r>
            <a:r>
              <a:rPr sz="1800" dirty="0">
                <a:latin typeface="Arial"/>
                <a:cs typeface="Arial"/>
              </a:rPr>
              <a:t>p</a:t>
            </a:r>
            <a:r>
              <a:rPr sz="1800" spc="-10" dirty="0">
                <a:latin typeface="Arial"/>
                <a:cs typeface="Arial"/>
              </a:rPr>
              <a:t>o</a:t>
            </a:r>
            <a:r>
              <a:rPr sz="1800" dirty="0">
                <a:latin typeface="Arial"/>
                <a:cs typeface="Arial"/>
              </a:rPr>
              <a:t>ns…</a:t>
            </a:r>
            <a:endParaRPr lang="en-US" sz="1800" dirty="0">
              <a:latin typeface="Arial"/>
              <a:cs typeface="Arial"/>
            </a:endParaRPr>
          </a:p>
          <a:p>
            <a:pPr marL="1155700" lvl="2" indent="-228600">
              <a:lnSpc>
                <a:spcPts val="2155"/>
              </a:lnSpc>
              <a:buFont typeface="Arial"/>
              <a:buChar char="•"/>
              <a:tabLst>
                <a:tab pos="1156335" algn="l"/>
              </a:tabLst>
            </a:pPr>
            <a:endParaRPr sz="1800" dirty="0">
              <a:latin typeface="Arial"/>
              <a:cs typeface="Arial"/>
            </a:endParaRPr>
          </a:p>
          <a:p>
            <a:pPr marL="355600" indent="-342900">
              <a:lnSpc>
                <a:spcPts val="2585"/>
              </a:lnSpc>
              <a:buFont typeface="Arial"/>
              <a:buChar char="•"/>
              <a:tabLst>
                <a:tab pos="355600" algn="l"/>
              </a:tabLst>
            </a:pPr>
            <a:r>
              <a:rPr sz="2400" dirty="0">
                <a:latin typeface="Arial"/>
                <a:cs typeface="Arial"/>
              </a:rPr>
              <a:t>Combi</a:t>
            </a:r>
            <a:r>
              <a:rPr sz="2400" spc="-10" dirty="0">
                <a:latin typeface="Arial"/>
                <a:cs typeface="Arial"/>
              </a:rPr>
              <a:t>n</a:t>
            </a:r>
            <a:r>
              <a:rPr sz="2400" dirty="0">
                <a:latin typeface="Arial"/>
                <a:cs typeface="Arial"/>
              </a:rPr>
              <a:t>ing</a:t>
            </a:r>
            <a:r>
              <a:rPr sz="2400" spc="40" dirty="0">
                <a:latin typeface="Arial"/>
                <a:cs typeface="Arial"/>
              </a:rPr>
              <a:t> </a:t>
            </a:r>
            <a:r>
              <a:rPr sz="2400" dirty="0">
                <a:latin typeface="Arial"/>
                <a:cs typeface="Arial"/>
              </a:rPr>
              <a:t>all of th</a:t>
            </a:r>
            <a:r>
              <a:rPr sz="2400" spc="-10" dirty="0">
                <a:latin typeface="Arial"/>
                <a:cs typeface="Arial"/>
              </a:rPr>
              <a:t>i</a:t>
            </a:r>
            <a:r>
              <a:rPr sz="2400" dirty="0">
                <a:latin typeface="Arial"/>
                <a:cs typeface="Arial"/>
              </a:rPr>
              <a:t>s </a:t>
            </a:r>
            <a:r>
              <a:rPr sz="2400" spc="-10" dirty="0">
                <a:latin typeface="Arial"/>
                <a:cs typeface="Arial"/>
              </a:rPr>
              <a:t>w</a:t>
            </a:r>
            <a:r>
              <a:rPr sz="2400" dirty="0">
                <a:latin typeface="Arial"/>
                <a:cs typeface="Arial"/>
              </a:rPr>
              <a:t>ith</a:t>
            </a:r>
            <a:r>
              <a:rPr sz="2400" spc="10" dirty="0">
                <a:latin typeface="Arial"/>
                <a:cs typeface="Arial"/>
              </a:rPr>
              <a:t> </a:t>
            </a:r>
            <a:r>
              <a:rPr sz="2400" dirty="0">
                <a:latin typeface="Arial"/>
                <a:cs typeface="Arial"/>
              </a:rPr>
              <a:t>a</a:t>
            </a:r>
            <a:r>
              <a:rPr sz="2400" spc="-10" dirty="0">
                <a:latin typeface="Arial"/>
                <a:cs typeface="Arial"/>
              </a:rPr>
              <a:t> </a:t>
            </a:r>
            <a:r>
              <a:rPr sz="2400" dirty="0">
                <a:latin typeface="Arial"/>
                <a:cs typeface="Arial"/>
              </a:rPr>
              <a:t>custo</a:t>
            </a:r>
            <a:r>
              <a:rPr sz="2400" spc="5" dirty="0">
                <a:latin typeface="Arial"/>
                <a:cs typeface="Arial"/>
              </a:rPr>
              <a:t>m</a:t>
            </a:r>
            <a:r>
              <a:rPr sz="2400" dirty="0">
                <a:latin typeface="Arial"/>
                <a:cs typeface="Arial"/>
              </a:rPr>
              <a:t>er </a:t>
            </a:r>
            <a:r>
              <a:rPr sz="2400" dirty="0">
                <a:solidFill>
                  <a:srgbClr val="FF0000"/>
                </a:solidFill>
                <a:latin typeface="Arial"/>
                <a:cs typeface="Arial"/>
              </a:rPr>
              <a:t>loyalty</a:t>
            </a:r>
            <a:r>
              <a:rPr sz="2400" spc="15" dirty="0">
                <a:solidFill>
                  <a:srgbClr val="FF0000"/>
                </a:solidFill>
                <a:latin typeface="Arial"/>
                <a:cs typeface="Arial"/>
              </a:rPr>
              <a:t> </a:t>
            </a:r>
            <a:r>
              <a:rPr sz="2400" dirty="0">
                <a:solidFill>
                  <a:srgbClr val="FF0000"/>
                </a:solidFill>
                <a:latin typeface="Arial"/>
                <a:cs typeface="Arial"/>
              </a:rPr>
              <a:t>card </a:t>
            </a:r>
            <a:r>
              <a:rPr sz="2400" spc="-10" dirty="0">
                <a:latin typeface="Arial"/>
                <a:cs typeface="Arial"/>
              </a:rPr>
              <a:t>i</a:t>
            </a:r>
            <a:r>
              <a:rPr sz="2400" dirty="0">
                <a:latin typeface="Arial"/>
                <a:cs typeface="Arial"/>
              </a:rPr>
              <a:t>t</a:t>
            </a:r>
          </a:p>
          <a:p>
            <a:pPr marL="355600">
              <a:lnSpc>
                <a:spcPts val="2595"/>
              </a:lnSpc>
            </a:pPr>
            <a:r>
              <a:rPr sz="2400" dirty="0">
                <a:latin typeface="Arial"/>
                <a:cs typeface="Arial"/>
              </a:rPr>
              <a:t>beco</a:t>
            </a:r>
            <a:r>
              <a:rPr sz="2400" spc="5" dirty="0">
                <a:latin typeface="Arial"/>
                <a:cs typeface="Arial"/>
              </a:rPr>
              <a:t>m</a:t>
            </a:r>
            <a:r>
              <a:rPr sz="2400" dirty="0">
                <a:latin typeface="Arial"/>
                <a:cs typeface="Arial"/>
              </a:rPr>
              <a:t>es</a:t>
            </a:r>
            <a:r>
              <a:rPr sz="2400" spc="15" dirty="0">
                <a:latin typeface="Arial"/>
                <a:cs typeface="Arial"/>
              </a:rPr>
              <a:t> </a:t>
            </a:r>
            <a:r>
              <a:rPr sz="2400" dirty="0">
                <a:latin typeface="Arial"/>
                <a:cs typeface="Arial"/>
              </a:rPr>
              <a:t>even </a:t>
            </a:r>
            <a:r>
              <a:rPr sz="2400" spc="10" dirty="0">
                <a:latin typeface="Arial"/>
                <a:cs typeface="Arial"/>
              </a:rPr>
              <a:t>m</a:t>
            </a:r>
            <a:r>
              <a:rPr sz="2400" dirty="0">
                <a:latin typeface="Arial"/>
                <a:cs typeface="Arial"/>
              </a:rPr>
              <a:t>ore</a:t>
            </a:r>
            <a:r>
              <a:rPr sz="2400" spc="5" dirty="0">
                <a:latin typeface="Arial"/>
                <a:cs typeface="Arial"/>
              </a:rPr>
              <a:t> </a:t>
            </a:r>
            <a:r>
              <a:rPr sz="2400" dirty="0">
                <a:latin typeface="Arial"/>
                <a:cs typeface="Arial"/>
              </a:rPr>
              <a:t>valuable</a:t>
            </a:r>
          </a:p>
        </p:txBody>
      </p:sp>
      <p:sp>
        <p:nvSpPr>
          <p:cNvPr id="4" name="object 4"/>
          <p:cNvSpPr/>
          <p:nvPr/>
        </p:nvSpPr>
        <p:spPr>
          <a:xfrm>
            <a:off x="8035406" y="255808"/>
            <a:ext cx="903363" cy="159210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5</a:t>
            </a:fld>
            <a:endParaRPr dirty="0"/>
          </a:p>
        </p:txBody>
      </p:sp>
      <p:pic>
        <p:nvPicPr>
          <p:cNvPr id="9" name="Picture 8"/>
          <p:cNvPicPr>
            <a:picLocks noChangeAspect="1"/>
          </p:cNvPicPr>
          <p:nvPr/>
        </p:nvPicPr>
        <p:blipFill>
          <a:blip r:embed="rId4"/>
          <a:stretch>
            <a:fillRect/>
          </a:stretch>
        </p:blipFill>
        <p:spPr>
          <a:xfrm>
            <a:off x="7629069" y="4962351"/>
            <a:ext cx="1347788" cy="847725"/>
          </a:xfrm>
          <a:prstGeom prst="rect">
            <a:avLst/>
          </a:prstGeom>
        </p:spPr>
      </p:pic>
      <p:pic>
        <p:nvPicPr>
          <p:cNvPr id="2056" name="Picture 8" descr="Image result for mperks"/>
          <p:cNvPicPr>
            <a:picLocks noChangeAspect="1" noChangeArrowheads="1"/>
          </p:cNvPicPr>
          <p:nvPr/>
        </p:nvPicPr>
        <p:blipFill rotWithShape="1">
          <a:blip r:embed="rId5">
            <a:extLst>
              <a:ext uri="{28A0092B-C50C-407E-A947-70E740481C1C}">
                <a14:useLocalDpi xmlns:a14="http://schemas.microsoft.com/office/drawing/2010/main" val="0"/>
              </a:ext>
            </a:extLst>
          </a:blip>
          <a:srcRect t="29148" b="31920"/>
          <a:stretch/>
        </p:blipFill>
        <p:spPr bwMode="auto">
          <a:xfrm>
            <a:off x="7478713" y="5855427"/>
            <a:ext cx="1565794" cy="60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7103" rIns="0" bIns="0" rtlCol="0">
            <a:spAutoFit/>
          </a:bodyPr>
          <a:lstStyle/>
          <a:p>
            <a:pPr marL="176530">
              <a:lnSpc>
                <a:spcPct val="100000"/>
              </a:lnSpc>
            </a:pPr>
            <a:r>
              <a:rPr sz="2800" b="1" spc="-229" dirty="0">
                <a:latin typeface="Arial"/>
                <a:cs typeface="Arial"/>
              </a:rPr>
              <a:t>T</a:t>
            </a:r>
            <a:r>
              <a:rPr sz="2800" b="1" spc="-55" dirty="0">
                <a:latin typeface="Arial"/>
                <a:cs typeface="Arial"/>
              </a:rPr>
              <a:t>y</a:t>
            </a:r>
            <a:r>
              <a:rPr sz="2800" b="1" spc="-15" dirty="0">
                <a:latin typeface="Arial"/>
                <a:cs typeface="Arial"/>
              </a:rPr>
              <a:t>pica</a:t>
            </a:r>
            <a:r>
              <a:rPr sz="2800" b="1" spc="-10" dirty="0">
                <a:latin typeface="Arial"/>
                <a:cs typeface="Arial"/>
              </a:rPr>
              <a:t>l</a:t>
            </a:r>
            <a:r>
              <a:rPr sz="2800" b="1" spc="35" dirty="0">
                <a:latin typeface="Arial"/>
                <a:cs typeface="Arial"/>
              </a:rPr>
              <a:t> </a:t>
            </a:r>
            <a:r>
              <a:rPr sz="2800" b="1" spc="-20" dirty="0">
                <a:latin typeface="Arial"/>
                <a:cs typeface="Arial"/>
              </a:rPr>
              <a:t>Data</a:t>
            </a:r>
            <a:r>
              <a:rPr sz="2800" b="1" spc="20" dirty="0">
                <a:latin typeface="Arial"/>
                <a:cs typeface="Arial"/>
              </a:rPr>
              <a:t> </a:t>
            </a:r>
            <a:r>
              <a:rPr sz="2800" b="1" spc="-15" dirty="0">
                <a:latin typeface="Arial"/>
                <a:cs typeface="Arial"/>
              </a:rPr>
              <a:t>Struc</a:t>
            </a:r>
            <a:r>
              <a:rPr sz="2800" b="1" spc="-5" dirty="0">
                <a:latin typeface="Arial"/>
                <a:cs typeface="Arial"/>
              </a:rPr>
              <a:t>t</a:t>
            </a:r>
            <a:r>
              <a:rPr sz="2800" b="1" spc="-15" dirty="0">
                <a:latin typeface="Arial"/>
                <a:cs typeface="Arial"/>
              </a:rPr>
              <a:t>ure</a:t>
            </a:r>
            <a:r>
              <a:rPr sz="2800" b="1" spc="15" dirty="0">
                <a:latin typeface="Arial"/>
                <a:cs typeface="Arial"/>
              </a:rPr>
              <a:t> </a:t>
            </a:r>
            <a:r>
              <a:rPr sz="2800" b="1" spc="-15" dirty="0">
                <a:latin typeface="Arial"/>
                <a:cs typeface="Arial"/>
              </a:rPr>
              <a:t>(Re</a:t>
            </a:r>
            <a:r>
              <a:rPr sz="2800" b="1" spc="-5" dirty="0">
                <a:latin typeface="Arial"/>
                <a:cs typeface="Arial"/>
              </a:rPr>
              <a:t>l</a:t>
            </a:r>
            <a:r>
              <a:rPr sz="2800" b="1" spc="-20" dirty="0">
                <a:latin typeface="Arial"/>
                <a:cs typeface="Arial"/>
              </a:rPr>
              <a:t>a</a:t>
            </a:r>
            <a:r>
              <a:rPr sz="2800" b="1" spc="-5" dirty="0">
                <a:latin typeface="Arial"/>
                <a:cs typeface="Arial"/>
              </a:rPr>
              <a:t>t</a:t>
            </a:r>
            <a:r>
              <a:rPr sz="2800" b="1" spc="-15" dirty="0">
                <a:latin typeface="Arial"/>
                <a:cs typeface="Arial"/>
              </a:rPr>
              <a:t>ional</a:t>
            </a:r>
            <a:r>
              <a:rPr sz="2800" b="1" spc="20" dirty="0">
                <a:latin typeface="Arial"/>
                <a:cs typeface="Arial"/>
              </a:rPr>
              <a:t> </a:t>
            </a:r>
            <a:r>
              <a:rPr sz="2800" b="1" spc="-15" dirty="0">
                <a:latin typeface="Arial"/>
                <a:cs typeface="Arial"/>
              </a:rPr>
              <a:t>Dat</a:t>
            </a:r>
            <a:r>
              <a:rPr sz="2800" b="1" spc="-10" dirty="0">
                <a:latin typeface="Arial"/>
                <a:cs typeface="Arial"/>
              </a:rPr>
              <a:t>a</a:t>
            </a:r>
            <a:r>
              <a:rPr sz="2800" b="1" spc="-20" dirty="0">
                <a:latin typeface="Arial"/>
                <a:cs typeface="Arial"/>
              </a:rPr>
              <a:t>bas</a:t>
            </a:r>
            <a:r>
              <a:rPr sz="2800" b="1" spc="-15" dirty="0">
                <a:latin typeface="Arial"/>
                <a:cs typeface="Arial"/>
              </a:rPr>
              <a:t>e</a:t>
            </a:r>
            <a:r>
              <a:rPr sz="2800" b="1" spc="-10" dirty="0">
                <a:latin typeface="Arial"/>
                <a:cs typeface="Arial"/>
              </a:rPr>
              <a:t>)</a:t>
            </a:r>
            <a:endParaRPr sz="2800">
              <a:latin typeface="Arial"/>
              <a:cs typeface="Arial"/>
            </a:endParaRPr>
          </a:p>
        </p:txBody>
      </p:sp>
      <p:sp>
        <p:nvSpPr>
          <p:cNvPr id="3" name="object 3"/>
          <p:cNvSpPr txBox="1"/>
          <p:nvPr/>
        </p:nvSpPr>
        <p:spPr>
          <a:xfrm>
            <a:off x="289916" y="1667192"/>
            <a:ext cx="5872480" cy="367601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800" spc="-20" dirty="0">
                <a:latin typeface="Arial"/>
                <a:cs typeface="Arial"/>
              </a:rPr>
              <a:t>L</a:t>
            </a:r>
            <a:r>
              <a:rPr sz="2800" spc="-10" dirty="0">
                <a:latin typeface="Arial"/>
                <a:cs typeface="Arial"/>
              </a:rPr>
              <a:t>o</a:t>
            </a:r>
            <a:r>
              <a:rPr sz="2800" spc="-15" dirty="0">
                <a:latin typeface="Arial"/>
                <a:cs typeface="Arial"/>
              </a:rPr>
              <a:t>ts</a:t>
            </a:r>
            <a:r>
              <a:rPr sz="2800" spc="-5" dirty="0">
                <a:latin typeface="Arial"/>
                <a:cs typeface="Arial"/>
              </a:rPr>
              <a:t> </a:t>
            </a:r>
            <a:r>
              <a:rPr sz="2800" spc="-15" dirty="0">
                <a:latin typeface="Arial"/>
                <a:cs typeface="Arial"/>
              </a:rPr>
              <a:t>of</a:t>
            </a:r>
            <a:r>
              <a:rPr sz="2800" spc="5" dirty="0">
                <a:latin typeface="Arial"/>
                <a:cs typeface="Arial"/>
              </a:rPr>
              <a:t> </a:t>
            </a:r>
            <a:r>
              <a:rPr sz="2800" spc="-15" dirty="0">
                <a:latin typeface="Arial"/>
                <a:cs typeface="Arial"/>
              </a:rPr>
              <a:t>q</a:t>
            </a:r>
            <a:r>
              <a:rPr sz="2800" spc="-20" dirty="0">
                <a:latin typeface="Arial"/>
                <a:cs typeface="Arial"/>
              </a:rPr>
              <a:t>u</a:t>
            </a:r>
            <a:r>
              <a:rPr sz="2800" spc="-10" dirty="0">
                <a:latin typeface="Arial"/>
                <a:cs typeface="Arial"/>
              </a:rPr>
              <a:t>estio</a:t>
            </a:r>
            <a:r>
              <a:rPr sz="2800" spc="-15" dirty="0">
                <a:latin typeface="Arial"/>
                <a:cs typeface="Arial"/>
              </a:rPr>
              <a:t>ns</a:t>
            </a:r>
            <a:r>
              <a:rPr sz="2800" dirty="0">
                <a:latin typeface="Arial"/>
                <a:cs typeface="Arial"/>
              </a:rPr>
              <a:t> </a:t>
            </a:r>
            <a:r>
              <a:rPr sz="2800" spc="-10" dirty="0">
                <a:latin typeface="Arial"/>
                <a:cs typeface="Arial"/>
              </a:rPr>
              <a:t>c</a:t>
            </a:r>
            <a:r>
              <a:rPr sz="2800" spc="-20" dirty="0">
                <a:latin typeface="Arial"/>
                <a:cs typeface="Arial"/>
              </a:rPr>
              <a:t>an</a:t>
            </a:r>
            <a:r>
              <a:rPr sz="2800" spc="10" dirty="0">
                <a:latin typeface="Arial"/>
                <a:cs typeface="Arial"/>
              </a:rPr>
              <a:t> </a:t>
            </a:r>
            <a:r>
              <a:rPr sz="2800" spc="-15" dirty="0">
                <a:latin typeface="Arial"/>
                <a:cs typeface="Arial"/>
              </a:rPr>
              <a:t>b</a:t>
            </a:r>
            <a:r>
              <a:rPr sz="2800" spc="-20" dirty="0">
                <a:latin typeface="Arial"/>
                <a:cs typeface="Arial"/>
              </a:rPr>
              <a:t>e</a:t>
            </a:r>
            <a:r>
              <a:rPr sz="2800" spc="5" dirty="0">
                <a:latin typeface="Arial"/>
                <a:cs typeface="Arial"/>
              </a:rPr>
              <a:t> </a:t>
            </a:r>
            <a:r>
              <a:rPr sz="2800" spc="-20" dirty="0">
                <a:latin typeface="Arial"/>
                <a:cs typeface="Arial"/>
              </a:rPr>
              <a:t>a</a:t>
            </a:r>
            <a:r>
              <a:rPr sz="2800" spc="-10" dirty="0">
                <a:latin typeface="Arial"/>
                <a:cs typeface="Arial"/>
              </a:rPr>
              <a:t>ns</a:t>
            </a:r>
            <a:r>
              <a:rPr sz="2800" spc="-20" dirty="0">
                <a:latin typeface="Arial"/>
                <a:cs typeface="Arial"/>
              </a:rPr>
              <a:t>we</a:t>
            </a:r>
            <a:r>
              <a:rPr sz="2800" spc="-5" dirty="0">
                <a:latin typeface="Arial"/>
                <a:cs typeface="Arial"/>
              </a:rPr>
              <a:t>r</a:t>
            </a:r>
            <a:r>
              <a:rPr sz="2800" spc="-20" dirty="0">
                <a:latin typeface="Arial"/>
                <a:cs typeface="Arial"/>
              </a:rPr>
              <a:t>ed</a:t>
            </a:r>
            <a:endParaRPr sz="2800" dirty="0">
              <a:latin typeface="Arial"/>
              <a:cs typeface="Arial"/>
            </a:endParaRPr>
          </a:p>
          <a:p>
            <a:pPr marL="756285" lvl="1" indent="-286385">
              <a:lnSpc>
                <a:spcPct val="100000"/>
              </a:lnSpc>
              <a:spcBef>
                <a:spcPts val="590"/>
              </a:spcBef>
              <a:buFont typeface="Arial"/>
              <a:buChar char="–"/>
              <a:tabLst>
                <a:tab pos="756920" algn="l"/>
              </a:tabLst>
            </a:pPr>
            <a:r>
              <a:rPr sz="2400" spc="-55" dirty="0">
                <a:latin typeface="Arial"/>
                <a:cs typeface="Arial"/>
              </a:rPr>
              <a:t>A</a:t>
            </a:r>
            <a:r>
              <a:rPr sz="2400" dirty="0">
                <a:latin typeface="Arial"/>
                <a:cs typeface="Arial"/>
              </a:rPr>
              <a:t>vg # of orders/customer</a:t>
            </a:r>
          </a:p>
          <a:p>
            <a:pPr marL="756285" lvl="1" indent="-286385">
              <a:lnSpc>
                <a:spcPct val="100000"/>
              </a:lnSpc>
              <a:spcBef>
                <a:spcPts val="575"/>
              </a:spcBef>
              <a:buFont typeface="Arial"/>
              <a:buChar char="–"/>
              <a:tabLst>
                <a:tab pos="756920" algn="l"/>
              </a:tabLst>
            </a:pPr>
            <a:r>
              <a:rPr sz="2400" spc="-60" dirty="0">
                <a:latin typeface="Arial"/>
                <a:cs typeface="Arial"/>
              </a:rPr>
              <a:t>A</a:t>
            </a:r>
            <a:r>
              <a:rPr sz="2400" dirty="0">
                <a:latin typeface="Arial"/>
                <a:cs typeface="Arial"/>
              </a:rPr>
              <a:t>vg # un</a:t>
            </a:r>
            <a:r>
              <a:rPr sz="2400" spc="-15" dirty="0">
                <a:latin typeface="Arial"/>
                <a:cs typeface="Arial"/>
              </a:rPr>
              <a:t>i</a:t>
            </a:r>
            <a:r>
              <a:rPr sz="2400" dirty="0">
                <a:latin typeface="Arial"/>
                <a:cs typeface="Arial"/>
              </a:rPr>
              <a:t>q</a:t>
            </a:r>
            <a:r>
              <a:rPr sz="2400" spc="-10" dirty="0">
                <a:latin typeface="Arial"/>
                <a:cs typeface="Arial"/>
              </a:rPr>
              <a:t>u</a:t>
            </a:r>
            <a:r>
              <a:rPr sz="2400" dirty="0">
                <a:latin typeface="Arial"/>
                <a:cs typeface="Arial"/>
              </a:rPr>
              <a:t>e</a:t>
            </a:r>
            <a:r>
              <a:rPr sz="2400" spc="20" dirty="0">
                <a:latin typeface="Arial"/>
                <a:cs typeface="Arial"/>
              </a:rPr>
              <a:t> </a:t>
            </a:r>
            <a:r>
              <a:rPr sz="2400" dirty="0">
                <a:latin typeface="Arial"/>
                <a:cs typeface="Arial"/>
              </a:rPr>
              <a:t>items/order</a:t>
            </a:r>
          </a:p>
          <a:p>
            <a:pPr marL="756285" lvl="1" indent="-286385">
              <a:lnSpc>
                <a:spcPct val="100000"/>
              </a:lnSpc>
              <a:spcBef>
                <a:spcPts val="575"/>
              </a:spcBef>
              <a:buFont typeface="Arial"/>
              <a:buChar char="–"/>
              <a:tabLst>
                <a:tab pos="756920" algn="l"/>
              </a:tabLst>
            </a:pPr>
            <a:r>
              <a:rPr sz="2400" spc="-55" dirty="0">
                <a:latin typeface="Arial"/>
                <a:cs typeface="Arial"/>
              </a:rPr>
              <a:t>A</a:t>
            </a:r>
            <a:r>
              <a:rPr sz="2400" dirty="0">
                <a:latin typeface="Arial"/>
                <a:cs typeface="Arial"/>
              </a:rPr>
              <a:t>vg # of </a:t>
            </a:r>
            <a:r>
              <a:rPr sz="2400" spc="-10" dirty="0">
                <a:latin typeface="Arial"/>
                <a:cs typeface="Arial"/>
              </a:rPr>
              <a:t>i</a:t>
            </a:r>
            <a:r>
              <a:rPr sz="2400" dirty="0">
                <a:latin typeface="Arial"/>
                <a:cs typeface="Arial"/>
              </a:rPr>
              <a:t>tems/order</a:t>
            </a:r>
          </a:p>
          <a:p>
            <a:pPr marL="756285" lvl="1" indent="-286385">
              <a:lnSpc>
                <a:spcPct val="100000"/>
              </a:lnSpc>
              <a:spcBef>
                <a:spcPts val="575"/>
              </a:spcBef>
              <a:buFont typeface="Arial"/>
              <a:buChar char="–"/>
              <a:tabLst>
                <a:tab pos="756920" algn="l"/>
              </a:tabLst>
            </a:pPr>
            <a:r>
              <a:rPr sz="2400" dirty="0">
                <a:latin typeface="Arial"/>
                <a:cs typeface="Arial"/>
              </a:rPr>
              <a:t>For</a:t>
            </a:r>
            <a:r>
              <a:rPr sz="2400" spc="-10" dirty="0">
                <a:latin typeface="Arial"/>
                <a:cs typeface="Arial"/>
              </a:rPr>
              <a:t> </a:t>
            </a:r>
            <a:r>
              <a:rPr sz="2400" dirty="0">
                <a:latin typeface="Arial"/>
                <a:cs typeface="Arial"/>
              </a:rPr>
              <a:t>a product</a:t>
            </a:r>
          </a:p>
          <a:p>
            <a:pPr marL="1155700" lvl="2" indent="-228600">
              <a:lnSpc>
                <a:spcPct val="100000"/>
              </a:lnSpc>
              <a:spcBef>
                <a:spcPts val="480"/>
              </a:spcBef>
              <a:buFont typeface="Arial"/>
              <a:buChar char="•"/>
              <a:tabLst>
                <a:tab pos="1156335" algn="l"/>
              </a:tabLst>
            </a:pPr>
            <a:r>
              <a:rPr sz="2000" dirty="0">
                <a:latin typeface="Arial"/>
                <a:cs typeface="Arial"/>
              </a:rPr>
              <a:t>What</a:t>
            </a:r>
            <a:r>
              <a:rPr sz="2000" spc="-35" dirty="0">
                <a:latin typeface="Arial"/>
                <a:cs typeface="Arial"/>
              </a:rPr>
              <a:t> </a:t>
            </a:r>
            <a:r>
              <a:rPr sz="2000" dirty="0">
                <a:latin typeface="Arial"/>
                <a:cs typeface="Arial"/>
              </a:rPr>
              <a:t>%</a:t>
            </a:r>
            <a:r>
              <a:rPr sz="2000" spc="-10" dirty="0">
                <a:latin typeface="Arial"/>
                <a:cs typeface="Arial"/>
              </a:rPr>
              <a:t> </a:t>
            </a:r>
            <a:r>
              <a:rPr sz="2000" dirty="0">
                <a:latin typeface="Arial"/>
                <a:cs typeface="Arial"/>
              </a:rPr>
              <a:t>of</a:t>
            </a:r>
            <a:r>
              <a:rPr sz="2000" spc="-30" dirty="0">
                <a:latin typeface="Arial"/>
                <a:cs typeface="Arial"/>
              </a:rPr>
              <a:t> </a:t>
            </a:r>
            <a:r>
              <a:rPr sz="2000" dirty="0">
                <a:latin typeface="Arial"/>
                <a:cs typeface="Arial"/>
              </a:rPr>
              <a:t>cu</a:t>
            </a:r>
            <a:r>
              <a:rPr sz="2000" spc="5" dirty="0">
                <a:latin typeface="Arial"/>
                <a:cs typeface="Arial"/>
              </a:rPr>
              <a:t>s</a:t>
            </a:r>
            <a:r>
              <a:rPr sz="2000" dirty="0">
                <a:latin typeface="Arial"/>
                <a:cs typeface="Arial"/>
              </a:rPr>
              <a:t>to</a:t>
            </a:r>
            <a:r>
              <a:rPr sz="2000" spc="-10" dirty="0">
                <a:latin typeface="Arial"/>
                <a:cs typeface="Arial"/>
              </a:rPr>
              <a:t>m</a:t>
            </a:r>
            <a:r>
              <a:rPr sz="2000" dirty="0">
                <a:latin typeface="Arial"/>
                <a:cs typeface="Arial"/>
              </a:rPr>
              <a:t>ers</a:t>
            </a:r>
            <a:r>
              <a:rPr sz="2000" spc="-45" dirty="0">
                <a:latin typeface="Arial"/>
                <a:cs typeface="Arial"/>
              </a:rPr>
              <a:t> </a:t>
            </a:r>
            <a:r>
              <a:rPr sz="2000" dirty="0">
                <a:latin typeface="Arial"/>
                <a:cs typeface="Arial"/>
              </a:rPr>
              <a:t>ha</a:t>
            </a:r>
            <a:r>
              <a:rPr sz="2000" spc="-10" dirty="0">
                <a:latin typeface="Arial"/>
                <a:cs typeface="Arial"/>
              </a:rPr>
              <a:t>v</a:t>
            </a:r>
            <a:r>
              <a:rPr sz="2000" dirty="0">
                <a:latin typeface="Arial"/>
                <a:cs typeface="Arial"/>
              </a:rPr>
              <a:t>e</a:t>
            </a:r>
            <a:r>
              <a:rPr sz="2000" spc="-20" dirty="0">
                <a:latin typeface="Arial"/>
                <a:cs typeface="Arial"/>
              </a:rPr>
              <a:t> </a:t>
            </a:r>
            <a:r>
              <a:rPr sz="2000" dirty="0">
                <a:latin typeface="Arial"/>
                <a:cs typeface="Arial"/>
              </a:rPr>
              <a:t>pur</a:t>
            </a:r>
            <a:r>
              <a:rPr sz="2000" spc="5" dirty="0">
                <a:latin typeface="Arial"/>
                <a:cs typeface="Arial"/>
              </a:rPr>
              <a:t>c</a:t>
            </a:r>
            <a:r>
              <a:rPr sz="2000" dirty="0">
                <a:latin typeface="Arial"/>
                <a:cs typeface="Arial"/>
              </a:rPr>
              <a:t>hased</a:t>
            </a:r>
          </a:p>
          <a:p>
            <a:pPr marL="1155700" lvl="2" indent="-228600">
              <a:lnSpc>
                <a:spcPct val="100000"/>
              </a:lnSpc>
              <a:spcBef>
                <a:spcPts val="480"/>
              </a:spcBef>
              <a:buFont typeface="Arial"/>
              <a:buChar char="•"/>
              <a:tabLst>
                <a:tab pos="1156335" algn="l"/>
              </a:tabLst>
            </a:pPr>
            <a:r>
              <a:rPr sz="2000" spc="-40" dirty="0">
                <a:latin typeface="Arial"/>
                <a:cs typeface="Arial"/>
              </a:rPr>
              <a:t>A</a:t>
            </a:r>
            <a:r>
              <a:rPr sz="2000" dirty="0">
                <a:latin typeface="Arial"/>
                <a:cs typeface="Arial"/>
              </a:rPr>
              <a:t>vg</a:t>
            </a:r>
            <a:r>
              <a:rPr sz="2000" spc="-10" dirty="0">
                <a:latin typeface="Arial"/>
                <a:cs typeface="Arial"/>
              </a:rPr>
              <a:t> </a:t>
            </a:r>
            <a:r>
              <a:rPr sz="2000" dirty="0">
                <a:latin typeface="Arial"/>
                <a:cs typeface="Arial"/>
              </a:rPr>
              <a:t># order</a:t>
            </a:r>
            <a:r>
              <a:rPr sz="2000" spc="5" dirty="0">
                <a:latin typeface="Arial"/>
                <a:cs typeface="Arial"/>
              </a:rPr>
              <a:t>s</a:t>
            </a:r>
            <a:r>
              <a:rPr sz="2000" dirty="0">
                <a:latin typeface="Arial"/>
                <a:cs typeface="Arial"/>
              </a:rPr>
              <a:t>/</a:t>
            </a:r>
            <a:r>
              <a:rPr sz="2000" spc="-15" dirty="0">
                <a:latin typeface="Arial"/>
                <a:cs typeface="Arial"/>
              </a:rPr>
              <a:t>c</a:t>
            </a:r>
            <a:r>
              <a:rPr sz="2000" dirty="0">
                <a:latin typeface="Arial"/>
                <a:cs typeface="Arial"/>
              </a:rPr>
              <a:t>us</a:t>
            </a:r>
            <a:r>
              <a:rPr sz="2000" spc="-10" dirty="0">
                <a:latin typeface="Arial"/>
                <a:cs typeface="Arial"/>
              </a:rPr>
              <a:t>t</a:t>
            </a:r>
            <a:r>
              <a:rPr sz="2000" dirty="0">
                <a:latin typeface="Arial"/>
                <a:cs typeface="Arial"/>
              </a:rPr>
              <a:t>o</a:t>
            </a:r>
            <a:r>
              <a:rPr sz="2000" spc="-15" dirty="0">
                <a:latin typeface="Arial"/>
                <a:cs typeface="Arial"/>
              </a:rPr>
              <a:t>m</a:t>
            </a:r>
            <a:r>
              <a:rPr sz="2000" dirty="0">
                <a:latin typeface="Arial"/>
                <a:cs typeface="Arial"/>
              </a:rPr>
              <a:t>er</a:t>
            </a:r>
            <a:r>
              <a:rPr sz="2000" spc="-45" dirty="0">
                <a:latin typeface="Arial"/>
                <a:cs typeface="Arial"/>
              </a:rPr>
              <a:t> </a:t>
            </a:r>
            <a:r>
              <a:rPr sz="2000" dirty="0">
                <a:latin typeface="Arial"/>
                <a:cs typeface="Arial"/>
              </a:rPr>
              <a:t>include</a:t>
            </a:r>
            <a:r>
              <a:rPr sz="2000" spc="-15" dirty="0">
                <a:latin typeface="Arial"/>
                <a:cs typeface="Arial"/>
              </a:rPr>
              <a:t> </a:t>
            </a:r>
            <a:r>
              <a:rPr sz="2000" dirty="0">
                <a:latin typeface="Arial"/>
                <a:cs typeface="Arial"/>
              </a:rPr>
              <a:t>it</a:t>
            </a:r>
          </a:p>
          <a:p>
            <a:pPr marL="1155700" lvl="2" indent="-228600">
              <a:lnSpc>
                <a:spcPct val="100000"/>
              </a:lnSpc>
              <a:spcBef>
                <a:spcPts val="480"/>
              </a:spcBef>
              <a:buFont typeface="Arial"/>
              <a:buChar char="•"/>
              <a:tabLst>
                <a:tab pos="1156335" algn="l"/>
              </a:tabLst>
            </a:pPr>
            <a:r>
              <a:rPr sz="2000" spc="-40" dirty="0">
                <a:latin typeface="Arial"/>
                <a:cs typeface="Arial"/>
              </a:rPr>
              <a:t>A</a:t>
            </a:r>
            <a:r>
              <a:rPr sz="2000" dirty="0">
                <a:latin typeface="Arial"/>
                <a:cs typeface="Arial"/>
              </a:rPr>
              <a:t>vg</a:t>
            </a:r>
            <a:r>
              <a:rPr sz="2000" spc="-10" dirty="0">
                <a:latin typeface="Arial"/>
                <a:cs typeface="Arial"/>
              </a:rPr>
              <a:t> </a:t>
            </a:r>
            <a:r>
              <a:rPr sz="2000" dirty="0">
                <a:latin typeface="Arial"/>
                <a:cs typeface="Arial"/>
              </a:rPr>
              <a:t>qua</a:t>
            </a:r>
            <a:r>
              <a:rPr sz="2000" spc="5" dirty="0">
                <a:latin typeface="Arial"/>
                <a:cs typeface="Arial"/>
              </a:rPr>
              <a:t>n</a:t>
            </a:r>
            <a:r>
              <a:rPr sz="2000" dirty="0">
                <a:latin typeface="Arial"/>
                <a:cs typeface="Arial"/>
              </a:rPr>
              <a:t>ti</a:t>
            </a:r>
            <a:r>
              <a:rPr sz="2000" spc="-15" dirty="0">
                <a:latin typeface="Arial"/>
                <a:cs typeface="Arial"/>
              </a:rPr>
              <a:t>t</a:t>
            </a:r>
            <a:r>
              <a:rPr sz="2000" dirty="0">
                <a:latin typeface="Arial"/>
                <a:cs typeface="Arial"/>
              </a:rPr>
              <a:t>y</a:t>
            </a:r>
            <a:r>
              <a:rPr sz="2000" spc="-25" dirty="0">
                <a:latin typeface="Arial"/>
                <a:cs typeface="Arial"/>
              </a:rPr>
              <a:t> </a:t>
            </a:r>
            <a:r>
              <a:rPr sz="2000" dirty="0">
                <a:latin typeface="Arial"/>
                <a:cs typeface="Arial"/>
              </a:rPr>
              <a:t>of</a:t>
            </a:r>
            <a:r>
              <a:rPr sz="2000" spc="-10" dirty="0">
                <a:latin typeface="Arial"/>
                <a:cs typeface="Arial"/>
              </a:rPr>
              <a:t> </a:t>
            </a:r>
            <a:r>
              <a:rPr sz="2000" dirty="0">
                <a:latin typeface="Arial"/>
                <a:cs typeface="Arial"/>
              </a:rPr>
              <a:t>it</a:t>
            </a:r>
            <a:r>
              <a:rPr sz="2000" spc="-15" dirty="0">
                <a:latin typeface="Arial"/>
                <a:cs typeface="Arial"/>
              </a:rPr>
              <a:t> </a:t>
            </a:r>
            <a:r>
              <a:rPr sz="2000" dirty="0">
                <a:latin typeface="Arial"/>
                <a:cs typeface="Arial"/>
              </a:rPr>
              <a:t>pu</a:t>
            </a:r>
            <a:r>
              <a:rPr sz="2000" spc="5" dirty="0">
                <a:latin typeface="Arial"/>
                <a:cs typeface="Arial"/>
              </a:rPr>
              <a:t>r</a:t>
            </a:r>
            <a:r>
              <a:rPr sz="2000" dirty="0">
                <a:latin typeface="Arial"/>
                <a:cs typeface="Arial"/>
              </a:rPr>
              <a:t>c</a:t>
            </a:r>
            <a:r>
              <a:rPr sz="2000" spc="5" dirty="0">
                <a:latin typeface="Arial"/>
                <a:cs typeface="Arial"/>
              </a:rPr>
              <a:t>h</a:t>
            </a:r>
            <a:r>
              <a:rPr sz="2000" dirty="0">
                <a:latin typeface="Arial"/>
                <a:cs typeface="Arial"/>
              </a:rPr>
              <a:t>a</a:t>
            </a:r>
            <a:r>
              <a:rPr sz="2000" spc="5" dirty="0">
                <a:latin typeface="Arial"/>
                <a:cs typeface="Arial"/>
              </a:rPr>
              <a:t>s</a:t>
            </a:r>
            <a:r>
              <a:rPr sz="2000" spc="-10" dirty="0">
                <a:latin typeface="Arial"/>
                <a:cs typeface="Arial"/>
              </a:rPr>
              <a:t>e</a:t>
            </a:r>
            <a:r>
              <a:rPr sz="2000" dirty="0">
                <a:latin typeface="Arial"/>
                <a:cs typeface="Arial"/>
              </a:rPr>
              <a:t>d/o</a:t>
            </a:r>
            <a:r>
              <a:rPr sz="2000" spc="-10" dirty="0">
                <a:latin typeface="Arial"/>
                <a:cs typeface="Arial"/>
              </a:rPr>
              <a:t>r</a:t>
            </a:r>
            <a:r>
              <a:rPr sz="2000" dirty="0">
                <a:latin typeface="Arial"/>
                <a:cs typeface="Arial"/>
              </a:rPr>
              <a:t>d</a:t>
            </a:r>
            <a:r>
              <a:rPr sz="2000" spc="-10" dirty="0">
                <a:latin typeface="Arial"/>
                <a:cs typeface="Arial"/>
              </a:rPr>
              <a:t>e</a:t>
            </a:r>
            <a:r>
              <a:rPr sz="2000" dirty="0">
                <a:latin typeface="Arial"/>
                <a:cs typeface="Arial"/>
              </a:rPr>
              <a:t>r</a:t>
            </a:r>
          </a:p>
          <a:p>
            <a:pPr marL="756285" lvl="1" indent="-286385">
              <a:lnSpc>
                <a:spcPct val="100000"/>
              </a:lnSpc>
              <a:spcBef>
                <a:spcPts val="570"/>
              </a:spcBef>
              <a:buFont typeface="Arial"/>
              <a:buChar char="–"/>
              <a:tabLst>
                <a:tab pos="756920" algn="l"/>
              </a:tabLst>
            </a:pPr>
            <a:r>
              <a:rPr sz="2400" dirty="0">
                <a:latin typeface="Arial"/>
                <a:cs typeface="Arial"/>
              </a:rPr>
              <a:t>Etc…</a:t>
            </a:r>
          </a:p>
        </p:txBody>
      </p:sp>
      <p:sp>
        <p:nvSpPr>
          <p:cNvPr id="4" name="object 4"/>
          <p:cNvSpPr txBox="1"/>
          <p:nvPr/>
        </p:nvSpPr>
        <p:spPr>
          <a:xfrm>
            <a:off x="289916" y="5557866"/>
            <a:ext cx="7371715" cy="38100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800" spc="-75" dirty="0">
                <a:latin typeface="Arial"/>
                <a:cs typeface="Arial"/>
              </a:rPr>
              <a:t>V</a:t>
            </a:r>
            <a:r>
              <a:rPr sz="2800" spc="-10" dirty="0">
                <a:latin typeface="Arial"/>
                <a:cs typeface="Arial"/>
              </a:rPr>
              <a:t>is</a:t>
            </a:r>
            <a:r>
              <a:rPr sz="2800" spc="-20" dirty="0">
                <a:latin typeface="Arial"/>
                <a:cs typeface="Arial"/>
              </a:rPr>
              <a:t>u</a:t>
            </a:r>
            <a:r>
              <a:rPr sz="2800" spc="-10" dirty="0">
                <a:latin typeface="Arial"/>
                <a:cs typeface="Arial"/>
              </a:rPr>
              <a:t>ali</a:t>
            </a:r>
            <a:r>
              <a:rPr sz="2800" spc="-5" dirty="0">
                <a:latin typeface="Arial"/>
                <a:cs typeface="Arial"/>
              </a:rPr>
              <a:t>z</a:t>
            </a:r>
            <a:r>
              <a:rPr sz="2800" spc="-20" dirty="0">
                <a:latin typeface="Arial"/>
                <a:cs typeface="Arial"/>
              </a:rPr>
              <a:t>a</a:t>
            </a:r>
            <a:r>
              <a:rPr sz="2800" spc="-5" dirty="0">
                <a:latin typeface="Arial"/>
                <a:cs typeface="Arial"/>
              </a:rPr>
              <a:t>t</a:t>
            </a:r>
            <a:r>
              <a:rPr sz="2800" spc="-10" dirty="0">
                <a:latin typeface="Arial"/>
                <a:cs typeface="Arial"/>
              </a:rPr>
              <a:t>i</a:t>
            </a:r>
            <a:r>
              <a:rPr sz="2800" spc="-15" dirty="0">
                <a:latin typeface="Arial"/>
                <a:cs typeface="Arial"/>
              </a:rPr>
              <a:t>o</a:t>
            </a:r>
            <a:r>
              <a:rPr sz="2800" spc="-20" dirty="0">
                <a:latin typeface="Arial"/>
                <a:cs typeface="Arial"/>
              </a:rPr>
              <a:t>n</a:t>
            </a:r>
            <a:r>
              <a:rPr sz="2800" spc="5" dirty="0">
                <a:latin typeface="Arial"/>
                <a:cs typeface="Arial"/>
              </a:rPr>
              <a:t> </a:t>
            </a:r>
            <a:r>
              <a:rPr sz="2800" spc="-15" dirty="0">
                <a:latin typeface="Arial"/>
                <a:cs typeface="Arial"/>
              </a:rPr>
              <a:t>is</a:t>
            </a:r>
            <a:r>
              <a:rPr sz="2800" spc="-5" dirty="0">
                <a:latin typeface="Arial"/>
                <a:cs typeface="Arial"/>
              </a:rPr>
              <a:t> </a:t>
            </a:r>
            <a:r>
              <a:rPr sz="2800" spc="-20" dirty="0">
                <a:latin typeface="Arial"/>
                <a:cs typeface="Arial"/>
              </a:rPr>
              <a:t>e</a:t>
            </a:r>
            <a:r>
              <a:rPr sz="2800" spc="-5" dirty="0">
                <a:latin typeface="Arial"/>
                <a:cs typeface="Arial"/>
              </a:rPr>
              <a:t>x</a:t>
            </a:r>
            <a:r>
              <a:rPr sz="2800" spc="-10" dirty="0">
                <a:latin typeface="Arial"/>
                <a:cs typeface="Arial"/>
              </a:rPr>
              <a:t>tre</a:t>
            </a:r>
            <a:r>
              <a:rPr sz="2800" spc="-25" dirty="0">
                <a:latin typeface="Arial"/>
                <a:cs typeface="Arial"/>
              </a:rPr>
              <a:t>m</a:t>
            </a:r>
            <a:r>
              <a:rPr sz="2800" spc="-15" dirty="0">
                <a:latin typeface="Arial"/>
                <a:cs typeface="Arial"/>
              </a:rPr>
              <a:t>ely</a:t>
            </a:r>
            <a:r>
              <a:rPr sz="2800" spc="5" dirty="0">
                <a:latin typeface="Arial"/>
                <a:cs typeface="Arial"/>
              </a:rPr>
              <a:t> </a:t>
            </a:r>
            <a:r>
              <a:rPr sz="2800" spc="-15" dirty="0">
                <a:latin typeface="Arial"/>
                <a:cs typeface="Arial"/>
              </a:rPr>
              <a:t>h</a:t>
            </a:r>
            <a:r>
              <a:rPr sz="2800" spc="-20" dirty="0">
                <a:latin typeface="Arial"/>
                <a:cs typeface="Arial"/>
              </a:rPr>
              <a:t>e</a:t>
            </a:r>
            <a:r>
              <a:rPr sz="2800" spc="-5" dirty="0">
                <a:latin typeface="Arial"/>
                <a:cs typeface="Arial"/>
              </a:rPr>
              <a:t>l</a:t>
            </a:r>
            <a:r>
              <a:rPr sz="2800" spc="-20" dirty="0">
                <a:latin typeface="Arial"/>
                <a:cs typeface="Arial"/>
              </a:rPr>
              <a:t>p</a:t>
            </a:r>
            <a:r>
              <a:rPr sz="2800" spc="-5" dirty="0">
                <a:latin typeface="Arial"/>
                <a:cs typeface="Arial"/>
              </a:rPr>
              <a:t>f</a:t>
            </a:r>
            <a:r>
              <a:rPr sz="2800" spc="-20" dirty="0">
                <a:latin typeface="Arial"/>
                <a:cs typeface="Arial"/>
              </a:rPr>
              <a:t>u</a:t>
            </a:r>
            <a:r>
              <a:rPr sz="2800" spc="-5" dirty="0">
                <a:latin typeface="Arial"/>
                <a:cs typeface="Arial"/>
              </a:rPr>
              <a:t>l</a:t>
            </a:r>
            <a:r>
              <a:rPr sz="2800" spc="-30" dirty="0">
                <a:latin typeface="Arial"/>
                <a:cs typeface="Arial"/>
              </a:rPr>
              <a:t>…</a:t>
            </a:r>
            <a:r>
              <a:rPr sz="2800" spc="-15" dirty="0">
                <a:latin typeface="Arial"/>
                <a:cs typeface="Arial"/>
              </a:rPr>
              <a:t>n</a:t>
            </a:r>
            <a:r>
              <a:rPr sz="2800" spc="-20" dirty="0">
                <a:latin typeface="Arial"/>
                <a:cs typeface="Arial"/>
              </a:rPr>
              <a:t>e</a:t>
            </a:r>
            <a:r>
              <a:rPr sz="2800" spc="-5" dirty="0">
                <a:latin typeface="Arial"/>
                <a:cs typeface="Arial"/>
              </a:rPr>
              <a:t>x</a:t>
            </a:r>
            <a:r>
              <a:rPr sz="2800" spc="-10" dirty="0">
                <a:latin typeface="Arial"/>
                <a:cs typeface="Arial"/>
              </a:rPr>
              <a:t>t</a:t>
            </a:r>
            <a:r>
              <a:rPr sz="2800" spc="10" dirty="0">
                <a:latin typeface="Arial"/>
                <a:cs typeface="Arial"/>
              </a:rPr>
              <a:t> </a:t>
            </a:r>
            <a:r>
              <a:rPr sz="2800" spc="-10" dirty="0">
                <a:latin typeface="Arial"/>
                <a:cs typeface="Arial"/>
              </a:rPr>
              <a:t>slid</a:t>
            </a:r>
            <a:r>
              <a:rPr sz="2800" spc="-20" dirty="0">
                <a:latin typeface="Arial"/>
                <a:cs typeface="Arial"/>
              </a:rPr>
              <a:t>e</a:t>
            </a:r>
            <a:endParaRPr sz="2800" dirty="0">
              <a:latin typeface="Arial"/>
              <a:cs typeface="Arial"/>
            </a:endParaRPr>
          </a:p>
        </p:txBody>
      </p:sp>
      <p:sp>
        <p:nvSpPr>
          <p:cNvPr id="5" name="object 5"/>
          <p:cNvSpPr/>
          <p:nvPr/>
        </p:nvSpPr>
        <p:spPr>
          <a:xfrm>
            <a:off x="4803940" y="2501030"/>
            <a:ext cx="4037076" cy="1519427"/>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6788569" y="4401386"/>
            <a:ext cx="1758314" cy="254000"/>
          </a:xfrm>
          <a:prstGeom prst="rect">
            <a:avLst/>
          </a:prstGeom>
        </p:spPr>
        <p:txBody>
          <a:bodyPr vert="horz" wrap="square" lIns="0" tIns="0" rIns="0" bIns="0" rtlCol="0">
            <a:spAutoFit/>
          </a:bodyPr>
          <a:lstStyle/>
          <a:p>
            <a:pPr marL="12700">
              <a:lnSpc>
                <a:spcPct val="100000"/>
              </a:lnSpc>
            </a:pPr>
            <a:r>
              <a:rPr sz="1800" spc="-55" dirty="0">
                <a:latin typeface="Arial"/>
                <a:cs typeface="Arial"/>
              </a:rPr>
              <a:t>T</a:t>
            </a:r>
            <a:r>
              <a:rPr sz="1800" dirty="0">
                <a:latin typeface="Arial"/>
                <a:cs typeface="Arial"/>
              </a:rPr>
              <a:t>rans</a:t>
            </a:r>
            <a:r>
              <a:rPr sz="1800" spc="-10" dirty="0">
                <a:latin typeface="Arial"/>
                <a:cs typeface="Arial"/>
              </a:rPr>
              <a:t>a</a:t>
            </a:r>
            <a:r>
              <a:rPr sz="1800" dirty="0">
                <a:latin typeface="Arial"/>
                <a:cs typeface="Arial"/>
              </a:rPr>
              <a:t>ction Data</a:t>
            </a:r>
            <a:endParaRPr sz="1800">
              <a:latin typeface="Arial"/>
              <a:cs typeface="Arial"/>
            </a:endParaRPr>
          </a:p>
        </p:txBody>
      </p:sp>
      <p:sp>
        <p:nvSpPr>
          <p:cNvPr id="7" name="object 7"/>
          <p:cNvSpPr/>
          <p:nvPr/>
        </p:nvSpPr>
        <p:spPr>
          <a:xfrm>
            <a:off x="6480340" y="3796430"/>
            <a:ext cx="842010" cy="614680"/>
          </a:xfrm>
          <a:custGeom>
            <a:avLst/>
            <a:gdLst/>
            <a:ahLst/>
            <a:cxnLst/>
            <a:rect l="l" t="t" r="r" b="b"/>
            <a:pathLst>
              <a:path w="842009" h="614679">
                <a:moveTo>
                  <a:pt x="65372" y="39717"/>
                </a:moveTo>
                <a:lnTo>
                  <a:pt x="57895" y="50012"/>
                </a:lnTo>
                <a:lnTo>
                  <a:pt x="834517" y="614680"/>
                </a:lnTo>
                <a:lnTo>
                  <a:pt x="841882" y="604519"/>
                </a:lnTo>
                <a:lnTo>
                  <a:pt x="65372" y="39717"/>
                </a:lnTo>
                <a:close/>
              </a:path>
              <a:path w="842009" h="614679">
                <a:moveTo>
                  <a:pt x="0" y="0"/>
                </a:moveTo>
                <a:lnTo>
                  <a:pt x="39243" y="75692"/>
                </a:lnTo>
                <a:lnTo>
                  <a:pt x="57895" y="50012"/>
                </a:lnTo>
                <a:lnTo>
                  <a:pt x="47625" y="42544"/>
                </a:lnTo>
                <a:lnTo>
                  <a:pt x="55118" y="32257"/>
                </a:lnTo>
                <a:lnTo>
                  <a:pt x="70790" y="32257"/>
                </a:lnTo>
                <a:lnTo>
                  <a:pt x="84074" y="13970"/>
                </a:lnTo>
                <a:lnTo>
                  <a:pt x="0" y="0"/>
                </a:lnTo>
                <a:close/>
              </a:path>
              <a:path w="842009" h="614679">
                <a:moveTo>
                  <a:pt x="55118" y="32257"/>
                </a:moveTo>
                <a:lnTo>
                  <a:pt x="47625" y="42544"/>
                </a:lnTo>
                <a:lnTo>
                  <a:pt x="57895" y="50012"/>
                </a:lnTo>
                <a:lnTo>
                  <a:pt x="65372" y="39717"/>
                </a:lnTo>
                <a:lnTo>
                  <a:pt x="55118" y="32257"/>
                </a:lnTo>
                <a:close/>
              </a:path>
              <a:path w="842009" h="614679">
                <a:moveTo>
                  <a:pt x="70790" y="32257"/>
                </a:moveTo>
                <a:lnTo>
                  <a:pt x="55118" y="32257"/>
                </a:lnTo>
                <a:lnTo>
                  <a:pt x="65372" y="39717"/>
                </a:lnTo>
                <a:lnTo>
                  <a:pt x="70790" y="32257"/>
                </a:lnTo>
                <a:close/>
              </a:path>
            </a:pathLst>
          </a:custGeom>
          <a:solidFill>
            <a:srgbClr val="000000"/>
          </a:solidFill>
        </p:spPr>
        <p:txBody>
          <a:bodyPr wrap="square" lIns="0" tIns="0" rIns="0" bIns="0" rtlCol="0"/>
          <a:lstStyle/>
          <a:p>
            <a:endParaRPr/>
          </a:p>
        </p:txBody>
      </p:sp>
      <p:sp>
        <p:nvSpPr>
          <p:cNvPr id="8" name="object 8"/>
          <p:cNvSpPr/>
          <p:nvPr/>
        </p:nvSpPr>
        <p:spPr>
          <a:xfrm>
            <a:off x="7356640" y="3720230"/>
            <a:ext cx="76200" cy="685800"/>
          </a:xfrm>
          <a:custGeom>
            <a:avLst/>
            <a:gdLst/>
            <a:ahLst/>
            <a:cxnLst/>
            <a:rect l="l" t="t" r="r" b="b"/>
            <a:pathLst>
              <a:path w="76200" h="685800">
                <a:moveTo>
                  <a:pt x="44450" y="63500"/>
                </a:moveTo>
                <a:lnTo>
                  <a:pt x="31750" y="63500"/>
                </a:lnTo>
                <a:lnTo>
                  <a:pt x="31750" y="685800"/>
                </a:lnTo>
                <a:lnTo>
                  <a:pt x="44450" y="685800"/>
                </a:lnTo>
                <a:lnTo>
                  <a:pt x="44450" y="63500"/>
                </a:lnTo>
                <a:close/>
              </a:path>
              <a:path w="76200" h="685800">
                <a:moveTo>
                  <a:pt x="38100" y="0"/>
                </a:moveTo>
                <a:lnTo>
                  <a:pt x="0" y="76200"/>
                </a:lnTo>
                <a:lnTo>
                  <a:pt x="31750" y="76200"/>
                </a:lnTo>
                <a:lnTo>
                  <a:pt x="31750" y="63500"/>
                </a:lnTo>
                <a:lnTo>
                  <a:pt x="69850" y="63500"/>
                </a:lnTo>
                <a:lnTo>
                  <a:pt x="38100" y="0"/>
                </a:lnTo>
                <a:close/>
              </a:path>
              <a:path w="76200" h="68580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6</a:t>
            </a:fld>
            <a:endParaRPr dirty="0"/>
          </a:p>
        </p:txBody>
      </p:sp>
      <p:sp>
        <p:nvSpPr>
          <p:cNvPr id="10" name="Rectangle 9"/>
          <p:cNvSpPr/>
          <p:nvPr/>
        </p:nvSpPr>
        <p:spPr>
          <a:xfrm>
            <a:off x="5105400" y="2227872"/>
            <a:ext cx="3379451" cy="338554"/>
          </a:xfrm>
          <a:prstGeom prst="rect">
            <a:avLst/>
          </a:prstGeom>
        </p:spPr>
        <p:txBody>
          <a:bodyPr wrap="none">
            <a:spAutoFit/>
          </a:bodyPr>
          <a:lstStyle/>
          <a:p>
            <a:r>
              <a:rPr lang="en-US" sz="1600" b="1" i="0" dirty="0">
                <a:solidFill>
                  <a:srgbClr val="222222"/>
                </a:solidFill>
                <a:effectLst/>
                <a:latin typeface="Roboto"/>
              </a:rPr>
              <a:t>Entity Relationship (ER) diagram</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94030">
              <a:lnSpc>
                <a:spcPct val="100000"/>
              </a:lnSpc>
            </a:pPr>
            <a:r>
              <a:rPr dirty="0"/>
              <a:t>Sales</a:t>
            </a:r>
            <a:r>
              <a:rPr spc="10" dirty="0"/>
              <a:t> </a:t>
            </a:r>
            <a:r>
              <a:rPr spc="-20" dirty="0"/>
              <a:t>O</a:t>
            </a:r>
            <a:r>
              <a:rPr dirty="0"/>
              <a:t>rder Characteristi</a:t>
            </a:r>
            <a:r>
              <a:rPr spc="10" dirty="0"/>
              <a:t>c</a:t>
            </a:r>
            <a:r>
              <a:rPr dirty="0"/>
              <a:t>s</a:t>
            </a:r>
          </a:p>
        </p:txBody>
      </p:sp>
      <p:sp>
        <p:nvSpPr>
          <p:cNvPr id="3" name="object 3"/>
          <p:cNvSpPr/>
          <p:nvPr/>
        </p:nvSpPr>
        <p:spPr>
          <a:xfrm>
            <a:off x="29308" y="1371600"/>
            <a:ext cx="5076092" cy="29718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810000" y="3962400"/>
            <a:ext cx="5268847" cy="281474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94030">
              <a:lnSpc>
                <a:spcPct val="100000"/>
              </a:lnSpc>
            </a:pPr>
            <a:r>
              <a:rPr dirty="0"/>
              <a:t>Sales</a:t>
            </a:r>
            <a:r>
              <a:rPr spc="10" dirty="0"/>
              <a:t> </a:t>
            </a:r>
            <a:r>
              <a:rPr spc="-20" dirty="0"/>
              <a:t>O</a:t>
            </a:r>
            <a:r>
              <a:rPr dirty="0"/>
              <a:t>rder Characteristi</a:t>
            </a:r>
            <a:r>
              <a:rPr spc="10" dirty="0"/>
              <a:t>c</a:t>
            </a:r>
            <a:r>
              <a:rPr dirty="0"/>
              <a: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8</a:t>
            </a:fld>
            <a:endParaRPr dirty="0"/>
          </a:p>
        </p:txBody>
      </p:sp>
      <p:sp>
        <p:nvSpPr>
          <p:cNvPr id="3" name="object 3"/>
          <p:cNvSpPr txBox="1"/>
          <p:nvPr/>
        </p:nvSpPr>
        <p:spPr>
          <a:xfrm>
            <a:off x="304800" y="1647475"/>
            <a:ext cx="8915400" cy="3947234"/>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400" dirty="0">
                <a:latin typeface="Arial"/>
                <a:cs typeface="Arial"/>
              </a:rPr>
              <a:t>D</a:t>
            </a:r>
            <a:r>
              <a:rPr sz="2400" spc="-10" dirty="0">
                <a:latin typeface="Arial"/>
                <a:cs typeface="Arial"/>
              </a:rPr>
              <a:t>i</a:t>
            </a:r>
            <a:r>
              <a:rPr sz="2400" dirty="0">
                <a:latin typeface="Arial"/>
                <a:cs typeface="Arial"/>
              </a:rPr>
              <a:t>d</a:t>
            </a:r>
            <a:r>
              <a:rPr sz="2400" spc="10" dirty="0">
                <a:latin typeface="Arial"/>
                <a:cs typeface="Arial"/>
              </a:rPr>
              <a:t> </a:t>
            </a:r>
            <a:r>
              <a:rPr sz="2400" dirty="0">
                <a:latin typeface="Arial"/>
                <a:cs typeface="Arial"/>
              </a:rPr>
              <a:t>the</a:t>
            </a:r>
            <a:r>
              <a:rPr sz="2400" spc="5" dirty="0">
                <a:latin typeface="Arial"/>
                <a:cs typeface="Arial"/>
              </a:rPr>
              <a:t> </a:t>
            </a:r>
            <a:r>
              <a:rPr sz="2400" dirty="0">
                <a:latin typeface="Arial"/>
                <a:cs typeface="Arial"/>
              </a:rPr>
              <a:t>order</a:t>
            </a:r>
            <a:r>
              <a:rPr sz="2400" spc="5" dirty="0">
                <a:latin typeface="Arial"/>
                <a:cs typeface="Arial"/>
              </a:rPr>
              <a:t> </a:t>
            </a:r>
            <a:r>
              <a:rPr sz="2400" dirty="0">
                <a:latin typeface="Arial"/>
                <a:cs typeface="Arial"/>
              </a:rPr>
              <a:t>use</a:t>
            </a:r>
            <a:r>
              <a:rPr sz="2400" spc="5" dirty="0">
                <a:latin typeface="Arial"/>
                <a:cs typeface="Arial"/>
              </a:rPr>
              <a:t> </a:t>
            </a:r>
            <a:r>
              <a:rPr sz="2400" dirty="0">
                <a:latin typeface="Arial"/>
                <a:cs typeface="Arial"/>
              </a:rPr>
              <a:t>gift wrap?</a:t>
            </a:r>
          </a:p>
          <a:p>
            <a:pPr marL="355600" indent="-342900">
              <a:lnSpc>
                <a:spcPct val="100000"/>
              </a:lnSpc>
              <a:spcBef>
                <a:spcPts val="285"/>
              </a:spcBef>
              <a:buFont typeface="Arial"/>
              <a:buChar char="•"/>
              <a:tabLst>
                <a:tab pos="355600" algn="l"/>
              </a:tabLst>
            </a:pPr>
            <a:r>
              <a:rPr sz="2400" dirty="0">
                <a:latin typeface="Arial"/>
                <a:cs typeface="Arial"/>
              </a:rPr>
              <a:t>B</a:t>
            </a:r>
            <a:r>
              <a:rPr sz="2400" spc="-10" dirty="0">
                <a:latin typeface="Arial"/>
                <a:cs typeface="Arial"/>
              </a:rPr>
              <a:t>i</a:t>
            </a:r>
            <a:r>
              <a:rPr sz="2400" dirty="0">
                <a:latin typeface="Arial"/>
                <a:cs typeface="Arial"/>
              </a:rPr>
              <a:t>l</a:t>
            </a:r>
            <a:r>
              <a:rPr sz="2400" spc="-10" dirty="0">
                <a:latin typeface="Arial"/>
                <a:cs typeface="Arial"/>
              </a:rPr>
              <a:t>l</a:t>
            </a:r>
            <a:r>
              <a:rPr sz="2400" dirty="0">
                <a:latin typeface="Arial"/>
                <a:cs typeface="Arial"/>
              </a:rPr>
              <a:t>ing</a:t>
            </a:r>
            <a:r>
              <a:rPr sz="2400" spc="45" dirty="0">
                <a:latin typeface="Arial"/>
                <a:cs typeface="Arial"/>
              </a:rPr>
              <a:t> </a:t>
            </a:r>
            <a:r>
              <a:rPr sz="2400" dirty="0">
                <a:latin typeface="Arial"/>
                <a:cs typeface="Arial"/>
              </a:rPr>
              <a:t>address sa</a:t>
            </a:r>
            <a:r>
              <a:rPr sz="2400" spc="5" dirty="0">
                <a:latin typeface="Arial"/>
                <a:cs typeface="Arial"/>
              </a:rPr>
              <a:t>m</a:t>
            </a:r>
            <a:r>
              <a:rPr sz="2400" dirty="0">
                <a:latin typeface="Arial"/>
                <a:cs typeface="Arial"/>
              </a:rPr>
              <a:t>e as</a:t>
            </a:r>
            <a:r>
              <a:rPr sz="2400" spc="5" dirty="0">
                <a:latin typeface="Arial"/>
                <a:cs typeface="Arial"/>
              </a:rPr>
              <a:t> </a:t>
            </a:r>
            <a:r>
              <a:rPr sz="2400" dirty="0">
                <a:latin typeface="Arial"/>
                <a:cs typeface="Arial"/>
              </a:rPr>
              <a:t>Sh</a:t>
            </a:r>
            <a:r>
              <a:rPr sz="2400" spc="-10" dirty="0">
                <a:latin typeface="Arial"/>
                <a:cs typeface="Arial"/>
              </a:rPr>
              <a:t>i</a:t>
            </a:r>
            <a:r>
              <a:rPr sz="2400" dirty="0">
                <a:latin typeface="Arial"/>
                <a:cs typeface="Arial"/>
              </a:rPr>
              <a:t>pping</a:t>
            </a:r>
            <a:r>
              <a:rPr sz="2400" spc="30" dirty="0">
                <a:latin typeface="Arial"/>
                <a:cs typeface="Arial"/>
              </a:rPr>
              <a:t> </a:t>
            </a:r>
            <a:r>
              <a:rPr sz="2400" dirty="0">
                <a:latin typeface="Arial"/>
                <a:cs typeface="Arial"/>
              </a:rPr>
              <a:t>address?</a:t>
            </a:r>
          </a:p>
          <a:p>
            <a:pPr marL="355600" indent="-342900">
              <a:lnSpc>
                <a:spcPct val="100000"/>
              </a:lnSpc>
              <a:spcBef>
                <a:spcPts val="285"/>
              </a:spcBef>
              <a:buFont typeface="Arial"/>
              <a:buChar char="•"/>
              <a:tabLst>
                <a:tab pos="355600" algn="l"/>
              </a:tabLst>
            </a:pPr>
            <a:r>
              <a:rPr sz="2400" dirty="0">
                <a:latin typeface="Arial"/>
                <a:cs typeface="Arial"/>
              </a:rPr>
              <a:t>D</a:t>
            </a:r>
            <a:r>
              <a:rPr sz="2400" spc="-10" dirty="0">
                <a:latin typeface="Arial"/>
                <a:cs typeface="Arial"/>
              </a:rPr>
              <a:t>i</a:t>
            </a:r>
            <a:r>
              <a:rPr sz="2400" dirty="0">
                <a:latin typeface="Arial"/>
                <a:cs typeface="Arial"/>
              </a:rPr>
              <a:t>d</a:t>
            </a:r>
            <a:r>
              <a:rPr sz="2400" spc="10" dirty="0">
                <a:latin typeface="Arial"/>
                <a:cs typeface="Arial"/>
              </a:rPr>
              <a:t> </a:t>
            </a:r>
            <a:r>
              <a:rPr sz="2400" dirty="0">
                <a:latin typeface="Arial"/>
                <a:cs typeface="Arial"/>
              </a:rPr>
              <a:t>purchaser</a:t>
            </a:r>
            <a:r>
              <a:rPr sz="2400" spc="15" dirty="0">
                <a:latin typeface="Arial"/>
                <a:cs typeface="Arial"/>
              </a:rPr>
              <a:t> </a:t>
            </a:r>
            <a:r>
              <a:rPr sz="2400" dirty="0">
                <a:latin typeface="Arial"/>
                <a:cs typeface="Arial"/>
              </a:rPr>
              <a:t>accep</a:t>
            </a:r>
            <a:r>
              <a:rPr sz="2400" spc="5" dirty="0">
                <a:latin typeface="Arial"/>
                <a:cs typeface="Arial"/>
              </a:rPr>
              <a:t>t</a:t>
            </a:r>
            <a:r>
              <a:rPr sz="2400" dirty="0">
                <a:latin typeface="Arial"/>
                <a:cs typeface="Arial"/>
              </a:rPr>
              <a:t>/decline</a:t>
            </a:r>
            <a:r>
              <a:rPr sz="2400" spc="35" dirty="0">
                <a:latin typeface="Arial"/>
                <a:cs typeface="Arial"/>
              </a:rPr>
              <a:t> </a:t>
            </a:r>
            <a:r>
              <a:rPr sz="2400" dirty="0">
                <a:latin typeface="Arial"/>
                <a:cs typeface="Arial"/>
              </a:rPr>
              <a:t>a</a:t>
            </a:r>
            <a:r>
              <a:rPr sz="2400" spc="-10" dirty="0">
                <a:latin typeface="Arial"/>
                <a:cs typeface="Arial"/>
              </a:rPr>
              <a:t> </a:t>
            </a:r>
            <a:r>
              <a:rPr sz="2400" dirty="0">
                <a:latin typeface="Arial"/>
                <a:cs typeface="Arial"/>
              </a:rPr>
              <a:t>cros</a:t>
            </a:r>
            <a:r>
              <a:rPr sz="2400" spc="-30" dirty="0">
                <a:latin typeface="Arial"/>
                <a:cs typeface="Arial"/>
              </a:rPr>
              <a:t>s</a:t>
            </a:r>
            <a:r>
              <a:rPr sz="2400" dirty="0">
                <a:latin typeface="Arial"/>
                <a:cs typeface="Arial"/>
              </a:rPr>
              <a:t>-sel</a:t>
            </a:r>
            <a:r>
              <a:rPr sz="2400" spc="-15" dirty="0">
                <a:latin typeface="Arial"/>
                <a:cs typeface="Arial"/>
              </a:rPr>
              <a:t>l</a:t>
            </a:r>
            <a:r>
              <a:rPr sz="2400" dirty="0">
                <a:latin typeface="Arial"/>
                <a:cs typeface="Arial"/>
              </a:rPr>
              <a:t>?</a:t>
            </a:r>
          </a:p>
          <a:p>
            <a:pPr marL="355600" marR="403860" indent="-342900">
              <a:lnSpc>
                <a:spcPts val="2590"/>
              </a:lnSpc>
              <a:spcBef>
                <a:spcPts val="615"/>
              </a:spcBef>
              <a:buFont typeface="Arial"/>
              <a:buChar char="•"/>
              <a:tabLst>
                <a:tab pos="355600" algn="l"/>
              </a:tabLst>
            </a:pPr>
            <a:r>
              <a:rPr sz="2400" dirty="0">
                <a:latin typeface="Arial"/>
                <a:cs typeface="Arial"/>
              </a:rPr>
              <a:t>What</a:t>
            </a:r>
            <a:r>
              <a:rPr sz="2400" spc="5" dirty="0">
                <a:latin typeface="Arial"/>
                <a:cs typeface="Arial"/>
              </a:rPr>
              <a:t> </a:t>
            </a:r>
            <a:r>
              <a:rPr sz="2400" spc="-15" dirty="0">
                <a:latin typeface="Arial"/>
                <a:cs typeface="Arial"/>
              </a:rPr>
              <a:t>i</a:t>
            </a:r>
            <a:r>
              <a:rPr sz="2400" dirty="0">
                <a:latin typeface="Arial"/>
                <a:cs typeface="Arial"/>
              </a:rPr>
              <a:t>s the most common item</a:t>
            </a:r>
            <a:r>
              <a:rPr sz="2400" spc="5" dirty="0">
                <a:latin typeface="Arial"/>
                <a:cs typeface="Arial"/>
              </a:rPr>
              <a:t> </a:t>
            </a:r>
            <a:r>
              <a:rPr sz="2400" dirty="0">
                <a:latin typeface="Arial"/>
                <a:cs typeface="Arial"/>
              </a:rPr>
              <a:t>found on a on</a:t>
            </a:r>
            <a:r>
              <a:rPr sz="2400" spc="-35" dirty="0">
                <a:latin typeface="Arial"/>
                <a:cs typeface="Arial"/>
              </a:rPr>
              <a:t>e</a:t>
            </a:r>
            <a:r>
              <a:rPr sz="2400" dirty="0">
                <a:latin typeface="Arial"/>
                <a:cs typeface="Arial"/>
              </a:rPr>
              <a:t>-item orde</a:t>
            </a:r>
            <a:r>
              <a:rPr sz="2400" spc="5" dirty="0">
                <a:latin typeface="Arial"/>
                <a:cs typeface="Arial"/>
              </a:rPr>
              <a:t>r</a:t>
            </a:r>
            <a:r>
              <a:rPr sz="2400" dirty="0">
                <a:latin typeface="Arial"/>
                <a:cs typeface="Arial"/>
              </a:rPr>
              <a:t>?</a:t>
            </a:r>
          </a:p>
          <a:p>
            <a:pPr marL="355600" indent="-342900">
              <a:lnSpc>
                <a:spcPts val="2735"/>
              </a:lnSpc>
              <a:spcBef>
                <a:spcPts val="250"/>
              </a:spcBef>
              <a:buFont typeface="Arial"/>
              <a:buChar char="•"/>
              <a:tabLst>
                <a:tab pos="355600" algn="l"/>
              </a:tabLst>
            </a:pPr>
            <a:r>
              <a:rPr sz="2400" dirty="0">
                <a:latin typeface="Arial"/>
                <a:cs typeface="Arial"/>
              </a:rPr>
              <a:t>What</a:t>
            </a:r>
            <a:r>
              <a:rPr sz="2400" spc="5" dirty="0">
                <a:latin typeface="Arial"/>
                <a:cs typeface="Arial"/>
              </a:rPr>
              <a:t> </a:t>
            </a:r>
            <a:r>
              <a:rPr sz="2400" spc="-15" dirty="0">
                <a:latin typeface="Arial"/>
                <a:cs typeface="Arial"/>
              </a:rPr>
              <a:t>i</a:t>
            </a:r>
            <a:r>
              <a:rPr sz="2400" dirty="0">
                <a:latin typeface="Arial"/>
                <a:cs typeface="Arial"/>
              </a:rPr>
              <a:t>s the most common item</a:t>
            </a:r>
            <a:r>
              <a:rPr sz="2400" spc="5" dirty="0">
                <a:latin typeface="Arial"/>
                <a:cs typeface="Arial"/>
              </a:rPr>
              <a:t> </a:t>
            </a:r>
            <a:r>
              <a:rPr sz="2400" dirty="0">
                <a:latin typeface="Arial"/>
                <a:cs typeface="Arial"/>
              </a:rPr>
              <a:t>found on a </a:t>
            </a:r>
            <a:r>
              <a:rPr sz="2400" spc="5" dirty="0">
                <a:latin typeface="Arial"/>
                <a:cs typeface="Arial"/>
              </a:rPr>
              <a:t>m</a:t>
            </a:r>
            <a:r>
              <a:rPr sz="2400" dirty="0">
                <a:latin typeface="Arial"/>
                <a:cs typeface="Arial"/>
              </a:rPr>
              <a:t>ult</a:t>
            </a:r>
            <a:r>
              <a:rPr sz="2400" spc="-40" dirty="0">
                <a:latin typeface="Arial"/>
                <a:cs typeface="Arial"/>
              </a:rPr>
              <a:t>i</a:t>
            </a:r>
            <a:r>
              <a:rPr sz="2400" dirty="0">
                <a:latin typeface="Arial"/>
                <a:cs typeface="Arial"/>
              </a:rPr>
              <a:t>-item</a:t>
            </a:r>
            <a:r>
              <a:rPr lang="en-US" sz="2400" dirty="0">
                <a:latin typeface="Arial"/>
                <a:cs typeface="Arial"/>
              </a:rPr>
              <a:t> </a:t>
            </a:r>
            <a:r>
              <a:rPr sz="2400" dirty="0">
                <a:latin typeface="Arial"/>
                <a:cs typeface="Arial"/>
              </a:rPr>
              <a:t>order?</a:t>
            </a:r>
          </a:p>
          <a:p>
            <a:pPr marL="355600" marR="467995" indent="-342900">
              <a:lnSpc>
                <a:spcPts val="2590"/>
              </a:lnSpc>
              <a:spcBef>
                <a:spcPts val="620"/>
              </a:spcBef>
              <a:buFont typeface="Arial"/>
              <a:buChar char="•"/>
              <a:tabLst>
                <a:tab pos="355600" algn="l"/>
              </a:tabLst>
            </a:pPr>
            <a:r>
              <a:rPr sz="2400" dirty="0">
                <a:latin typeface="Arial"/>
                <a:cs typeface="Arial"/>
              </a:rPr>
              <a:t>What</a:t>
            </a:r>
            <a:r>
              <a:rPr sz="2400" spc="5" dirty="0">
                <a:latin typeface="Arial"/>
                <a:cs typeface="Arial"/>
              </a:rPr>
              <a:t> </a:t>
            </a:r>
            <a:r>
              <a:rPr sz="2400" spc="-15" dirty="0">
                <a:latin typeface="Arial"/>
                <a:cs typeface="Arial"/>
              </a:rPr>
              <a:t>i</a:t>
            </a:r>
            <a:r>
              <a:rPr sz="2400" dirty="0">
                <a:latin typeface="Arial"/>
                <a:cs typeface="Arial"/>
              </a:rPr>
              <a:t>s the most common item</a:t>
            </a:r>
            <a:r>
              <a:rPr sz="2400" spc="5" dirty="0">
                <a:latin typeface="Arial"/>
                <a:cs typeface="Arial"/>
              </a:rPr>
              <a:t> </a:t>
            </a:r>
            <a:r>
              <a:rPr sz="2400" dirty="0">
                <a:latin typeface="Arial"/>
                <a:cs typeface="Arial"/>
              </a:rPr>
              <a:t>for repeat customer </a:t>
            </a:r>
            <a:r>
              <a:rPr lang="en-US" sz="2400" dirty="0">
                <a:latin typeface="Arial"/>
                <a:cs typeface="Arial"/>
              </a:rPr>
              <a:t>p</a:t>
            </a:r>
            <a:r>
              <a:rPr sz="2400" dirty="0">
                <a:latin typeface="Arial"/>
                <a:cs typeface="Arial"/>
              </a:rPr>
              <a:t>urchases?</a:t>
            </a:r>
          </a:p>
          <a:p>
            <a:pPr marL="355600" indent="-342900">
              <a:lnSpc>
                <a:spcPct val="100000"/>
              </a:lnSpc>
              <a:spcBef>
                <a:spcPts val="250"/>
              </a:spcBef>
              <a:buFont typeface="Arial"/>
              <a:buChar char="•"/>
              <a:tabLst>
                <a:tab pos="355600" algn="l"/>
              </a:tabLst>
            </a:pPr>
            <a:r>
              <a:rPr sz="2400" dirty="0">
                <a:latin typeface="Arial"/>
                <a:cs typeface="Arial"/>
              </a:rPr>
              <a:t>How</a:t>
            </a:r>
            <a:r>
              <a:rPr sz="2400" spc="5" dirty="0">
                <a:latin typeface="Arial"/>
                <a:cs typeface="Arial"/>
              </a:rPr>
              <a:t> </a:t>
            </a:r>
            <a:r>
              <a:rPr sz="2400" dirty="0">
                <a:latin typeface="Arial"/>
                <a:cs typeface="Arial"/>
              </a:rPr>
              <a:t>has ordering</a:t>
            </a:r>
            <a:r>
              <a:rPr sz="2400" spc="20" dirty="0">
                <a:latin typeface="Arial"/>
                <a:cs typeface="Arial"/>
              </a:rPr>
              <a:t> </a:t>
            </a:r>
            <a:r>
              <a:rPr sz="2400" dirty="0">
                <a:latin typeface="Arial"/>
                <a:cs typeface="Arial"/>
              </a:rPr>
              <a:t>of an</a:t>
            </a:r>
            <a:r>
              <a:rPr sz="2400" spc="-10" dirty="0">
                <a:latin typeface="Arial"/>
                <a:cs typeface="Arial"/>
              </a:rPr>
              <a:t> </a:t>
            </a:r>
            <a:r>
              <a:rPr sz="2400" dirty="0">
                <a:latin typeface="Arial"/>
                <a:cs typeface="Arial"/>
              </a:rPr>
              <a:t>item changed</a:t>
            </a:r>
            <a:r>
              <a:rPr sz="2400" spc="15" dirty="0">
                <a:latin typeface="Arial"/>
                <a:cs typeface="Arial"/>
              </a:rPr>
              <a:t> </a:t>
            </a:r>
            <a:r>
              <a:rPr sz="2400" dirty="0">
                <a:latin typeface="Arial"/>
                <a:cs typeface="Arial"/>
              </a:rPr>
              <a:t>over </a:t>
            </a:r>
            <a:r>
              <a:rPr sz="2400" spc="5" dirty="0">
                <a:latin typeface="Arial"/>
                <a:cs typeface="Arial"/>
              </a:rPr>
              <a:t>t</a:t>
            </a:r>
            <a:r>
              <a:rPr sz="2400" dirty="0">
                <a:latin typeface="Arial"/>
                <a:cs typeface="Arial"/>
              </a:rPr>
              <a:t>ime?</a:t>
            </a:r>
          </a:p>
          <a:p>
            <a:pPr marL="355600" indent="-342900">
              <a:lnSpc>
                <a:spcPct val="100000"/>
              </a:lnSpc>
              <a:spcBef>
                <a:spcPts val="290"/>
              </a:spcBef>
              <a:buFont typeface="Arial"/>
              <a:buChar char="•"/>
              <a:tabLst>
                <a:tab pos="355600" algn="l"/>
              </a:tabLst>
            </a:pPr>
            <a:r>
              <a:rPr sz="2400" dirty="0">
                <a:latin typeface="Arial"/>
                <a:cs typeface="Arial"/>
              </a:rPr>
              <a:t>How</a:t>
            </a:r>
            <a:r>
              <a:rPr sz="2400" spc="5" dirty="0">
                <a:latin typeface="Arial"/>
                <a:cs typeface="Arial"/>
              </a:rPr>
              <a:t> </a:t>
            </a:r>
            <a:r>
              <a:rPr sz="2400" dirty="0">
                <a:latin typeface="Arial"/>
                <a:cs typeface="Arial"/>
              </a:rPr>
              <a:t>does</a:t>
            </a:r>
            <a:r>
              <a:rPr sz="2400" spc="15" dirty="0">
                <a:latin typeface="Arial"/>
                <a:cs typeface="Arial"/>
              </a:rPr>
              <a:t> </a:t>
            </a:r>
            <a:r>
              <a:rPr sz="2400" dirty="0">
                <a:latin typeface="Arial"/>
                <a:cs typeface="Arial"/>
              </a:rPr>
              <a:t>the ordering</a:t>
            </a:r>
            <a:r>
              <a:rPr sz="2400" spc="20" dirty="0">
                <a:latin typeface="Arial"/>
                <a:cs typeface="Arial"/>
              </a:rPr>
              <a:t> </a:t>
            </a:r>
            <a:r>
              <a:rPr sz="2400" dirty="0">
                <a:latin typeface="Arial"/>
                <a:cs typeface="Arial"/>
              </a:rPr>
              <a:t>of an item</a:t>
            </a:r>
            <a:r>
              <a:rPr sz="2400" spc="5" dirty="0">
                <a:latin typeface="Arial"/>
                <a:cs typeface="Arial"/>
              </a:rPr>
              <a:t> </a:t>
            </a:r>
            <a:r>
              <a:rPr sz="2400" dirty="0">
                <a:latin typeface="Arial"/>
                <a:cs typeface="Arial"/>
              </a:rPr>
              <a:t>vary geographicall</a:t>
            </a:r>
            <a:r>
              <a:rPr sz="2400" spc="10" dirty="0">
                <a:latin typeface="Arial"/>
                <a:cs typeface="Arial"/>
              </a:rPr>
              <a:t>y</a:t>
            </a:r>
            <a:r>
              <a:rPr sz="2400" dirty="0">
                <a:latin typeface="Arial"/>
                <a:cs typeface="Arial"/>
              </a:rPr>
              <a:t>?</a:t>
            </a:r>
          </a:p>
          <a:p>
            <a:pPr marL="355600" indent="-342900">
              <a:lnSpc>
                <a:spcPct val="100000"/>
              </a:lnSpc>
              <a:spcBef>
                <a:spcPts val="285"/>
              </a:spcBef>
              <a:buFont typeface="Arial"/>
              <a:buChar char="•"/>
              <a:tabLst>
                <a:tab pos="355600" algn="l"/>
              </a:tabLst>
            </a:pPr>
            <a:r>
              <a:rPr sz="2400" spc="-185" dirty="0">
                <a:latin typeface="Arial"/>
                <a:cs typeface="Arial"/>
              </a:rPr>
              <a:t>Y</a:t>
            </a:r>
            <a:r>
              <a:rPr sz="2400" dirty="0">
                <a:latin typeface="Arial"/>
                <a:cs typeface="Arial"/>
              </a:rPr>
              <a:t>ada…yada…</a:t>
            </a:r>
            <a:r>
              <a:rPr sz="2400" spc="5" dirty="0">
                <a:latin typeface="Arial"/>
                <a:cs typeface="Arial"/>
              </a:rPr>
              <a:t>y</a:t>
            </a:r>
            <a:r>
              <a:rPr sz="2400" dirty="0">
                <a:latin typeface="Arial"/>
                <a:cs typeface="Arial"/>
              </a:rPr>
              <a:t>ada…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689735">
              <a:lnSpc>
                <a:spcPct val="100000"/>
              </a:lnSpc>
            </a:pPr>
            <a:r>
              <a:rPr dirty="0"/>
              <a:t>A</a:t>
            </a:r>
            <a:r>
              <a:rPr spc="5" dirty="0"/>
              <a:t>s</a:t>
            </a:r>
            <a:r>
              <a:rPr dirty="0"/>
              <a:t>so</a:t>
            </a:r>
            <a:r>
              <a:rPr spc="10" dirty="0"/>
              <a:t>c</a:t>
            </a:r>
            <a:r>
              <a:rPr dirty="0"/>
              <a:t>iat</a:t>
            </a:r>
            <a:r>
              <a:rPr spc="5" dirty="0"/>
              <a:t>i</a:t>
            </a:r>
            <a:r>
              <a:rPr dirty="0"/>
              <a:t>on</a:t>
            </a:r>
            <a:r>
              <a:rPr spc="-30" dirty="0"/>
              <a:t> </a:t>
            </a:r>
            <a:r>
              <a:rPr dirty="0"/>
              <a:t>Rules</a:t>
            </a:r>
          </a:p>
        </p:txBody>
      </p:sp>
      <p:sp>
        <p:nvSpPr>
          <p:cNvPr id="3" name="object 3"/>
          <p:cNvSpPr txBox="1"/>
          <p:nvPr/>
        </p:nvSpPr>
        <p:spPr>
          <a:xfrm>
            <a:off x="123089" y="1698847"/>
            <a:ext cx="8361882" cy="4496103"/>
          </a:xfrm>
          <a:prstGeom prst="rect">
            <a:avLst/>
          </a:prstGeom>
        </p:spPr>
        <p:txBody>
          <a:bodyPr vert="horz" wrap="square" lIns="0" tIns="0" rIns="0" bIns="0" rtlCol="0">
            <a:spAutoFit/>
          </a:bodyPr>
          <a:lstStyle/>
          <a:p>
            <a:pPr marL="355600" marR="421005" indent="-342900">
              <a:lnSpc>
                <a:spcPct val="100000"/>
              </a:lnSpc>
              <a:buFont typeface="Arial"/>
              <a:buChar char="•"/>
              <a:tabLst>
                <a:tab pos="355600" algn="l"/>
              </a:tabLst>
            </a:pPr>
            <a:r>
              <a:rPr sz="3200" dirty="0">
                <a:latin typeface="Arial"/>
                <a:cs typeface="Arial"/>
              </a:rPr>
              <a:t>DM techni</a:t>
            </a:r>
            <a:r>
              <a:rPr sz="3200" spc="-10" dirty="0">
                <a:latin typeface="Arial"/>
                <a:cs typeface="Arial"/>
              </a:rPr>
              <a:t>q</a:t>
            </a:r>
            <a:r>
              <a:rPr sz="3200" dirty="0">
                <a:latin typeface="Arial"/>
                <a:cs typeface="Arial"/>
              </a:rPr>
              <a:t>ue</a:t>
            </a:r>
            <a:r>
              <a:rPr sz="3200" spc="-20" dirty="0">
                <a:latin typeface="Arial"/>
                <a:cs typeface="Arial"/>
              </a:rPr>
              <a:t> </a:t>
            </a:r>
            <a:r>
              <a:rPr sz="3200" dirty="0">
                <a:latin typeface="Arial"/>
                <a:cs typeface="Arial"/>
              </a:rPr>
              <a:t>most</a:t>
            </a:r>
            <a:r>
              <a:rPr sz="3200" spc="-15" dirty="0">
                <a:latin typeface="Arial"/>
                <a:cs typeface="Arial"/>
              </a:rPr>
              <a:t> </a:t>
            </a:r>
            <a:r>
              <a:rPr sz="3200" dirty="0">
                <a:latin typeface="Arial"/>
                <a:cs typeface="Arial"/>
              </a:rPr>
              <a:t>clo</a:t>
            </a:r>
            <a:r>
              <a:rPr sz="3200" spc="5" dirty="0">
                <a:latin typeface="Arial"/>
                <a:cs typeface="Arial"/>
              </a:rPr>
              <a:t>s</a:t>
            </a:r>
            <a:r>
              <a:rPr sz="3200" dirty="0">
                <a:latin typeface="Arial"/>
                <a:cs typeface="Arial"/>
              </a:rPr>
              <a:t>ely</a:t>
            </a:r>
            <a:r>
              <a:rPr sz="3200" spc="-25" dirty="0">
                <a:latin typeface="Arial"/>
                <a:cs typeface="Arial"/>
              </a:rPr>
              <a:t> </a:t>
            </a:r>
            <a:r>
              <a:rPr sz="3200" dirty="0">
                <a:latin typeface="Arial"/>
                <a:cs typeface="Arial"/>
              </a:rPr>
              <a:t>all</a:t>
            </a:r>
            <a:r>
              <a:rPr sz="3200" spc="-15" dirty="0">
                <a:latin typeface="Arial"/>
                <a:cs typeface="Arial"/>
              </a:rPr>
              <a:t>i</a:t>
            </a:r>
            <a:r>
              <a:rPr sz="3200" dirty="0">
                <a:latin typeface="Arial"/>
                <a:cs typeface="Arial"/>
              </a:rPr>
              <a:t>ed with Market</a:t>
            </a:r>
            <a:r>
              <a:rPr sz="3200" spc="-25" dirty="0">
                <a:latin typeface="Arial"/>
                <a:cs typeface="Arial"/>
              </a:rPr>
              <a:t> </a:t>
            </a:r>
            <a:r>
              <a:rPr sz="3200" dirty="0">
                <a:latin typeface="Arial"/>
                <a:cs typeface="Arial"/>
              </a:rPr>
              <a:t>Bas</a:t>
            </a:r>
            <a:r>
              <a:rPr sz="3200" spc="10" dirty="0">
                <a:latin typeface="Arial"/>
                <a:cs typeface="Arial"/>
              </a:rPr>
              <a:t>k</a:t>
            </a:r>
            <a:r>
              <a:rPr sz="3200" dirty="0">
                <a:latin typeface="Arial"/>
                <a:cs typeface="Arial"/>
              </a:rPr>
              <a:t>et</a:t>
            </a:r>
            <a:r>
              <a:rPr sz="3200" spc="-204" dirty="0">
                <a:latin typeface="Arial"/>
                <a:cs typeface="Arial"/>
              </a:rPr>
              <a:t> </a:t>
            </a:r>
            <a:r>
              <a:rPr sz="3200" dirty="0">
                <a:latin typeface="Arial"/>
                <a:cs typeface="Arial"/>
              </a:rPr>
              <a:t>Analysis</a:t>
            </a:r>
            <a:endParaRPr lang="en-US" sz="3200" dirty="0">
              <a:latin typeface="Arial"/>
              <a:cs typeface="Arial"/>
            </a:endParaRPr>
          </a:p>
          <a:p>
            <a:pPr marL="355600" marR="421005" indent="-342900">
              <a:lnSpc>
                <a:spcPct val="100000"/>
              </a:lnSpc>
              <a:buFont typeface="Arial"/>
              <a:buChar char="•"/>
              <a:tabLst>
                <a:tab pos="355600" algn="l"/>
              </a:tabLst>
            </a:pPr>
            <a:endParaRPr sz="3200" dirty="0">
              <a:latin typeface="Arial"/>
              <a:cs typeface="Arial"/>
            </a:endParaRPr>
          </a:p>
          <a:p>
            <a:pPr marL="355600" indent="-342900">
              <a:lnSpc>
                <a:spcPct val="100000"/>
              </a:lnSpc>
              <a:spcBef>
                <a:spcPts val="770"/>
              </a:spcBef>
              <a:buFont typeface="Arial"/>
              <a:buChar char="•"/>
              <a:tabLst>
                <a:tab pos="355600" algn="l"/>
              </a:tabLst>
            </a:pPr>
            <a:r>
              <a:rPr sz="3200" dirty="0">
                <a:latin typeface="Arial"/>
                <a:cs typeface="Arial"/>
              </a:rPr>
              <a:t>AR </a:t>
            </a:r>
            <a:r>
              <a:rPr sz="3200" spc="5" dirty="0">
                <a:latin typeface="Arial"/>
                <a:cs typeface="Arial"/>
              </a:rPr>
              <a:t>c</a:t>
            </a:r>
            <a:r>
              <a:rPr sz="3200" dirty="0">
                <a:latin typeface="Arial"/>
                <a:cs typeface="Arial"/>
              </a:rPr>
              <a:t>an</a:t>
            </a:r>
            <a:r>
              <a:rPr sz="3200" spc="-20" dirty="0">
                <a:latin typeface="Arial"/>
                <a:cs typeface="Arial"/>
              </a:rPr>
              <a:t> </a:t>
            </a:r>
            <a:r>
              <a:rPr sz="3200" dirty="0">
                <a:latin typeface="Arial"/>
                <a:cs typeface="Arial"/>
              </a:rPr>
              <a:t>be </a:t>
            </a:r>
            <a:r>
              <a:rPr sz="3200" spc="-15" dirty="0">
                <a:latin typeface="Arial"/>
                <a:cs typeface="Arial"/>
              </a:rPr>
              <a:t>a</a:t>
            </a:r>
            <a:r>
              <a:rPr sz="3200" dirty="0">
                <a:latin typeface="Arial"/>
                <a:cs typeface="Arial"/>
              </a:rPr>
              <a:t>uto</a:t>
            </a:r>
            <a:r>
              <a:rPr sz="3200" spc="-15" dirty="0">
                <a:latin typeface="Arial"/>
                <a:cs typeface="Arial"/>
              </a:rPr>
              <a:t>m</a:t>
            </a:r>
            <a:r>
              <a:rPr sz="3200" dirty="0">
                <a:latin typeface="Arial"/>
                <a:cs typeface="Arial"/>
              </a:rPr>
              <a:t>atical</a:t>
            </a:r>
            <a:r>
              <a:rPr sz="3200" spc="-10" dirty="0">
                <a:latin typeface="Arial"/>
                <a:cs typeface="Arial"/>
              </a:rPr>
              <a:t>l</a:t>
            </a:r>
            <a:r>
              <a:rPr sz="3200" dirty="0">
                <a:latin typeface="Arial"/>
                <a:cs typeface="Arial"/>
              </a:rPr>
              <a:t>y g</a:t>
            </a:r>
            <a:r>
              <a:rPr sz="3200" spc="-15" dirty="0">
                <a:latin typeface="Arial"/>
                <a:cs typeface="Arial"/>
              </a:rPr>
              <a:t>e</a:t>
            </a:r>
            <a:r>
              <a:rPr sz="3200" dirty="0">
                <a:latin typeface="Arial"/>
                <a:cs typeface="Arial"/>
              </a:rPr>
              <a:t>nerat</a:t>
            </a:r>
            <a:r>
              <a:rPr sz="3200" spc="-15" dirty="0">
                <a:latin typeface="Arial"/>
                <a:cs typeface="Arial"/>
              </a:rPr>
              <a:t>e</a:t>
            </a:r>
            <a:r>
              <a:rPr sz="3200" dirty="0">
                <a:latin typeface="Arial"/>
                <a:cs typeface="Arial"/>
              </a:rPr>
              <a:t>d</a:t>
            </a:r>
          </a:p>
          <a:p>
            <a:pPr marL="756285" lvl="1" indent="-286385">
              <a:lnSpc>
                <a:spcPct val="100000"/>
              </a:lnSpc>
              <a:spcBef>
                <a:spcPts val="685"/>
              </a:spcBef>
              <a:buFont typeface="Arial"/>
              <a:buChar char="–"/>
              <a:tabLst>
                <a:tab pos="756920" algn="l"/>
              </a:tabLst>
            </a:pPr>
            <a:r>
              <a:rPr sz="2800" spc="-20" dirty="0">
                <a:latin typeface="Arial"/>
                <a:cs typeface="Arial"/>
              </a:rPr>
              <a:t>AR</a:t>
            </a:r>
            <a:r>
              <a:rPr sz="2800" spc="-5" dirty="0">
                <a:latin typeface="Arial"/>
                <a:cs typeface="Arial"/>
              </a:rPr>
              <a:t> r</a:t>
            </a:r>
            <a:r>
              <a:rPr sz="2800" spc="-20" dirty="0">
                <a:latin typeface="Arial"/>
                <a:cs typeface="Arial"/>
              </a:rPr>
              <a:t>e</a:t>
            </a:r>
            <a:r>
              <a:rPr sz="2800" spc="-15" dirty="0">
                <a:latin typeface="Arial"/>
                <a:cs typeface="Arial"/>
              </a:rPr>
              <a:t>p</a:t>
            </a:r>
            <a:r>
              <a:rPr sz="2800" spc="-10" dirty="0">
                <a:latin typeface="Arial"/>
                <a:cs typeface="Arial"/>
              </a:rPr>
              <a:t>r</a:t>
            </a:r>
            <a:r>
              <a:rPr sz="2800" spc="-15" dirty="0">
                <a:latin typeface="Arial"/>
                <a:cs typeface="Arial"/>
              </a:rPr>
              <a:t>esent</a:t>
            </a:r>
            <a:r>
              <a:rPr sz="2800" spc="5" dirty="0">
                <a:latin typeface="Arial"/>
                <a:cs typeface="Arial"/>
              </a:rPr>
              <a:t> </a:t>
            </a:r>
            <a:r>
              <a:rPr sz="2800" spc="-20" dirty="0">
                <a:latin typeface="Arial"/>
                <a:cs typeface="Arial"/>
              </a:rPr>
              <a:t>p</a:t>
            </a:r>
            <a:r>
              <a:rPr sz="2800" spc="-15" dirty="0">
                <a:latin typeface="Arial"/>
                <a:cs typeface="Arial"/>
              </a:rPr>
              <a:t>a</a:t>
            </a:r>
            <a:r>
              <a:rPr sz="2800" spc="-10" dirty="0">
                <a:latin typeface="Arial"/>
                <a:cs typeface="Arial"/>
              </a:rPr>
              <a:t>tt</a:t>
            </a:r>
            <a:r>
              <a:rPr sz="2800" spc="-15" dirty="0">
                <a:latin typeface="Arial"/>
                <a:cs typeface="Arial"/>
              </a:rPr>
              <a:t>e</a:t>
            </a:r>
            <a:r>
              <a:rPr sz="2800" spc="-10" dirty="0">
                <a:latin typeface="Arial"/>
                <a:cs typeface="Arial"/>
              </a:rPr>
              <a:t>r</a:t>
            </a:r>
            <a:r>
              <a:rPr sz="2800" spc="-15" dirty="0">
                <a:latin typeface="Arial"/>
                <a:cs typeface="Arial"/>
              </a:rPr>
              <a:t>ns</a:t>
            </a:r>
            <a:r>
              <a:rPr sz="2800" spc="-5" dirty="0">
                <a:latin typeface="Arial"/>
                <a:cs typeface="Arial"/>
              </a:rPr>
              <a:t> </a:t>
            </a:r>
            <a:r>
              <a:rPr sz="2800" spc="-15" dirty="0">
                <a:latin typeface="Arial"/>
                <a:cs typeface="Arial"/>
              </a:rPr>
              <a:t>in</a:t>
            </a:r>
            <a:r>
              <a:rPr sz="2800" spc="-5" dirty="0">
                <a:latin typeface="Arial"/>
                <a:cs typeface="Arial"/>
              </a:rPr>
              <a:t> t</a:t>
            </a:r>
            <a:r>
              <a:rPr sz="2800" spc="-20" dirty="0">
                <a:latin typeface="Arial"/>
                <a:cs typeface="Arial"/>
              </a:rPr>
              <a:t>he</a:t>
            </a:r>
            <a:r>
              <a:rPr sz="2800" spc="5" dirty="0">
                <a:latin typeface="Arial"/>
                <a:cs typeface="Arial"/>
              </a:rPr>
              <a:t> </a:t>
            </a:r>
            <a:r>
              <a:rPr sz="2800" spc="-20" dirty="0">
                <a:latin typeface="Arial"/>
                <a:cs typeface="Arial"/>
              </a:rPr>
              <a:t>d</a:t>
            </a:r>
            <a:r>
              <a:rPr sz="2800" spc="-10" dirty="0">
                <a:latin typeface="Arial"/>
                <a:cs typeface="Arial"/>
              </a:rPr>
              <a:t>a</a:t>
            </a:r>
            <a:r>
              <a:rPr sz="2800" spc="-15" dirty="0">
                <a:latin typeface="Arial"/>
                <a:cs typeface="Arial"/>
              </a:rPr>
              <a:t>ta</a:t>
            </a:r>
            <a:r>
              <a:rPr sz="2800" spc="-5" dirty="0">
                <a:latin typeface="Arial"/>
                <a:cs typeface="Arial"/>
              </a:rPr>
              <a:t> </a:t>
            </a:r>
            <a:r>
              <a:rPr sz="2800" spc="-15" dirty="0">
                <a:solidFill>
                  <a:srgbClr val="FF0000"/>
                </a:solidFill>
                <a:latin typeface="Arial"/>
                <a:cs typeface="Arial"/>
              </a:rPr>
              <a:t>with</a:t>
            </a:r>
            <a:r>
              <a:rPr sz="2800" spc="-10" dirty="0">
                <a:solidFill>
                  <a:srgbClr val="FF0000"/>
                </a:solidFill>
                <a:latin typeface="Arial"/>
                <a:cs typeface="Arial"/>
              </a:rPr>
              <a:t>o</a:t>
            </a:r>
            <a:r>
              <a:rPr sz="2800" spc="-15" dirty="0">
                <a:solidFill>
                  <a:srgbClr val="FF0000"/>
                </a:solidFill>
                <a:latin typeface="Arial"/>
                <a:cs typeface="Arial"/>
              </a:rPr>
              <a:t>ut</a:t>
            </a:r>
            <a:r>
              <a:rPr sz="2800" spc="15" dirty="0">
                <a:solidFill>
                  <a:srgbClr val="FF0000"/>
                </a:solidFill>
                <a:latin typeface="Arial"/>
                <a:cs typeface="Arial"/>
              </a:rPr>
              <a:t> </a:t>
            </a:r>
            <a:r>
              <a:rPr sz="2800" spc="-20" dirty="0">
                <a:solidFill>
                  <a:srgbClr val="FF0000"/>
                </a:solidFill>
                <a:latin typeface="Arial"/>
                <a:cs typeface="Arial"/>
              </a:rPr>
              <a:t>a</a:t>
            </a:r>
            <a:endParaRPr sz="2800" dirty="0">
              <a:solidFill>
                <a:srgbClr val="FF0000"/>
              </a:solidFill>
              <a:latin typeface="Arial"/>
              <a:cs typeface="Arial"/>
            </a:endParaRPr>
          </a:p>
          <a:p>
            <a:pPr marL="756285">
              <a:lnSpc>
                <a:spcPct val="100000"/>
              </a:lnSpc>
            </a:pPr>
            <a:r>
              <a:rPr sz="2800" spc="-15" dirty="0">
                <a:solidFill>
                  <a:srgbClr val="FF0000"/>
                </a:solidFill>
                <a:latin typeface="Arial"/>
                <a:cs typeface="Arial"/>
              </a:rPr>
              <a:t>sp</a:t>
            </a:r>
            <a:r>
              <a:rPr sz="2800" spc="-20" dirty="0">
                <a:solidFill>
                  <a:srgbClr val="FF0000"/>
                </a:solidFill>
                <a:latin typeface="Arial"/>
                <a:cs typeface="Arial"/>
              </a:rPr>
              <a:t>e</a:t>
            </a:r>
            <a:r>
              <a:rPr sz="2800" spc="-10" dirty="0">
                <a:solidFill>
                  <a:srgbClr val="FF0000"/>
                </a:solidFill>
                <a:latin typeface="Arial"/>
                <a:cs typeface="Arial"/>
              </a:rPr>
              <a:t>cifi</a:t>
            </a:r>
            <a:r>
              <a:rPr sz="2800" spc="-15" dirty="0">
                <a:solidFill>
                  <a:srgbClr val="FF0000"/>
                </a:solidFill>
                <a:latin typeface="Arial"/>
                <a:cs typeface="Arial"/>
              </a:rPr>
              <a:t>e</a:t>
            </a:r>
            <a:r>
              <a:rPr sz="2800" spc="-20" dirty="0">
                <a:solidFill>
                  <a:srgbClr val="FF0000"/>
                </a:solidFill>
                <a:latin typeface="Arial"/>
                <a:cs typeface="Arial"/>
              </a:rPr>
              <a:t>d</a:t>
            </a:r>
            <a:r>
              <a:rPr sz="2800" spc="-5" dirty="0">
                <a:solidFill>
                  <a:srgbClr val="FF0000"/>
                </a:solidFill>
                <a:latin typeface="Arial"/>
                <a:cs typeface="Arial"/>
              </a:rPr>
              <a:t> </a:t>
            </a:r>
            <a:r>
              <a:rPr sz="2800" spc="-15" dirty="0">
                <a:solidFill>
                  <a:srgbClr val="FF0000"/>
                </a:solidFill>
                <a:latin typeface="Arial"/>
                <a:cs typeface="Arial"/>
              </a:rPr>
              <a:t>target</a:t>
            </a:r>
            <a:r>
              <a:rPr sz="2800" spc="-5" dirty="0">
                <a:solidFill>
                  <a:srgbClr val="FF0000"/>
                </a:solidFill>
                <a:latin typeface="Arial"/>
                <a:cs typeface="Arial"/>
              </a:rPr>
              <a:t> v</a:t>
            </a:r>
            <a:r>
              <a:rPr sz="2800" spc="-15" dirty="0">
                <a:solidFill>
                  <a:srgbClr val="FF0000"/>
                </a:solidFill>
                <a:latin typeface="Arial"/>
                <a:cs typeface="Arial"/>
              </a:rPr>
              <a:t>ar</a:t>
            </a:r>
            <a:r>
              <a:rPr sz="2800" spc="-5" dirty="0">
                <a:solidFill>
                  <a:srgbClr val="FF0000"/>
                </a:solidFill>
                <a:latin typeface="Arial"/>
                <a:cs typeface="Arial"/>
              </a:rPr>
              <a:t>i</a:t>
            </a:r>
            <a:r>
              <a:rPr sz="2800" spc="-20" dirty="0">
                <a:solidFill>
                  <a:srgbClr val="FF0000"/>
                </a:solidFill>
                <a:latin typeface="Arial"/>
                <a:cs typeface="Arial"/>
              </a:rPr>
              <a:t>ab</a:t>
            </a:r>
            <a:r>
              <a:rPr sz="2800" spc="-5" dirty="0">
                <a:solidFill>
                  <a:srgbClr val="FF0000"/>
                </a:solidFill>
                <a:latin typeface="Arial"/>
                <a:cs typeface="Arial"/>
              </a:rPr>
              <a:t>l</a:t>
            </a:r>
            <a:r>
              <a:rPr sz="2800" spc="-20" dirty="0">
                <a:solidFill>
                  <a:srgbClr val="FF0000"/>
                </a:solidFill>
                <a:latin typeface="Arial"/>
                <a:cs typeface="Arial"/>
              </a:rPr>
              <a:t>e</a:t>
            </a:r>
            <a:endParaRPr sz="2800" dirty="0">
              <a:solidFill>
                <a:srgbClr val="FF0000"/>
              </a:solidFill>
              <a:latin typeface="Arial"/>
              <a:cs typeface="Arial"/>
            </a:endParaRPr>
          </a:p>
          <a:p>
            <a:pPr marL="756285" lvl="1" indent="-286385">
              <a:lnSpc>
                <a:spcPct val="100000"/>
              </a:lnSpc>
              <a:spcBef>
                <a:spcPts val="675"/>
              </a:spcBef>
              <a:buFont typeface="Arial"/>
              <a:buChar char="–"/>
              <a:tabLst>
                <a:tab pos="756920" algn="l"/>
              </a:tabLst>
            </a:pPr>
            <a:r>
              <a:rPr sz="2800" spc="-20" dirty="0">
                <a:latin typeface="Arial"/>
                <a:cs typeface="Arial"/>
              </a:rPr>
              <a:t>Good</a:t>
            </a:r>
            <a:r>
              <a:rPr sz="2800" spc="10" dirty="0">
                <a:latin typeface="Arial"/>
                <a:cs typeface="Arial"/>
              </a:rPr>
              <a:t> </a:t>
            </a:r>
            <a:r>
              <a:rPr sz="2800" spc="-20" dirty="0">
                <a:latin typeface="Arial"/>
                <a:cs typeface="Arial"/>
              </a:rPr>
              <a:t>e</a:t>
            </a:r>
            <a:r>
              <a:rPr sz="2800" spc="-5" dirty="0">
                <a:latin typeface="Arial"/>
                <a:cs typeface="Arial"/>
              </a:rPr>
              <a:t>x</a:t>
            </a:r>
            <a:r>
              <a:rPr sz="2800" spc="-20" dirty="0">
                <a:latin typeface="Arial"/>
                <a:cs typeface="Arial"/>
              </a:rPr>
              <a:t>am</a:t>
            </a:r>
            <a:r>
              <a:rPr sz="2800" spc="-15" dirty="0">
                <a:latin typeface="Arial"/>
                <a:cs typeface="Arial"/>
              </a:rPr>
              <a:t>ple</a:t>
            </a:r>
            <a:r>
              <a:rPr sz="2800" spc="15" dirty="0">
                <a:latin typeface="Arial"/>
                <a:cs typeface="Arial"/>
              </a:rPr>
              <a:t> </a:t>
            </a:r>
            <a:r>
              <a:rPr sz="2800" spc="-15" dirty="0">
                <a:latin typeface="Arial"/>
                <a:cs typeface="Arial"/>
              </a:rPr>
              <a:t>of</a:t>
            </a:r>
            <a:r>
              <a:rPr sz="2800" spc="5" dirty="0">
                <a:latin typeface="Arial"/>
                <a:cs typeface="Arial"/>
              </a:rPr>
              <a:t> </a:t>
            </a:r>
            <a:r>
              <a:rPr sz="2800" spc="-20" dirty="0">
                <a:solidFill>
                  <a:srgbClr val="FF0000"/>
                </a:solidFill>
                <a:latin typeface="Arial"/>
                <a:cs typeface="Arial"/>
              </a:rPr>
              <a:t>u</a:t>
            </a:r>
            <a:r>
              <a:rPr sz="2800" spc="-15" dirty="0">
                <a:solidFill>
                  <a:srgbClr val="FF0000"/>
                </a:solidFill>
                <a:latin typeface="Arial"/>
                <a:cs typeface="Arial"/>
              </a:rPr>
              <a:t>n</a:t>
            </a:r>
            <a:r>
              <a:rPr sz="2800" spc="-20" dirty="0">
                <a:solidFill>
                  <a:srgbClr val="FF0000"/>
                </a:solidFill>
                <a:latin typeface="Arial"/>
                <a:cs typeface="Arial"/>
              </a:rPr>
              <a:t>d</a:t>
            </a:r>
            <a:r>
              <a:rPr sz="2800" spc="-5" dirty="0">
                <a:solidFill>
                  <a:srgbClr val="FF0000"/>
                </a:solidFill>
                <a:latin typeface="Arial"/>
                <a:cs typeface="Arial"/>
              </a:rPr>
              <a:t>i</a:t>
            </a:r>
            <a:r>
              <a:rPr sz="2800" spc="-10" dirty="0">
                <a:solidFill>
                  <a:srgbClr val="FF0000"/>
                </a:solidFill>
                <a:latin typeface="Arial"/>
                <a:cs typeface="Arial"/>
              </a:rPr>
              <a:t>r</a:t>
            </a:r>
            <a:r>
              <a:rPr sz="2800" spc="-15" dirty="0">
                <a:solidFill>
                  <a:srgbClr val="FF0000"/>
                </a:solidFill>
                <a:latin typeface="Arial"/>
                <a:cs typeface="Arial"/>
              </a:rPr>
              <a:t>ec</a:t>
            </a:r>
            <a:r>
              <a:rPr sz="2800" spc="-5" dirty="0">
                <a:solidFill>
                  <a:srgbClr val="FF0000"/>
                </a:solidFill>
                <a:latin typeface="Arial"/>
                <a:cs typeface="Arial"/>
              </a:rPr>
              <a:t>t</a:t>
            </a:r>
            <a:r>
              <a:rPr sz="2800" spc="-20" dirty="0">
                <a:solidFill>
                  <a:srgbClr val="FF0000"/>
                </a:solidFill>
                <a:latin typeface="Arial"/>
                <a:cs typeface="Arial"/>
              </a:rPr>
              <a:t>ed</a:t>
            </a:r>
            <a:r>
              <a:rPr sz="2800" spc="5" dirty="0">
                <a:latin typeface="Arial"/>
                <a:cs typeface="Arial"/>
              </a:rPr>
              <a:t> </a:t>
            </a:r>
            <a:r>
              <a:rPr sz="2800" spc="-20" dirty="0">
                <a:latin typeface="Arial"/>
                <a:cs typeface="Arial"/>
              </a:rPr>
              <a:t>d</a:t>
            </a:r>
            <a:r>
              <a:rPr sz="2800" spc="-10" dirty="0">
                <a:latin typeface="Arial"/>
                <a:cs typeface="Arial"/>
              </a:rPr>
              <a:t>a</a:t>
            </a:r>
            <a:r>
              <a:rPr sz="2800" spc="-15" dirty="0">
                <a:latin typeface="Arial"/>
                <a:cs typeface="Arial"/>
              </a:rPr>
              <a:t>ta</a:t>
            </a:r>
            <a:r>
              <a:rPr sz="2800" spc="5" dirty="0">
                <a:latin typeface="Arial"/>
                <a:cs typeface="Arial"/>
              </a:rPr>
              <a:t> </a:t>
            </a:r>
            <a:r>
              <a:rPr sz="2800" spc="-15" dirty="0">
                <a:latin typeface="Arial"/>
                <a:cs typeface="Arial"/>
              </a:rPr>
              <a:t>min</a:t>
            </a:r>
            <a:r>
              <a:rPr sz="2800" spc="-5" dirty="0">
                <a:latin typeface="Arial"/>
                <a:cs typeface="Arial"/>
              </a:rPr>
              <a:t>i</a:t>
            </a:r>
            <a:r>
              <a:rPr sz="2800" spc="-20" dirty="0">
                <a:latin typeface="Arial"/>
                <a:cs typeface="Arial"/>
              </a:rPr>
              <a:t>ng</a:t>
            </a:r>
            <a:endParaRPr sz="2800" dirty="0">
              <a:latin typeface="Arial"/>
              <a:cs typeface="Arial"/>
            </a:endParaRPr>
          </a:p>
          <a:p>
            <a:pPr marL="756285" lvl="1" indent="-286385">
              <a:lnSpc>
                <a:spcPct val="100000"/>
              </a:lnSpc>
              <a:spcBef>
                <a:spcPts val="670"/>
              </a:spcBef>
              <a:buFont typeface="Arial"/>
              <a:buChar char="–"/>
              <a:tabLst>
                <a:tab pos="756920" algn="l"/>
              </a:tabLst>
            </a:pPr>
            <a:r>
              <a:rPr sz="2800" spc="-25" dirty="0">
                <a:latin typeface="Arial"/>
                <a:cs typeface="Arial"/>
              </a:rPr>
              <a:t>Wh</a:t>
            </a:r>
            <a:r>
              <a:rPr sz="2800" spc="-15" dirty="0">
                <a:latin typeface="Arial"/>
                <a:cs typeface="Arial"/>
              </a:rPr>
              <a:t>eth</a:t>
            </a:r>
            <a:r>
              <a:rPr sz="2800" spc="-10" dirty="0">
                <a:latin typeface="Arial"/>
                <a:cs typeface="Arial"/>
              </a:rPr>
              <a:t>er</a:t>
            </a:r>
            <a:r>
              <a:rPr sz="2800" spc="-5" dirty="0">
                <a:latin typeface="Arial"/>
                <a:cs typeface="Arial"/>
              </a:rPr>
              <a:t> </a:t>
            </a:r>
            <a:r>
              <a:rPr sz="2800" spc="-10" dirty="0">
                <a:latin typeface="Arial"/>
                <a:cs typeface="Arial"/>
              </a:rPr>
              <a:t>p</a:t>
            </a:r>
            <a:r>
              <a:rPr sz="2800" spc="-15" dirty="0">
                <a:latin typeface="Arial"/>
                <a:cs typeface="Arial"/>
              </a:rPr>
              <a:t>at</a:t>
            </a:r>
            <a:r>
              <a:rPr sz="2800" spc="-5" dirty="0">
                <a:latin typeface="Arial"/>
                <a:cs typeface="Arial"/>
              </a:rPr>
              <a:t>t</a:t>
            </a:r>
            <a:r>
              <a:rPr sz="2800" spc="-20" dirty="0">
                <a:latin typeface="Arial"/>
                <a:cs typeface="Arial"/>
              </a:rPr>
              <a:t>e</a:t>
            </a:r>
            <a:r>
              <a:rPr sz="2800" spc="-5" dirty="0">
                <a:latin typeface="Arial"/>
                <a:cs typeface="Arial"/>
              </a:rPr>
              <a:t>r</a:t>
            </a:r>
            <a:r>
              <a:rPr sz="2800" spc="-15" dirty="0">
                <a:latin typeface="Arial"/>
                <a:cs typeface="Arial"/>
              </a:rPr>
              <a:t>ns</a:t>
            </a:r>
            <a:r>
              <a:rPr sz="2800" spc="-5" dirty="0">
                <a:latin typeface="Arial"/>
                <a:cs typeface="Arial"/>
              </a:rPr>
              <a:t> </a:t>
            </a:r>
            <a:r>
              <a:rPr sz="2800" spc="-20" dirty="0">
                <a:latin typeface="Arial"/>
                <a:cs typeface="Arial"/>
              </a:rPr>
              <a:t>ma</a:t>
            </a:r>
            <a:r>
              <a:rPr sz="2800" spc="-10" dirty="0">
                <a:latin typeface="Arial"/>
                <a:cs typeface="Arial"/>
              </a:rPr>
              <a:t>k</a:t>
            </a:r>
            <a:r>
              <a:rPr sz="2800" spc="-20" dirty="0">
                <a:latin typeface="Arial"/>
                <a:cs typeface="Arial"/>
              </a:rPr>
              <a:t>e</a:t>
            </a:r>
            <a:r>
              <a:rPr sz="2800" spc="15" dirty="0">
                <a:latin typeface="Arial"/>
                <a:cs typeface="Arial"/>
              </a:rPr>
              <a:t> </a:t>
            </a:r>
            <a:r>
              <a:rPr sz="2800" spc="-15" dirty="0">
                <a:latin typeface="Arial"/>
                <a:cs typeface="Arial"/>
              </a:rPr>
              <a:t>se</a:t>
            </a:r>
            <a:r>
              <a:rPr sz="2800" spc="-20" dirty="0">
                <a:latin typeface="Arial"/>
                <a:cs typeface="Arial"/>
              </a:rPr>
              <a:t>n</a:t>
            </a:r>
            <a:r>
              <a:rPr sz="2800" spc="-10" dirty="0">
                <a:latin typeface="Arial"/>
                <a:cs typeface="Arial"/>
              </a:rPr>
              <a:t>s</a:t>
            </a:r>
            <a:r>
              <a:rPr sz="2800" spc="-20" dirty="0">
                <a:latin typeface="Arial"/>
                <a:cs typeface="Arial"/>
              </a:rPr>
              <a:t>e</a:t>
            </a:r>
            <a:r>
              <a:rPr sz="2800" spc="-5" dirty="0">
                <a:latin typeface="Arial"/>
                <a:cs typeface="Arial"/>
              </a:rPr>
              <a:t> </a:t>
            </a:r>
            <a:r>
              <a:rPr sz="2800" spc="-15" dirty="0">
                <a:latin typeface="Arial"/>
                <a:cs typeface="Arial"/>
              </a:rPr>
              <a:t>is</a:t>
            </a:r>
            <a:r>
              <a:rPr sz="2800" spc="-5" dirty="0">
                <a:latin typeface="Arial"/>
                <a:cs typeface="Arial"/>
              </a:rPr>
              <a:t> </a:t>
            </a:r>
            <a:r>
              <a:rPr sz="2800" spc="-10" dirty="0">
                <a:latin typeface="Arial"/>
                <a:cs typeface="Arial"/>
              </a:rPr>
              <a:t>u</a:t>
            </a:r>
            <a:r>
              <a:rPr sz="2800" spc="-20" dirty="0">
                <a:latin typeface="Arial"/>
                <a:cs typeface="Arial"/>
              </a:rPr>
              <a:t>p</a:t>
            </a:r>
            <a:r>
              <a:rPr sz="2800" spc="-5" dirty="0">
                <a:latin typeface="Arial"/>
                <a:cs typeface="Arial"/>
              </a:rPr>
              <a:t> t</a:t>
            </a:r>
            <a:r>
              <a:rPr sz="2800" spc="-20" dirty="0">
                <a:latin typeface="Arial"/>
                <a:cs typeface="Arial"/>
              </a:rPr>
              <a:t>o</a:t>
            </a:r>
            <a:r>
              <a:rPr lang="en-US" sz="2800" dirty="0">
                <a:latin typeface="Arial"/>
                <a:cs typeface="Arial"/>
              </a:rPr>
              <a:t> </a:t>
            </a:r>
            <a:r>
              <a:rPr lang="en-US" sz="2800" spc="-15" dirty="0">
                <a:latin typeface="Arial"/>
                <a:cs typeface="Arial"/>
              </a:rPr>
              <a:t>human decisions</a:t>
            </a:r>
            <a:endParaRPr sz="2800" dirty="0">
              <a:latin typeface="Arial"/>
              <a:cs typeface="Arial"/>
            </a:endParaRPr>
          </a:p>
        </p:txBody>
      </p:sp>
      <p:sp>
        <p:nvSpPr>
          <p:cNvPr id="4" name="object 4"/>
          <p:cNvSpPr/>
          <p:nvPr/>
        </p:nvSpPr>
        <p:spPr>
          <a:xfrm>
            <a:off x="7164589" y="456255"/>
            <a:ext cx="1699284" cy="1239766"/>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2002</TotalTime>
  <Words>2340</Words>
  <Application>Microsoft Office PowerPoint</Application>
  <PresentationFormat>On-screen Show (4:3)</PresentationFormat>
  <Paragraphs>360</Paragraphs>
  <Slides>23</Slides>
  <Notes>23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Helvetica</vt:lpstr>
      <vt:lpstr>Roboto</vt:lpstr>
      <vt:lpstr>Times New Roman</vt:lpstr>
      <vt:lpstr>Wingdings</vt:lpstr>
      <vt:lpstr>Office Theme</vt:lpstr>
      <vt:lpstr>1_Office Theme</vt:lpstr>
      <vt:lpstr>Market Basket Analysis and Association Rule Mining</vt:lpstr>
      <vt:lpstr>Recommended Readings</vt:lpstr>
      <vt:lpstr>Learning Objectives</vt:lpstr>
      <vt:lpstr>What can be inferred?</vt:lpstr>
      <vt:lpstr>Market Basket Analysis</vt:lpstr>
      <vt:lpstr>Typical Data Structure (Relational Database)</vt:lpstr>
      <vt:lpstr>Sales Order Characteristics</vt:lpstr>
      <vt:lpstr>Sales Order Characteristics</vt:lpstr>
      <vt:lpstr>Association Rules</vt:lpstr>
      <vt:lpstr>Association Rules</vt:lpstr>
      <vt:lpstr>Usefulness of Rules</vt:lpstr>
      <vt:lpstr>Usefulness of Rules</vt:lpstr>
      <vt:lpstr>How Good is an Association Rule?</vt:lpstr>
      <vt:lpstr>PowerPoint Presentation</vt:lpstr>
      <vt:lpstr>PowerPoint Presentation</vt:lpstr>
      <vt:lpstr>How Good is an Association Rule?</vt:lpstr>
      <vt:lpstr>Association Rule Mining</vt:lpstr>
      <vt:lpstr>Association Rule Mining Process</vt:lpstr>
      <vt:lpstr>Frequent Itemset Generation</vt:lpstr>
      <vt:lpstr>PowerPoint Presentation</vt:lpstr>
      <vt:lpstr>PowerPoint Presentation</vt:lpstr>
      <vt:lpstr>PowerPoint Presentation</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Liang Chen</dc:creator>
  <cp:lastModifiedBy>Farzaneh</cp:lastModifiedBy>
  <cp:revision>64</cp:revision>
  <dcterms:created xsi:type="dcterms:W3CDTF">2016-11-02T08:59:48Z</dcterms:created>
  <dcterms:modified xsi:type="dcterms:W3CDTF">2023-10-24T23:45:31Z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2015-03-27T00:00:00Z</vt:filetime>
  </property>
  <property fmtid="{D5CDD505-2E9C-101B-9397-08002B2CF9AE}" pid="3" name="LastSaved">
    <vt:filetime>2016-11-02T00:00:00Z</vt:filetime>
  </property>
</Properties>
</file>