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A2E05-795A-4839-99E9-AFF4E278E09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6726E-1F3C-4624-987C-24F32EADD990}">
      <dgm:prSet custT="1"/>
      <dgm:spPr/>
      <dgm:t>
        <a:bodyPr/>
        <a:lstStyle/>
        <a:p>
          <a:r>
            <a:rPr lang="en-US" sz="1400" dirty="0"/>
            <a:t>Python for backend development</a:t>
          </a:r>
        </a:p>
      </dgm:t>
    </dgm:pt>
    <dgm:pt modelId="{EDDF3A2E-2FE4-4E00-866E-3BB38298B8C6}" type="parTrans" cxnId="{DF1083F7-59D6-422A-9AB7-AF4C9827BF19}">
      <dgm:prSet/>
      <dgm:spPr/>
      <dgm:t>
        <a:bodyPr/>
        <a:lstStyle/>
        <a:p>
          <a:endParaRPr lang="en-US"/>
        </a:p>
      </dgm:t>
    </dgm:pt>
    <dgm:pt modelId="{C9598419-01E4-455C-8B9B-5C73227AD9AC}" type="sibTrans" cxnId="{DF1083F7-59D6-422A-9AB7-AF4C9827BF19}">
      <dgm:prSet/>
      <dgm:spPr/>
      <dgm:t>
        <a:bodyPr/>
        <a:lstStyle/>
        <a:p>
          <a:endParaRPr lang="en-US"/>
        </a:p>
      </dgm:t>
    </dgm:pt>
    <dgm:pt modelId="{4C26FF2A-493D-45B6-A3A2-DD08F1647D41}">
      <dgm:prSet custT="1"/>
      <dgm:spPr/>
      <dgm:t>
        <a:bodyPr/>
        <a:lstStyle/>
        <a:p>
          <a:r>
            <a:rPr lang="en-US" sz="1400" dirty="0" err="1"/>
            <a:t>Streamlit</a:t>
          </a:r>
          <a:r>
            <a:rPr lang="en-US" sz="1400" dirty="0"/>
            <a:t> for web interface</a:t>
          </a:r>
        </a:p>
      </dgm:t>
    </dgm:pt>
    <dgm:pt modelId="{BC6D7424-ADA4-4CDA-AB2F-6B4B179CA335}" type="parTrans" cxnId="{D0BACB73-665C-44C5-A327-ABAEA94B3A21}">
      <dgm:prSet/>
      <dgm:spPr/>
      <dgm:t>
        <a:bodyPr/>
        <a:lstStyle/>
        <a:p>
          <a:endParaRPr lang="en-US"/>
        </a:p>
      </dgm:t>
    </dgm:pt>
    <dgm:pt modelId="{CE253C9C-11F2-4D8B-9489-223E740E5480}" type="sibTrans" cxnId="{D0BACB73-665C-44C5-A327-ABAEA94B3A21}">
      <dgm:prSet/>
      <dgm:spPr/>
      <dgm:t>
        <a:bodyPr/>
        <a:lstStyle/>
        <a:p>
          <a:endParaRPr lang="en-US"/>
        </a:p>
      </dgm:t>
    </dgm:pt>
    <dgm:pt modelId="{2703887F-3EF3-4E68-AD48-6155923B2E3E}">
      <dgm:prSet custT="1"/>
      <dgm:spPr/>
      <dgm:t>
        <a:bodyPr/>
        <a:lstStyle/>
        <a:p>
          <a:r>
            <a:rPr lang="en-US" sz="1400" dirty="0"/>
            <a:t>Application of software development methods</a:t>
          </a:r>
        </a:p>
      </dgm:t>
    </dgm:pt>
    <dgm:pt modelId="{14F203C5-458F-4B36-BC5C-B0C9F4C3DF20}" type="parTrans" cxnId="{47A1C8BF-C648-4387-A978-494C71DE9878}">
      <dgm:prSet/>
      <dgm:spPr/>
      <dgm:t>
        <a:bodyPr/>
        <a:lstStyle/>
        <a:p>
          <a:endParaRPr lang="en-US"/>
        </a:p>
      </dgm:t>
    </dgm:pt>
    <dgm:pt modelId="{682ABCBA-D316-4155-8523-988E02A727AA}" type="sibTrans" cxnId="{47A1C8BF-C648-4387-A978-494C71DE9878}">
      <dgm:prSet/>
      <dgm:spPr/>
      <dgm:t>
        <a:bodyPr/>
        <a:lstStyle/>
        <a:p>
          <a:endParaRPr lang="en-US"/>
        </a:p>
      </dgm:t>
    </dgm:pt>
    <dgm:pt modelId="{5A7FCF71-EF61-4DD4-96D4-8B77730825B8}">
      <dgm:prSet custT="1"/>
      <dgm:spPr/>
      <dgm:t>
        <a:bodyPr/>
        <a:lstStyle/>
        <a:p>
          <a:r>
            <a:rPr lang="en-US" sz="1400" dirty="0"/>
            <a:t>System architecture insights</a:t>
          </a:r>
        </a:p>
      </dgm:t>
    </dgm:pt>
    <dgm:pt modelId="{A0DB6343-D7D6-4420-8DE1-BFD82F358C3A}" type="parTrans" cxnId="{10B82E6C-B914-4613-8D1C-9D00921564EB}">
      <dgm:prSet/>
      <dgm:spPr/>
      <dgm:t>
        <a:bodyPr/>
        <a:lstStyle/>
        <a:p>
          <a:endParaRPr lang="en-US"/>
        </a:p>
      </dgm:t>
    </dgm:pt>
    <dgm:pt modelId="{4879E2AD-89CD-49D6-983D-D893078C3FF2}" type="sibTrans" cxnId="{10B82E6C-B914-4613-8D1C-9D00921564EB}">
      <dgm:prSet/>
      <dgm:spPr/>
      <dgm:t>
        <a:bodyPr/>
        <a:lstStyle/>
        <a:p>
          <a:endParaRPr lang="en-US"/>
        </a:p>
      </dgm:t>
    </dgm:pt>
    <dgm:pt modelId="{81758EA8-1708-4D56-A499-75FE84C9DA0D}" type="pres">
      <dgm:prSet presAssocID="{E9EA2E05-795A-4839-99E9-AFF4E278E095}" presName="matrix" presStyleCnt="0">
        <dgm:presLayoutVars>
          <dgm:chMax val="1"/>
          <dgm:dir/>
          <dgm:resizeHandles val="exact"/>
        </dgm:presLayoutVars>
      </dgm:prSet>
      <dgm:spPr/>
    </dgm:pt>
    <dgm:pt modelId="{42C917A7-2D43-49D9-A761-A144A28D7290}" type="pres">
      <dgm:prSet presAssocID="{E9EA2E05-795A-4839-99E9-AFF4E278E095}" presName="diamond" presStyleLbl="bgShp" presStyleIdx="0" presStyleCnt="1"/>
      <dgm:spPr/>
    </dgm:pt>
    <dgm:pt modelId="{B6F5B5D2-414A-41D7-8E6F-1E81E64A22AE}" type="pres">
      <dgm:prSet presAssocID="{E9EA2E05-795A-4839-99E9-AFF4E278E09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27CCA2-3E9F-4D9B-A6D5-BC876068313F}" type="pres">
      <dgm:prSet presAssocID="{E9EA2E05-795A-4839-99E9-AFF4E278E09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F493BB6-2981-4EF9-99A6-3F9B9AA5E18C}" type="pres">
      <dgm:prSet presAssocID="{E9EA2E05-795A-4839-99E9-AFF4E278E09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B49B12-7C50-422D-A883-92E6CB7A3ADD}" type="pres">
      <dgm:prSet presAssocID="{E9EA2E05-795A-4839-99E9-AFF4E278E09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6195B05-AA83-4AB2-B527-C2E4EDB6B90C}" type="presOf" srcId="{4C26FF2A-493D-45B6-A3A2-DD08F1647D41}" destId="{C127CCA2-3E9F-4D9B-A6D5-BC876068313F}" srcOrd="0" destOrd="0" presId="urn:microsoft.com/office/officeart/2005/8/layout/matrix3"/>
    <dgm:cxn modelId="{10B82E6C-B914-4613-8D1C-9D00921564EB}" srcId="{E9EA2E05-795A-4839-99E9-AFF4E278E095}" destId="{5A7FCF71-EF61-4DD4-96D4-8B77730825B8}" srcOrd="3" destOrd="0" parTransId="{A0DB6343-D7D6-4420-8DE1-BFD82F358C3A}" sibTransId="{4879E2AD-89CD-49D6-983D-D893078C3FF2}"/>
    <dgm:cxn modelId="{D0BACB73-665C-44C5-A327-ABAEA94B3A21}" srcId="{E9EA2E05-795A-4839-99E9-AFF4E278E095}" destId="{4C26FF2A-493D-45B6-A3A2-DD08F1647D41}" srcOrd="1" destOrd="0" parTransId="{BC6D7424-ADA4-4CDA-AB2F-6B4B179CA335}" sibTransId="{CE253C9C-11F2-4D8B-9489-223E740E5480}"/>
    <dgm:cxn modelId="{6C96BC90-88A2-4301-A631-9344049F1854}" type="presOf" srcId="{E9EA2E05-795A-4839-99E9-AFF4E278E095}" destId="{81758EA8-1708-4D56-A499-75FE84C9DA0D}" srcOrd="0" destOrd="0" presId="urn:microsoft.com/office/officeart/2005/8/layout/matrix3"/>
    <dgm:cxn modelId="{C70DCCA1-1850-4C42-A704-66AEEF029CD2}" type="presOf" srcId="{5A7FCF71-EF61-4DD4-96D4-8B77730825B8}" destId="{1AB49B12-7C50-422D-A883-92E6CB7A3ADD}" srcOrd="0" destOrd="0" presId="urn:microsoft.com/office/officeart/2005/8/layout/matrix3"/>
    <dgm:cxn modelId="{47A1C8BF-C648-4387-A978-494C71DE9878}" srcId="{E9EA2E05-795A-4839-99E9-AFF4E278E095}" destId="{2703887F-3EF3-4E68-AD48-6155923B2E3E}" srcOrd="2" destOrd="0" parTransId="{14F203C5-458F-4B36-BC5C-B0C9F4C3DF20}" sibTransId="{682ABCBA-D316-4155-8523-988E02A727AA}"/>
    <dgm:cxn modelId="{331C12C6-B750-4FF6-B1E3-0051C29908FB}" type="presOf" srcId="{2703887F-3EF3-4E68-AD48-6155923B2E3E}" destId="{1F493BB6-2981-4EF9-99A6-3F9B9AA5E18C}" srcOrd="0" destOrd="0" presId="urn:microsoft.com/office/officeart/2005/8/layout/matrix3"/>
    <dgm:cxn modelId="{E97395DC-06EB-4ACC-A093-79F5434CAD0A}" type="presOf" srcId="{6C06726E-1F3C-4624-987C-24F32EADD990}" destId="{B6F5B5D2-414A-41D7-8E6F-1E81E64A22AE}" srcOrd="0" destOrd="0" presId="urn:microsoft.com/office/officeart/2005/8/layout/matrix3"/>
    <dgm:cxn modelId="{DF1083F7-59D6-422A-9AB7-AF4C9827BF19}" srcId="{E9EA2E05-795A-4839-99E9-AFF4E278E095}" destId="{6C06726E-1F3C-4624-987C-24F32EADD990}" srcOrd="0" destOrd="0" parTransId="{EDDF3A2E-2FE4-4E00-866E-3BB38298B8C6}" sibTransId="{C9598419-01E4-455C-8B9B-5C73227AD9AC}"/>
    <dgm:cxn modelId="{04335D30-2997-4EF1-955E-53E9C3100749}" type="presParOf" srcId="{81758EA8-1708-4D56-A499-75FE84C9DA0D}" destId="{42C917A7-2D43-49D9-A761-A144A28D7290}" srcOrd="0" destOrd="0" presId="urn:microsoft.com/office/officeart/2005/8/layout/matrix3"/>
    <dgm:cxn modelId="{CB605467-CC56-4C3D-9C80-E3243EDE1972}" type="presParOf" srcId="{81758EA8-1708-4D56-A499-75FE84C9DA0D}" destId="{B6F5B5D2-414A-41D7-8E6F-1E81E64A22AE}" srcOrd="1" destOrd="0" presId="urn:microsoft.com/office/officeart/2005/8/layout/matrix3"/>
    <dgm:cxn modelId="{A431421F-ED37-429B-BCFE-559005E12F81}" type="presParOf" srcId="{81758EA8-1708-4D56-A499-75FE84C9DA0D}" destId="{C127CCA2-3E9F-4D9B-A6D5-BC876068313F}" srcOrd="2" destOrd="0" presId="urn:microsoft.com/office/officeart/2005/8/layout/matrix3"/>
    <dgm:cxn modelId="{92175047-023F-4A95-B867-F1B82F1D58CA}" type="presParOf" srcId="{81758EA8-1708-4D56-A499-75FE84C9DA0D}" destId="{1F493BB6-2981-4EF9-99A6-3F9B9AA5E18C}" srcOrd="3" destOrd="0" presId="urn:microsoft.com/office/officeart/2005/8/layout/matrix3"/>
    <dgm:cxn modelId="{F124ED92-D842-4E82-B53E-7B1F8BE672D7}" type="presParOf" srcId="{81758EA8-1708-4D56-A499-75FE84C9DA0D}" destId="{1AB49B12-7C50-422D-A883-92E6CB7A3AD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EA0C0-706E-484E-A38C-BEFE12B456D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920CF59-5A22-4902-A593-1B2B00A8B628}">
      <dgm:prSet custT="1"/>
      <dgm:spPr/>
      <dgm:t>
        <a:bodyPr/>
        <a:lstStyle/>
        <a:p>
          <a:pPr>
            <a:defRPr cap="all"/>
          </a:pPr>
          <a:r>
            <a:rPr lang="en-US" sz="2000" dirty="0"/>
            <a:t>Predictive modeling techniques used (logistic regression, </a:t>
          </a:r>
          <a:r>
            <a:rPr lang="en-US" sz="2000" dirty="0" err="1"/>
            <a:t>LightGBM</a:t>
          </a:r>
          <a:r>
            <a:rPr lang="en-US" sz="2000" dirty="0"/>
            <a:t>)</a:t>
          </a:r>
        </a:p>
      </dgm:t>
    </dgm:pt>
    <dgm:pt modelId="{25C1A260-8CE2-486F-8727-786D3CC9D2C8}" type="parTrans" cxnId="{D03F0EF6-CD03-42AE-AFAC-1C381D29CB63}">
      <dgm:prSet/>
      <dgm:spPr/>
      <dgm:t>
        <a:bodyPr/>
        <a:lstStyle/>
        <a:p>
          <a:endParaRPr lang="en-US"/>
        </a:p>
      </dgm:t>
    </dgm:pt>
    <dgm:pt modelId="{33230DFD-5212-4C9A-BF9B-F6A8F9F2F39B}" type="sibTrans" cxnId="{D03F0EF6-CD03-42AE-AFAC-1C381D29CB63}">
      <dgm:prSet/>
      <dgm:spPr/>
      <dgm:t>
        <a:bodyPr/>
        <a:lstStyle/>
        <a:p>
          <a:endParaRPr lang="en-US"/>
        </a:p>
      </dgm:t>
    </dgm:pt>
    <dgm:pt modelId="{F22C33C3-885B-435A-B272-3026FED72652}">
      <dgm:prSet/>
      <dgm:spPr/>
      <dgm:t>
        <a:bodyPr/>
        <a:lstStyle/>
        <a:p>
          <a:pPr>
            <a:defRPr cap="all"/>
          </a:pPr>
          <a:r>
            <a:rPr lang="en-US" dirty="0"/>
            <a:t>Analysis of user behavior data</a:t>
          </a:r>
        </a:p>
      </dgm:t>
    </dgm:pt>
    <dgm:pt modelId="{988BF52E-E949-45DD-B605-E053487A4DF3}" type="parTrans" cxnId="{843BE7FF-C629-4838-9482-348EB620A93C}">
      <dgm:prSet/>
      <dgm:spPr/>
      <dgm:t>
        <a:bodyPr/>
        <a:lstStyle/>
        <a:p>
          <a:endParaRPr lang="en-US"/>
        </a:p>
      </dgm:t>
    </dgm:pt>
    <dgm:pt modelId="{244DF037-3AA0-4EA3-9E00-3A2E9EF4971C}" type="sibTrans" cxnId="{843BE7FF-C629-4838-9482-348EB620A93C}">
      <dgm:prSet/>
      <dgm:spPr/>
      <dgm:t>
        <a:bodyPr/>
        <a:lstStyle/>
        <a:p>
          <a:endParaRPr lang="en-US"/>
        </a:p>
      </dgm:t>
    </dgm:pt>
    <dgm:pt modelId="{225895DA-482C-44A3-BFAB-5F67D4C8D985}">
      <dgm:prSet/>
      <dgm:spPr/>
      <dgm:t>
        <a:bodyPr/>
        <a:lstStyle/>
        <a:p>
          <a:pPr>
            <a:defRPr cap="all"/>
          </a:pPr>
          <a:r>
            <a:rPr lang="en-US"/>
            <a:t>Application of statistical and predictive modeling to business decisions</a:t>
          </a:r>
        </a:p>
      </dgm:t>
    </dgm:pt>
    <dgm:pt modelId="{6214B285-376C-49C9-9A18-5D52DA993D0C}" type="parTrans" cxnId="{7A9C7213-6E64-471E-BCEC-6F02A7D5AE7C}">
      <dgm:prSet/>
      <dgm:spPr/>
      <dgm:t>
        <a:bodyPr/>
        <a:lstStyle/>
        <a:p>
          <a:endParaRPr lang="en-US"/>
        </a:p>
      </dgm:t>
    </dgm:pt>
    <dgm:pt modelId="{4E9ABEC9-F6BB-4D85-8F1D-719104E84B44}" type="sibTrans" cxnId="{7A9C7213-6E64-471E-BCEC-6F02A7D5AE7C}">
      <dgm:prSet/>
      <dgm:spPr/>
      <dgm:t>
        <a:bodyPr/>
        <a:lstStyle/>
        <a:p>
          <a:endParaRPr lang="en-US"/>
        </a:p>
      </dgm:t>
    </dgm:pt>
    <dgm:pt modelId="{993576E6-C9D9-47E5-A668-E92C7C7B3A09}" type="pres">
      <dgm:prSet presAssocID="{569EA0C0-706E-484E-A38C-BEFE12B456D3}" presName="root" presStyleCnt="0">
        <dgm:presLayoutVars>
          <dgm:dir/>
          <dgm:resizeHandles val="exact"/>
        </dgm:presLayoutVars>
      </dgm:prSet>
      <dgm:spPr/>
    </dgm:pt>
    <dgm:pt modelId="{A972646F-24E8-4343-9E19-F1C82DA0FB20}" type="pres">
      <dgm:prSet presAssocID="{E920CF59-5A22-4902-A593-1B2B00A8B628}" presName="compNode" presStyleCnt="0"/>
      <dgm:spPr/>
    </dgm:pt>
    <dgm:pt modelId="{237918C5-2ABB-4D6A-B759-D182DAF4D931}" type="pres">
      <dgm:prSet presAssocID="{E920CF59-5A22-4902-A593-1B2B00A8B628}" presName="iconBgRect" presStyleLbl="bgShp" presStyleIdx="0" presStyleCnt="3" custScaleX="158803" custScaleY="131746"/>
      <dgm:spPr>
        <a:prstGeom prst="round2DiagRect">
          <a:avLst>
            <a:gd name="adj1" fmla="val 29727"/>
            <a:gd name="adj2" fmla="val 0"/>
          </a:avLst>
        </a:prstGeom>
      </dgm:spPr>
    </dgm:pt>
    <dgm:pt modelId="{8F9EE76D-C4BB-4F6A-9170-D415AA5A1898}" type="pres">
      <dgm:prSet presAssocID="{E920CF59-5A22-4902-A593-1B2B00A8B6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44D56F8-C8D6-4B1C-80C5-CF4BFC2D8162}" type="pres">
      <dgm:prSet presAssocID="{E920CF59-5A22-4902-A593-1B2B00A8B628}" presName="spaceRect" presStyleCnt="0"/>
      <dgm:spPr/>
    </dgm:pt>
    <dgm:pt modelId="{099FDB2F-BC81-441A-A76C-17EBF236B150}" type="pres">
      <dgm:prSet presAssocID="{E920CF59-5A22-4902-A593-1B2B00A8B628}" presName="textRect" presStyleLbl="revTx" presStyleIdx="0" presStyleCnt="3">
        <dgm:presLayoutVars>
          <dgm:chMax val="1"/>
          <dgm:chPref val="1"/>
        </dgm:presLayoutVars>
      </dgm:prSet>
      <dgm:spPr/>
    </dgm:pt>
    <dgm:pt modelId="{784480E8-29C8-4417-B74C-7C9E901A17BA}" type="pres">
      <dgm:prSet presAssocID="{33230DFD-5212-4C9A-BF9B-F6A8F9F2F39B}" presName="sibTrans" presStyleCnt="0"/>
      <dgm:spPr/>
    </dgm:pt>
    <dgm:pt modelId="{3AE22B04-D245-4B1E-92B7-113D36F83ACD}" type="pres">
      <dgm:prSet presAssocID="{F22C33C3-885B-435A-B272-3026FED72652}" presName="compNode" presStyleCnt="0"/>
      <dgm:spPr/>
    </dgm:pt>
    <dgm:pt modelId="{2B0173E2-5A01-4B73-8500-23DFCC843675}" type="pres">
      <dgm:prSet presAssocID="{F22C33C3-885B-435A-B272-3026FED72652}" presName="iconBgRect" presStyleLbl="bgShp" presStyleIdx="1" presStyleCnt="3" custScaleX="149592" custScaleY="123702"/>
      <dgm:spPr>
        <a:prstGeom prst="round2DiagRect">
          <a:avLst>
            <a:gd name="adj1" fmla="val 29727"/>
            <a:gd name="adj2" fmla="val 0"/>
          </a:avLst>
        </a:prstGeom>
      </dgm:spPr>
    </dgm:pt>
    <dgm:pt modelId="{1B39605E-F6D6-4920-AFE4-3C4771895774}" type="pres">
      <dgm:prSet presAssocID="{F22C33C3-885B-435A-B272-3026FED726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6BC74E-1892-4C10-AC25-157507F162CD}" type="pres">
      <dgm:prSet presAssocID="{F22C33C3-885B-435A-B272-3026FED72652}" presName="spaceRect" presStyleCnt="0"/>
      <dgm:spPr/>
    </dgm:pt>
    <dgm:pt modelId="{7A1608E3-74E3-4555-BA81-AD00CC088DC1}" type="pres">
      <dgm:prSet presAssocID="{F22C33C3-885B-435A-B272-3026FED72652}" presName="textRect" presStyleLbl="revTx" presStyleIdx="1" presStyleCnt="3">
        <dgm:presLayoutVars>
          <dgm:chMax val="1"/>
          <dgm:chPref val="1"/>
        </dgm:presLayoutVars>
      </dgm:prSet>
      <dgm:spPr/>
    </dgm:pt>
    <dgm:pt modelId="{EF298E9B-4BD7-4347-A63A-A101A5286E39}" type="pres">
      <dgm:prSet presAssocID="{244DF037-3AA0-4EA3-9E00-3A2E9EF4971C}" presName="sibTrans" presStyleCnt="0"/>
      <dgm:spPr/>
    </dgm:pt>
    <dgm:pt modelId="{98D27ECB-07FC-4089-BB68-29279159E231}" type="pres">
      <dgm:prSet presAssocID="{225895DA-482C-44A3-BFAB-5F67D4C8D985}" presName="compNode" presStyleCnt="0"/>
      <dgm:spPr/>
    </dgm:pt>
    <dgm:pt modelId="{DBD67AD2-5CAD-40FC-B9D0-ED19BBFD40C0}" type="pres">
      <dgm:prSet presAssocID="{225895DA-482C-44A3-BFAB-5F67D4C8D98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6687BB-7898-46D5-8F9E-90C2D6D5648F}" type="pres">
      <dgm:prSet presAssocID="{225895DA-482C-44A3-BFAB-5F67D4C8D985}" presName="iconRect" presStyleLbl="node1" presStyleIdx="2" presStyleCnt="3" custScaleX="160551" custScaleY="1360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DC7E8F-FFE5-4FA1-AB67-482E48E3EA6A}" type="pres">
      <dgm:prSet presAssocID="{225895DA-482C-44A3-BFAB-5F67D4C8D985}" presName="spaceRect" presStyleCnt="0"/>
      <dgm:spPr/>
    </dgm:pt>
    <dgm:pt modelId="{46CF022D-02A2-4A2F-A251-5EF15F86911B}" type="pres">
      <dgm:prSet presAssocID="{225895DA-482C-44A3-BFAB-5F67D4C8D9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E37912-10ED-419F-9D37-1443951143BE}" type="presOf" srcId="{F22C33C3-885B-435A-B272-3026FED72652}" destId="{7A1608E3-74E3-4555-BA81-AD00CC088DC1}" srcOrd="0" destOrd="0" presId="urn:microsoft.com/office/officeart/2018/5/layout/IconLeafLabelList"/>
    <dgm:cxn modelId="{7A9C7213-6E64-471E-BCEC-6F02A7D5AE7C}" srcId="{569EA0C0-706E-484E-A38C-BEFE12B456D3}" destId="{225895DA-482C-44A3-BFAB-5F67D4C8D985}" srcOrd="2" destOrd="0" parTransId="{6214B285-376C-49C9-9A18-5D52DA993D0C}" sibTransId="{4E9ABEC9-F6BB-4D85-8F1D-719104E84B44}"/>
    <dgm:cxn modelId="{09C96037-31A2-4571-8BAD-8936054DEFAB}" type="presOf" srcId="{E920CF59-5A22-4902-A593-1B2B00A8B628}" destId="{099FDB2F-BC81-441A-A76C-17EBF236B150}" srcOrd="0" destOrd="0" presId="urn:microsoft.com/office/officeart/2018/5/layout/IconLeafLabelList"/>
    <dgm:cxn modelId="{B7A72939-3D65-463E-8CF4-06FF8B0D85F1}" type="presOf" srcId="{225895DA-482C-44A3-BFAB-5F67D4C8D985}" destId="{46CF022D-02A2-4A2F-A251-5EF15F86911B}" srcOrd="0" destOrd="0" presId="urn:microsoft.com/office/officeart/2018/5/layout/IconLeafLabelList"/>
    <dgm:cxn modelId="{7CEF28B5-BB6F-4953-A3D1-48BD94A701D7}" type="presOf" srcId="{569EA0C0-706E-484E-A38C-BEFE12B456D3}" destId="{993576E6-C9D9-47E5-A668-E92C7C7B3A09}" srcOrd="0" destOrd="0" presId="urn:microsoft.com/office/officeart/2018/5/layout/IconLeafLabelList"/>
    <dgm:cxn modelId="{D03F0EF6-CD03-42AE-AFAC-1C381D29CB63}" srcId="{569EA0C0-706E-484E-A38C-BEFE12B456D3}" destId="{E920CF59-5A22-4902-A593-1B2B00A8B628}" srcOrd="0" destOrd="0" parTransId="{25C1A260-8CE2-486F-8727-786D3CC9D2C8}" sibTransId="{33230DFD-5212-4C9A-BF9B-F6A8F9F2F39B}"/>
    <dgm:cxn modelId="{843BE7FF-C629-4838-9482-348EB620A93C}" srcId="{569EA0C0-706E-484E-A38C-BEFE12B456D3}" destId="{F22C33C3-885B-435A-B272-3026FED72652}" srcOrd="1" destOrd="0" parTransId="{988BF52E-E949-45DD-B605-E053487A4DF3}" sibTransId="{244DF037-3AA0-4EA3-9E00-3A2E9EF4971C}"/>
    <dgm:cxn modelId="{20C21B62-2D8E-4CCF-912E-DD822D53A0C8}" type="presParOf" srcId="{993576E6-C9D9-47E5-A668-E92C7C7B3A09}" destId="{A972646F-24E8-4343-9E19-F1C82DA0FB20}" srcOrd="0" destOrd="0" presId="urn:microsoft.com/office/officeart/2018/5/layout/IconLeafLabelList"/>
    <dgm:cxn modelId="{5AF94EF0-2A97-4EA0-8B3A-9177F863A644}" type="presParOf" srcId="{A972646F-24E8-4343-9E19-F1C82DA0FB20}" destId="{237918C5-2ABB-4D6A-B759-D182DAF4D931}" srcOrd="0" destOrd="0" presId="urn:microsoft.com/office/officeart/2018/5/layout/IconLeafLabelList"/>
    <dgm:cxn modelId="{C09BE079-5EB6-40A8-9253-782C518724FD}" type="presParOf" srcId="{A972646F-24E8-4343-9E19-F1C82DA0FB20}" destId="{8F9EE76D-C4BB-4F6A-9170-D415AA5A1898}" srcOrd="1" destOrd="0" presId="urn:microsoft.com/office/officeart/2018/5/layout/IconLeafLabelList"/>
    <dgm:cxn modelId="{EDDAB0C1-AC40-4667-B38A-9FDE5AD8CF9D}" type="presParOf" srcId="{A972646F-24E8-4343-9E19-F1C82DA0FB20}" destId="{E44D56F8-C8D6-4B1C-80C5-CF4BFC2D8162}" srcOrd="2" destOrd="0" presId="urn:microsoft.com/office/officeart/2018/5/layout/IconLeafLabelList"/>
    <dgm:cxn modelId="{B665835F-83BF-42D9-A52A-6F914ABAA363}" type="presParOf" srcId="{A972646F-24E8-4343-9E19-F1C82DA0FB20}" destId="{099FDB2F-BC81-441A-A76C-17EBF236B150}" srcOrd="3" destOrd="0" presId="urn:microsoft.com/office/officeart/2018/5/layout/IconLeafLabelList"/>
    <dgm:cxn modelId="{FF6F7329-3EF9-400A-9637-1C01C40D4C03}" type="presParOf" srcId="{993576E6-C9D9-47E5-A668-E92C7C7B3A09}" destId="{784480E8-29C8-4417-B74C-7C9E901A17BA}" srcOrd="1" destOrd="0" presId="urn:microsoft.com/office/officeart/2018/5/layout/IconLeafLabelList"/>
    <dgm:cxn modelId="{32F7640A-AB7A-4E5A-BE8C-E6F9816568B4}" type="presParOf" srcId="{993576E6-C9D9-47E5-A668-E92C7C7B3A09}" destId="{3AE22B04-D245-4B1E-92B7-113D36F83ACD}" srcOrd="2" destOrd="0" presId="urn:microsoft.com/office/officeart/2018/5/layout/IconLeafLabelList"/>
    <dgm:cxn modelId="{3C89F686-A60B-449A-BA5E-361203FC93CD}" type="presParOf" srcId="{3AE22B04-D245-4B1E-92B7-113D36F83ACD}" destId="{2B0173E2-5A01-4B73-8500-23DFCC843675}" srcOrd="0" destOrd="0" presId="urn:microsoft.com/office/officeart/2018/5/layout/IconLeafLabelList"/>
    <dgm:cxn modelId="{E5EF6214-43D7-46E4-9E2C-A218C8158805}" type="presParOf" srcId="{3AE22B04-D245-4B1E-92B7-113D36F83ACD}" destId="{1B39605E-F6D6-4920-AFE4-3C4771895774}" srcOrd="1" destOrd="0" presId="urn:microsoft.com/office/officeart/2018/5/layout/IconLeafLabelList"/>
    <dgm:cxn modelId="{5C2E7B76-53BD-40B0-A451-E7E5EDF37137}" type="presParOf" srcId="{3AE22B04-D245-4B1E-92B7-113D36F83ACD}" destId="{EB6BC74E-1892-4C10-AC25-157507F162CD}" srcOrd="2" destOrd="0" presId="urn:microsoft.com/office/officeart/2018/5/layout/IconLeafLabelList"/>
    <dgm:cxn modelId="{4E5EDBE8-1EDF-40E3-8736-0777341C9390}" type="presParOf" srcId="{3AE22B04-D245-4B1E-92B7-113D36F83ACD}" destId="{7A1608E3-74E3-4555-BA81-AD00CC088DC1}" srcOrd="3" destOrd="0" presId="urn:microsoft.com/office/officeart/2018/5/layout/IconLeafLabelList"/>
    <dgm:cxn modelId="{9B52C70B-F0C4-45CB-A114-C1F8EDE61CBF}" type="presParOf" srcId="{993576E6-C9D9-47E5-A668-E92C7C7B3A09}" destId="{EF298E9B-4BD7-4347-A63A-A101A5286E39}" srcOrd="3" destOrd="0" presId="urn:microsoft.com/office/officeart/2018/5/layout/IconLeafLabelList"/>
    <dgm:cxn modelId="{0FD94E24-0130-458D-9FAA-979CA0D5949D}" type="presParOf" srcId="{993576E6-C9D9-47E5-A668-E92C7C7B3A09}" destId="{98D27ECB-07FC-4089-BB68-29279159E231}" srcOrd="4" destOrd="0" presId="urn:microsoft.com/office/officeart/2018/5/layout/IconLeafLabelList"/>
    <dgm:cxn modelId="{D17AC4A1-923F-479A-9D10-4C44204EA2F1}" type="presParOf" srcId="{98D27ECB-07FC-4089-BB68-29279159E231}" destId="{DBD67AD2-5CAD-40FC-B9D0-ED19BBFD40C0}" srcOrd="0" destOrd="0" presId="urn:microsoft.com/office/officeart/2018/5/layout/IconLeafLabelList"/>
    <dgm:cxn modelId="{C1FEF010-F82C-4CB7-BED0-A563B873CC8B}" type="presParOf" srcId="{98D27ECB-07FC-4089-BB68-29279159E231}" destId="{C76687BB-7898-46D5-8F9E-90C2D6D5648F}" srcOrd="1" destOrd="0" presId="urn:microsoft.com/office/officeart/2018/5/layout/IconLeafLabelList"/>
    <dgm:cxn modelId="{DCF47F5D-D128-48FD-976E-C2C791F5CF07}" type="presParOf" srcId="{98D27ECB-07FC-4089-BB68-29279159E231}" destId="{70DC7E8F-FFE5-4FA1-AB67-482E48E3EA6A}" srcOrd="2" destOrd="0" presId="urn:microsoft.com/office/officeart/2018/5/layout/IconLeafLabelList"/>
    <dgm:cxn modelId="{4F7C5267-F9CE-4608-AE1B-86915E4F7DE1}" type="presParOf" srcId="{98D27ECB-07FC-4089-BB68-29279159E231}" destId="{46CF022D-02A2-4A2F-A251-5EF15F8691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E9412-7426-469F-AB68-6D710E5A5B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5E3A05-260D-4642-8AB9-B572FEF829BE}">
      <dgm:prSet custT="1"/>
      <dgm:spPr/>
      <dgm:t>
        <a:bodyPr/>
        <a:lstStyle/>
        <a:p>
          <a:r>
            <a:rPr lang="en-US" sz="2400" dirty="0"/>
            <a:t>Importance of data integrity and usability</a:t>
          </a:r>
        </a:p>
      </dgm:t>
    </dgm:pt>
    <dgm:pt modelId="{1F45F5B0-2A51-41B0-9652-DD59B9923EB7}" type="parTrans" cxnId="{0A1F24BD-65E6-4F36-82C6-B30ABCBEA496}">
      <dgm:prSet/>
      <dgm:spPr/>
      <dgm:t>
        <a:bodyPr/>
        <a:lstStyle/>
        <a:p>
          <a:endParaRPr lang="en-US"/>
        </a:p>
      </dgm:t>
    </dgm:pt>
    <dgm:pt modelId="{E47AEC9B-C68E-4901-9F20-BFA6E539AF42}" type="sibTrans" cxnId="{0A1F24BD-65E6-4F36-82C6-B30ABCBEA496}">
      <dgm:prSet/>
      <dgm:spPr/>
      <dgm:t>
        <a:bodyPr/>
        <a:lstStyle/>
        <a:p>
          <a:endParaRPr lang="en-US"/>
        </a:p>
      </dgm:t>
    </dgm:pt>
    <dgm:pt modelId="{E63B9A74-CAC7-4EE3-B6C0-3EDE5585C475}">
      <dgm:prSet custT="1"/>
      <dgm:spPr/>
      <dgm:t>
        <a:bodyPr/>
        <a:lstStyle/>
        <a:p>
          <a:r>
            <a:rPr lang="en-US" sz="2400" dirty="0"/>
            <a:t>Data preprocessing steps</a:t>
          </a:r>
        </a:p>
      </dgm:t>
    </dgm:pt>
    <dgm:pt modelId="{AD9B4A1E-A564-4703-9E4F-9700DBFABF00}" type="parTrans" cxnId="{2141C2D7-AFC7-422E-818C-BE885B15005E}">
      <dgm:prSet/>
      <dgm:spPr/>
      <dgm:t>
        <a:bodyPr/>
        <a:lstStyle/>
        <a:p>
          <a:endParaRPr lang="en-US"/>
        </a:p>
      </dgm:t>
    </dgm:pt>
    <dgm:pt modelId="{42210916-D051-46E6-B061-E7C20DA65F36}" type="sibTrans" cxnId="{2141C2D7-AFC7-422E-818C-BE885B15005E}">
      <dgm:prSet/>
      <dgm:spPr/>
      <dgm:t>
        <a:bodyPr/>
        <a:lstStyle/>
        <a:p>
          <a:endParaRPr lang="en-US"/>
        </a:p>
      </dgm:t>
    </dgm:pt>
    <dgm:pt modelId="{0D908CAD-DB9E-4DD3-8015-1F1D3D4D9944}">
      <dgm:prSet custT="1"/>
      <dgm:spPr/>
      <dgm:t>
        <a:bodyPr/>
        <a:lstStyle/>
        <a:p>
          <a:r>
            <a:rPr lang="en-US" sz="2400" dirty="0"/>
            <a:t>Enhancement of model performance through effective data management</a:t>
          </a:r>
        </a:p>
      </dgm:t>
    </dgm:pt>
    <dgm:pt modelId="{ABAE4E04-8342-48D0-9465-E1EA5F6A40AF}" type="parTrans" cxnId="{154E11B1-232C-4EE6-97AF-905683215111}">
      <dgm:prSet/>
      <dgm:spPr/>
      <dgm:t>
        <a:bodyPr/>
        <a:lstStyle/>
        <a:p>
          <a:endParaRPr lang="en-US"/>
        </a:p>
      </dgm:t>
    </dgm:pt>
    <dgm:pt modelId="{81085C2E-996C-4B16-B717-04956C89C9A8}" type="sibTrans" cxnId="{154E11B1-232C-4EE6-97AF-905683215111}">
      <dgm:prSet/>
      <dgm:spPr/>
      <dgm:t>
        <a:bodyPr/>
        <a:lstStyle/>
        <a:p>
          <a:endParaRPr lang="en-US"/>
        </a:p>
      </dgm:t>
    </dgm:pt>
    <dgm:pt modelId="{72E61895-110B-412A-B299-C271FE2167D4}" type="pres">
      <dgm:prSet presAssocID="{C09E9412-7426-469F-AB68-6D710E5A5BD9}" presName="root" presStyleCnt="0">
        <dgm:presLayoutVars>
          <dgm:dir/>
          <dgm:resizeHandles val="exact"/>
        </dgm:presLayoutVars>
      </dgm:prSet>
      <dgm:spPr/>
    </dgm:pt>
    <dgm:pt modelId="{0D867622-06C0-4DC4-B6F6-A47790355688}" type="pres">
      <dgm:prSet presAssocID="{675E3A05-260D-4642-8AB9-B572FEF829BE}" presName="compNode" presStyleCnt="0"/>
      <dgm:spPr/>
    </dgm:pt>
    <dgm:pt modelId="{1EB788FC-A408-4BC7-89F8-F83CE7F6ADA6}" type="pres">
      <dgm:prSet presAssocID="{675E3A05-260D-4642-8AB9-B572FEF829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50D27FA-44E7-4C9C-BE92-1935631FB1DC}" type="pres">
      <dgm:prSet presAssocID="{675E3A05-260D-4642-8AB9-B572FEF829BE}" presName="spaceRect" presStyleCnt="0"/>
      <dgm:spPr/>
    </dgm:pt>
    <dgm:pt modelId="{8A2DA0CF-40C9-463D-9F53-83C9395E8BC1}" type="pres">
      <dgm:prSet presAssocID="{675E3A05-260D-4642-8AB9-B572FEF829BE}" presName="textRect" presStyleLbl="revTx" presStyleIdx="0" presStyleCnt="3">
        <dgm:presLayoutVars>
          <dgm:chMax val="1"/>
          <dgm:chPref val="1"/>
        </dgm:presLayoutVars>
      </dgm:prSet>
      <dgm:spPr/>
    </dgm:pt>
    <dgm:pt modelId="{38CB3AC0-952E-403E-B522-A94B15588893}" type="pres">
      <dgm:prSet presAssocID="{E47AEC9B-C68E-4901-9F20-BFA6E539AF42}" presName="sibTrans" presStyleCnt="0"/>
      <dgm:spPr/>
    </dgm:pt>
    <dgm:pt modelId="{5B55951E-B642-4295-84A9-8E0A7030C0D9}" type="pres">
      <dgm:prSet presAssocID="{E63B9A74-CAC7-4EE3-B6C0-3EDE5585C475}" presName="compNode" presStyleCnt="0"/>
      <dgm:spPr/>
    </dgm:pt>
    <dgm:pt modelId="{2197B10B-110C-4F78-8DE9-64B74B23EA84}" type="pres">
      <dgm:prSet presAssocID="{E63B9A74-CAC7-4EE3-B6C0-3EDE5585C4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B8676F0-6B73-40BA-AA71-043D0DBB869E}" type="pres">
      <dgm:prSet presAssocID="{E63B9A74-CAC7-4EE3-B6C0-3EDE5585C475}" presName="spaceRect" presStyleCnt="0"/>
      <dgm:spPr/>
    </dgm:pt>
    <dgm:pt modelId="{6BC89C77-B09A-43F9-B46F-EE9B0B298EE6}" type="pres">
      <dgm:prSet presAssocID="{E63B9A74-CAC7-4EE3-B6C0-3EDE5585C475}" presName="textRect" presStyleLbl="revTx" presStyleIdx="1" presStyleCnt="3">
        <dgm:presLayoutVars>
          <dgm:chMax val="1"/>
          <dgm:chPref val="1"/>
        </dgm:presLayoutVars>
      </dgm:prSet>
      <dgm:spPr/>
    </dgm:pt>
    <dgm:pt modelId="{EC929297-FC14-46B4-9560-7AA0B0F2E3CF}" type="pres">
      <dgm:prSet presAssocID="{42210916-D051-46E6-B061-E7C20DA65F36}" presName="sibTrans" presStyleCnt="0"/>
      <dgm:spPr/>
    </dgm:pt>
    <dgm:pt modelId="{235A80ED-CEE6-4D2C-A4F7-CD000B5FA939}" type="pres">
      <dgm:prSet presAssocID="{0D908CAD-DB9E-4DD3-8015-1F1D3D4D9944}" presName="compNode" presStyleCnt="0"/>
      <dgm:spPr/>
    </dgm:pt>
    <dgm:pt modelId="{9A1E18F1-AF63-4661-B8CE-94B706D497DB}" type="pres">
      <dgm:prSet presAssocID="{0D908CAD-DB9E-4DD3-8015-1F1D3D4D99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4ED9C0B-39B5-4F71-A197-CF339C538BAB}" type="pres">
      <dgm:prSet presAssocID="{0D908CAD-DB9E-4DD3-8015-1F1D3D4D9944}" presName="spaceRect" presStyleCnt="0"/>
      <dgm:spPr/>
    </dgm:pt>
    <dgm:pt modelId="{29F6C639-0EDF-4B24-B4B2-DAB7DF585AD6}" type="pres">
      <dgm:prSet presAssocID="{0D908CAD-DB9E-4DD3-8015-1F1D3D4D99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28E073-FC0C-4442-A837-178130D8B120}" type="presOf" srcId="{E63B9A74-CAC7-4EE3-B6C0-3EDE5585C475}" destId="{6BC89C77-B09A-43F9-B46F-EE9B0B298EE6}" srcOrd="0" destOrd="0" presId="urn:microsoft.com/office/officeart/2018/2/layout/IconLabelList"/>
    <dgm:cxn modelId="{154E11B1-232C-4EE6-97AF-905683215111}" srcId="{C09E9412-7426-469F-AB68-6D710E5A5BD9}" destId="{0D908CAD-DB9E-4DD3-8015-1F1D3D4D9944}" srcOrd="2" destOrd="0" parTransId="{ABAE4E04-8342-48D0-9465-E1EA5F6A40AF}" sibTransId="{81085C2E-996C-4B16-B717-04956C89C9A8}"/>
    <dgm:cxn modelId="{0A1F24BD-65E6-4F36-82C6-B30ABCBEA496}" srcId="{C09E9412-7426-469F-AB68-6D710E5A5BD9}" destId="{675E3A05-260D-4642-8AB9-B572FEF829BE}" srcOrd="0" destOrd="0" parTransId="{1F45F5B0-2A51-41B0-9652-DD59B9923EB7}" sibTransId="{E47AEC9B-C68E-4901-9F20-BFA6E539AF42}"/>
    <dgm:cxn modelId="{7E4E34C3-DCE7-4170-95A1-FDF46E95B028}" type="presOf" srcId="{0D908CAD-DB9E-4DD3-8015-1F1D3D4D9944}" destId="{29F6C639-0EDF-4B24-B4B2-DAB7DF585AD6}" srcOrd="0" destOrd="0" presId="urn:microsoft.com/office/officeart/2018/2/layout/IconLabelList"/>
    <dgm:cxn modelId="{69250ECE-D000-4B64-B420-6B085D7C2E28}" type="presOf" srcId="{C09E9412-7426-469F-AB68-6D710E5A5BD9}" destId="{72E61895-110B-412A-B299-C271FE2167D4}" srcOrd="0" destOrd="0" presId="urn:microsoft.com/office/officeart/2018/2/layout/IconLabelList"/>
    <dgm:cxn modelId="{2141C2D7-AFC7-422E-818C-BE885B15005E}" srcId="{C09E9412-7426-469F-AB68-6D710E5A5BD9}" destId="{E63B9A74-CAC7-4EE3-B6C0-3EDE5585C475}" srcOrd="1" destOrd="0" parTransId="{AD9B4A1E-A564-4703-9E4F-9700DBFABF00}" sibTransId="{42210916-D051-46E6-B061-E7C20DA65F36}"/>
    <dgm:cxn modelId="{492EB3F1-B2EC-4C14-8A5D-714204C567B0}" type="presOf" srcId="{675E3A05-260D-4642-8AB9-B572FEF829BE}" destId="{8A2DA0CF-40C9-463D-9F53-83C9395E8BC1}" srcOrd="0" destOrd="0" presId="urn:microsoft.com/office/officeart/2018/2/layout/IconLabelList"/>
    <dgm:cxn modelId="{F4A59BA2-866A-4AC4-93AD-A0C21AA4F545}" type="presParOf" srcId="{72E61895-110B-412A-B299-C271FE2167D4}" destId="{0D867622-06C0-4DC4-B6F6-A47790355688}" srcOrd="0" destOrd="0" presId="urn:microsoft.com/office/officeart/2018/2/layout/IconLabelList"/>
    <dgm:cxn modelId="{5A8E5825-AA7F-4B76-AEE9-00BE5983022F}" type="presParOf" srcId="{0D867622-06C0-4DC4-B6F6-A47790355688}" destId="{1EB788FC-A408-4BC7-89F8-F83CE7F6ADA6}" srcOrd="0" destOrd="0" presId="urn:microsoft.com/office/officeart/2018/2/layout/IconLabelList"/>
    <dgm:cxn modelId="{E0488D70-B8F5-49FB-881F-8DD87E2B0C10}" type="presParOf" srcId="{0D867622-06C0-4DC4-B6F6-A47790355688}" destId="{D50D27FA-44E7-4C9C-BE92-1935631FB1DC}" srcOrd="1" destOrd="0" presId="urn:microsoft.com/office/officeart/2018/2/layout/IconLabelList"/>
    <dgm:cxn modelId="{BE4474DC-1F3E-4F0F-8169-9B27ABFBEC1E}" type="presParOf" srcId="{0D867622-06C0-4DC4-B6F6-A47790355688}" destId="{8A2DA0CF-40C9-463D-9F53-83C9395E8BC1}" srcOrd="2" destOrd="0" presId="urn:microsoft.com/office/officeart/2018/2/layout/IconLabelList"/>
    <dgm:cxn modelId="{3CD2EE06-1545-45E4-BF65-D1FF2EF97596}" type="presParOf" srcId="{72E61895-110B-412A-B299-C271FE2167D4}" destId="{38CB3AC0-952E-403E-B522-A94B15588893}" srcOrd="1" destOrd="0" presId="urn:microsoft.com/office/officeart/2018/2/layout/IconLabelList"/>
    <dgm:cxn modelId="{4DE650FB-E87E-4984-81F2-82A7AECBCB90}" type="presParOf" srcId="{72E61895-110B-412A-B299-C271FE2167D4}" destId="{5B55951E-B642-4295-84A9-8E0A7030C0D9}" srcOrd="2" destOrd="0" presId="urn:microsoft.com/office/officeart/2018/2/layout/IconLabelList"/>
    <dgm:cxn modelId="{C4A52ECC-05D5-4F08-92D2-08D2CA28CF31}" type="presParOf" srcId="{5B55951E-B642-4295-84A9-8E0A7030C0D9}" destId="{2197B10B-110C-4F78-8DE9-64B74B23EA84}" srcOrd="0" destOrd="0" presId="urn:microsoft.com/office/officeart/2018/2/layout/IconLabelList"/>
    <dgm:cxn modelId="{A62F0DCE-012B-4209-B6F2-7C40E92ABEFF}" type="presParOf" srcId="{5B55951E-B642-4295-84A9-8E0A7030C0D9}" destId="{0B8676F0-6B73-40BA-AA71-043D0DBB869E}" srcOrd="1" destOrd="0" presId="urn:microsoft.com/office/officeart/2018/2/layout/IconLabelList"/>
    <dgm:cxn modelId="{B8DE1B26-95CE-4E84-9AB2-F156E3E114CB}" type="presParOf" srcId="{5B55951E-B642-4295-84A9-8E0A7030C0D9}" destId="{6BC89C77-B09A-43F9-B46F-EE9B0B298EE6}" srcOrd="2" destOrd="0" presId="urn:microsoft.com/office/officeart/2018/2/layout/IconLabelList"/>
    <dgm:cxn modelId="{6F5CF662-2A20-40B6-8E94-F930820B6F3E}" type="presParOf" srcId="{72E61895-110B-412A-B299-C271FE2167D4}" destId="{EC929297-FC14-46B4-9560-7AA0B0F2E3CF}" srcOrd="3" destOrd="0" presId="urn:microsoft.com/office/officeart/2018/2/layout/IconLabelList"/>
    <dgm:cxn modelId="{C9E0EA63-F63B-4269-9D83-2ADFE5A64D67}" type="presParOf" srcId="{72E61895-110B-412A-B299-C271FE2167D4}" destId="{235A80ED-CEE6-4D2C-A4F7-CD000B5FA939}" srcOrd="4" destOrd="0" presId="urn:microsoft.com/office/officeart/2018/2/layout/IconLabelList"/>
    <dgm:cxn modelId="{DFC86952-3D61-4B83-867A-E54F65189CB6}" type="presParOf" srcId="{235A80ED-CEE6-4D2C-A4F7-CD000B5FA939}" destId="{9A1E18F1-AF63-4661-B8CE-94B706D497DB}" srcOrd="0" destOrd="0" presId="urn:microsoft.com/office/officeart/2018/2/layout/IconLabelList"/>
    <dgm:cxn modelId="{5F3C963F-13CB-4A10-B773-E5A77967CCCB}" type="presParOf" srcId="{235A80ED-CEE6-4D2C-A4F7-CD000B5FA939}" destId="{74ED9C0B-39B5-4F71-A197-CF339C538BAB}" srcOrd="1" destOrd="0" presId="urn:microsoft.com/office/officeart/2018/2/layout/IconLabelList"/>
    <dgm:cxn modelId="{2694C378-E1C2-4FC2-AE5C-383351DAFB93}" type="presParOf" srcId="{235A80ED-CEE6-4D2C-A4F7-CD000B5FA939}" destId="{29F6C639-0EDF-4B24-B4B2-DAB7DF585A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915308-3CE4-4C52-965C-13EE9464CE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0CF873-1109-49C5-AC33-6295AFFBA6AC}">
      <dgm:prSet custT="1"/>
      <dgm:spPr/>
      <dgm:t>
        <a:bodyPr/>
        <a:lstStyle/>
        <a:p>
          <a:pPr>
            <a:defRPr cap="all"/>
          </a:pPr>
          <a:r>
            <a:rPr lang="en-US" sz="2400" dirty="0"/>
            <a:t>Integration of comprehensive data sources</a:t>
          </a:r>
        </a:p>
      </dgm:t>
    </dgm:pt>
    <dgm:pt modelId="{97C87FC9-8A7F-489F-AB01-DDC4E1A9B94E}" type="parTrans" cxnId="{32A2048B-63FE-4F0C-9695-A261AD04F8D4}">
      <dgm:prSet/>
      <dgm:spPr/>
      <dgm:t>
        <a:bodyPr/>
        <a:lstStyle/>
        <a:p>
          <a:endParaRPr lang="en-US"/>
        </a:p>
      </dgm:t>
    </dgm:pt>
    <dgm:pt modelId="{0D9809B0-B423-44DB-A416-F2617A2EFE38}" type="sibTrans" cxnId="{32A2048B-63FE-4F0C-9695-A261AD04F8D4}">
      <dgm:prSet/>
      <dgm:spPr/>
      <dgm:t>
        <a:bodyPr/>
        <a:lstStyle/>
        <a:p>
          <a:endParaRPr lang="en-US"/>
        </a:p>
      </dgm:t>
    </dgm:pt>
    <dgm:pt modelId="{DC43111A-C2B8-4C09-B26F-0E88E190CF97}">
      <dgm:prSet custT="1"/>
      <dgm:spPr/>
      <dgm:t>
        <a:bodyPr/>
        <a:lstStyle/>
        <a:p>
          <a:pPr>
            <a:defRPr cap="all"/>
          </a:pPr>
          <a:r>
            <a:rPr lang="en-US" sz="2400" dirty="0"/>
            <a:t>Plans for more advanced machine learning models</a:t>
          </a:r>
        </a:p>
      </dgm:t>
    </dgm:pt>
    <dgm:pt modelId="{74923C0B-AEEA-4928-9DB0-E9E246D46636}" type="parTrans" cxnId="{6D89046F-49F8-47D8-AE6B-D29838775BC3}">
      <dgm:prSet/>
      <dgm:spPr/>
      <dgm:t>
        <a:bodyPr/>
        <a:lstStyle/>
        <a:p>
          <a:endParaRPr lang="en-US"/>
        </a:p>
      </dgm:t>
    </dgm:pt>
    <dgm:pt modelId="{1AFF9B3B-90D3-4AA2-ADC2-AC4D14C53FD9}" type="sibTrans" cxnId="{6D89046F-49F8-47D8-AE6B-D29838775BC3}">
      <dgm:prSet/>
      <dgm:spPr/>
      <dgm:t>
        <a:bodyPr/>
        <a:lstStyle/>
        <a:p>
          <a:endParaRPr lang="en-US"/>
        </a:p>
      </dgm:t>
    </dgm:pt>
    <dgm:pt modelId="{8F1FB246-4379-4F14-9C75-BF20DFF1879F}">
      <dgm:prSet custT="1"/>
      <dgm:spPr/>
      <dgm:t>
        <a:bodyPr/>
        <a:lstStyle/>
        <a:p>
          <a:pPr>
            <a:defRPr cap="all"/>
          </a:pPr>
          <a:r>
            <a:rPr lang="en-US" sz="2400" dirty="0"/>
            <a:t>Vision for the app as a robust tool integrating SS, BA, DM, and CN</a:t>
          </a:r>
        </a:p>
      </dgm:t>
    </dgm:pt>
    <dgm:pt modelId="{011A49A9-5DFF-4238-B7A9-3542F89C3219}" type="parTrans" cxnId="{982E779B-3DE3-447F-B547-712762A817D3}">
      <dgm:prSet/>
      <dgm:spPr/>
      <dgm:t>
        <a:bodyPr/>
        <a:lstStyle/>
        <a:p>
          <a:endParaRPr lang="en-US"/>
        </a:p>
      </dgm:t>
    </dgm:pt>
    <dgm:pt modelId="{7E0186C4-CA6F-4B94-8AD0-9DA8B817EA8C}" type="sibTrans" cxnId="{982E779B-3DE3-447F-B547-712762A817D3}">
      <dgm:prSet/>
      <dgm:spPr/>
      <dgm:t>
        <a:bodyPr/>
        <a:lstStyle/>
        <a:p>
          <a:endParaRPr lang="en-US"/>
        </a:p>
      </dgm:t>
    </dgm:pt>
    <dgm:pt modelId="{560BA944-0A84-43F3-9B18-9677BDED7B19}" type="pres">
      <dgm:prSet presAssocID="{24915308-3CE4-4C52-965C-13EE9464CE6B}" presName="root" presStyleCnt="0">
        <dgm:presLayoutVars>
          <dgm:dir/>
          <dgm:resizeHandles val="exact"/>
        </dgm:presLayoutVars>
      </dgm:prSet>
      <dgm:spPr/>
    </dgm:pt>
    <dgm:pt modelId="{4776F80F-C517-4674-9C7A-EAB0CD033CE4}" type="pres">
      <dgm:prSet presAssocID="{160CF873-1109-49C5-AC33-6295AFFBA6AC}" presName="compNode" presStyleCnt="0"/>
      <dgm:spPr/>
    </dgm:pt>
    <dgm:pt modelId="{4811BE7D-87A9-4E49-BF2A-6D897D14FB8B}" type="pres">
      <dgm:prSet presAssocID="{160CF873-1109-49C5-AC33-6295AFFBA6AC}" presName="iconBgRect" presStyleLbl="bgShp" presStyleIdx="0" presStyleCnt="3"/>
      <dgm:spPr/>
    </dgm:pt>
    <dgm:pt modelId="{EACD1894-3A82-4DAD-9E81-CF57E2D778D2}" type="pres">
      <dgm:prSet presAssocID="{160CF873-1109-49C5-AC33-6295AFFBA6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A4992F-7C5D-4B58-B843-384B42C79742}" type="pres">
      <dgm:prSet presAssocID="{160CF873-1109-49C5-AC33-6295AFFBA6AC}" presName="spaceRect" presStyleCnt="0"/>
      <dgm:spPr/>
    </dgm:pt>
    <dgm:pt modelId="{A3D806D5-0949-4464-949D-3FDAEB3F7DB0}" type="pres">
      <dgm:prSet presAssocID="{160CF873-1109-49C5-AC33-6295AFFBA6AC}" presName="textRect" presStyleLbl="revTx" presStyleIdx="0" presStyleCnt="3">
        <dgm:presLayoutVars>
          <dgm:chMax val="1"/>
          <dgm:chPref val="1"/>
        </dgm:presLayoutVars>
      </dgm:prSet>
      <dgm:spPr/>
    </dgm:pt>
    <dgm:pt modelId="{EB147F93-DDBF-423A-8462-8CF55109BD4B}" type="pres">
      <dgm:prSet presAssocID="{0D9809B0-B423-44DB-A416-F2617A2EFE38}" presName="sibTrans" presStyleCnt="0"/>
      <dgm:spPr/>
    </dgm:pt>
    <dgm:pt modelId="{CBDE15D6-5B9C-4ED1-BB81-00FEAC8C7011}" type="pres">
      <dgm:prSet presAssocID="{DC43111A-C2B8-4C09-B26F-0E88E190CF97}" presName="compNode" presStyleCnt="0"/>
      <dgm:spPr/>
    </dgm:pt>
    <dgm:pt modelId="{9AB6B570-3501-4990-9929-76808D2FE3FF}" type="pres">
      <dgm:prSet presAssocID="{DC43111A-C2B8-4C09-B26F-0E88E190CF97}" presName="iconBgRect" presStyleLbl="bgShp" presStyleIdx="1" presStyleCnt="3"/>
      <dgm:spPr/>
    </dgm:pt>
    <dgm:pt modelId="{4C54324C-0C92-4B47-9B37-93286D3134EC}" type="pres">
      <dgm:prSet presAssocID="{DC43111A-C2B8-4C09-B26F-0E88E190CF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30C2B4-1820-49BE-B141-EDE9F377243B}" type="pres">
      <dgm:prSet presAssocID="{DC43111A-C2B8-4C09-B26F-0E88E190CF97}" presName="spaceRect" presStyleCnt="0"/>
      <dgm:spPr/>
    </dgm:pt>
    <dgm:pt modelId="{6595DA02-AF58-4310-869C-822E4FE6AA7E}" type="pres">
      <dgm:prSet presAssocID="{DC43111A-C2B8-4C09-B26F-0E88E190CF97}" presName="textRect" presStyleLbl="revTx" presStyleIdx="1" presStyleCnt="3">
        <dgm:presLayoutVars>
          <dgm:chMax val="1"/>
          <dgm:chPref val="1"/>
        </dgm:presLayoutVars>
      </dgm:prSet>
      <dgm:spPr/>
    </dgm:pt>
    <dgm:pt modelId="{E33DAD67-6D5F-4D4E-B563-A7B79E0F5956}" type="pres">
      <dgm:prSet presAssocID="{1AFF9B3B-90D3-4AA2-ADC2-AC4D14C53FD9}" presName="sibTrans" presStyleCnt="0"/>
      <dgm:spPr/>
    </dgm:pt>
    <dgm:pt modelId="{4AEC38A3-783B-4B14-BA22-EECC31180112}" type="pres">
      <dgm:prSet presAssocID="{8F1FB246-4379-4F14-9C75-BF20DFF1879F}" presName="compNode" presStyleCnt="0"/>
      <dgm:spPr/>
    </dgm:pt>
    <dgm:pt modelId="{9542FA4E-636B-476F-B8A1-5E48DE611613}" type="pres">
      <dgm:prSet presAssocID="{8F1FB246-4379-4F14-9C75-BF20DFF1879F}" presName="iconBgRect" presStyleLbl="bgShp" presStyleIdx="2" presStyleCnt="3"/>
      <dgm:spPr/>
    </dgm:pt>
    <dgm:pt modelId="{74E874A9-DF82-4E4C-86B8-33D1A1226D65}" type="pres">
      <dgm:prSet presAssocID="{8F1FB246-4379-4F14-9C75-BF20DFF187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EA4568-C2D1-4DC3-8037-6608D870FC85}" type="pres">
      <dgm:prSet presAssocID="{8F1FB246-4379-4F14-9C75-BF20DFF1879F}" presName="spaceRect" presStyleCnt="0"/>
      <dgm:spPr/>
    </dgm:pt>
    <dgm:pt modelId="{4BE85EA2-A766-4ECE-86FC-C11FF384E676}" type="pres">
      <dgm:prSet presAssocID="{8F1FB246-4379-4F14-9C75-BF20DFF187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9A6E28-26BA-4EC2-8303-0F05EE236D0C}" type="presOf" srcId="{DC43111A-C2B8-4C09-B26F-0E88E190CF97}" destId="{6595DA02-AF58-4310-869C-822E4FE6AA7E}" srcOrd="0" destOrd="0" presId="urn:microsoft.com/office/officeart/2018/5/layout/IconCircleLabelList"/>
    <dgm:cxn modelId="{6D89046F-49F8-47D8-AE6B-D29838775BC3}" srcId="{24915308-3CE4-4C52-965C-13EE9464CE6B}" destId="{DC43111A-C2B8-4C09-B26F-0E88E190CF97}" srcOrd="1" destOrd="0" parTransId="{74923C0B-AEEA-4928-9DB0-E9E246D46636}" sibTransId="{1AFF9B3B-90D3-4AA2-ADC2-AC4D14C53FD9}"/>
    <dgm:cxn modelId="{34B3EB56-6687-47EB-93F7-06B6FDB76B70}" type="presOf" srcId="{8F1FB246-4379-4F14-9C75-BF20DFF1879F}" destId="{4BE85EA2-A766-4ECE-86FC-C11FF384E676}" srcOrd="0" destOrd="0" presId="urn:microsoft.com/office/officeart/2018/5/layout/IconCircleLabelList"/>
    <dgm:cxn modelId="{0271DA7B-B595-449E-BCF3-7733209EA294}" type="presOf" srcId="{160CF873-1109-49C5-AC33-6295AFFBA6AC}" destId="{A3D806D5-0949-4464-949D-3FDAEB3F7DB0}" srcOrd="0" destOrd="0" presId="urn:microsoft.com/office/officeart/2018/5/layout/IconCircleLabelList"/>
    <dgm:cxn modelId="{32A2048B-63FE-4F0C-9695-A261AD04F8D4}" srcId="{24915308-3CE4-4C52-965C-13EE9464CE6B}" destId="{160CF873-1109-49C5-AC33-6295AFFBA6AC}" srcOrd="0" destOrd="0" parTransId="{97C87FC9-8A7F-489F-AB01-DDC4E1A9B94E}" sibTransId="{0D9809B0-B423-44DB-A416-F2617A2EFE38}"/>
    <dgm:cxn modelId="{982E779B-3DE3-447F-B547-712762A817D3}" srcId="{24915308-3CE4-4C52-965C-13EE9464CE6B}" destId="{8F1FB246-4379-4F14-9C75-BF20DFF1879F}" srcOrd="2" destOrd="0" parTransId="{011A49A9-5DFF-4238-B7A9-3542F89C3219}" sibTransId="{7E0186C4-CA6F-4B94-8AD0-9DA8B817EA8C}"/>
    <dgm:cxn modelId="{7742B39B-E622-4723-B16E-47C50C5C5415}" type="presOf" srcId="{24915308-3CE4-4C52-965C-13EE9464CE6B}" destId="{560BA944-0A84-43F3-9B18-9677BDED7B19}" srcOrd="0" destOrd="0" presId="urn:microsoft.com/office/officeart/2018/5/layout/IconCircleLabelList"/>
    <dgm:cxn modelId="{0613B77C-888F-4558-9256-CEBF414C0A25}" type="presParOf" srcId="{560BA944-0A84-43F3-9B18-9677BDED7B19}" destId="{4776F80F-C517-4674-9C7A-EAB0CD033CE4}" srcOrd="0" destOrd="0" presId="urn:microsoft.com/office/officeart/2018/5/layout/IconCircleLabelList"/>
    <dgm:cxn modelId="{B8998B03-241A-4498-81D9-818AAD8CBB19}" type="presParOf" srcId="{4776F80F-C517-4674-9C7A-EAB0CD033CE4}" destId="{4811BE7D-87A9-4E49-BF2A-6D897D14FB8B}" srcOrd="0" destOrd="0" presId="urn:microsoft.com/office/officeart/2018/5/layout/IconCircleLabelList"/>
    <dgm:cxn modelId="{2167064B-8D51-4373-B75E-85D62324D3A0}" type="presParOf" srcId="{4776F80F-C517-4674-9C7A-EAB0CD033CE4}" destId="{EACD1894-3A82-4DAD-9E81-CF57E2D778D2}" srcOrd="1" destOrd="0" presId="urn:microsoft.com/office/officeart/2018/5/layout/IconCircleLabelList"/>
    <dgm:cxn modelId="{949C9277-580E-455E-B19D-C0E1F0DA9718}" type="presParOf" srcId="{4776F80F-C517-4674-9C7A-EAB0CD033CE4}" destId="{68A4992F-7C5D-4B58-B843-384B42C79742}" srcOrd="2" destOrd="0" presId="urn:microsoft.com/office/officeart/2018/5/layout/IconCircleLabelList"/>
    <dgm:cxn modelId="{50DF5DF6-FCCF-4EF6-8A7C-61E97819A100}" type="presParOf" srcId="{4776F80F-C517-4674-9C7A-EAB0CD033CE4}" destId="{A3D806D5-0949-4464-949D-3FDAEB3F7DB0}" srcOrd="3" destOrd="0" presId="urn:microsoft.com/office/officeart/2018/5/layout/IconCircleLabelList"/>
    <dgm:cxn modelId="{0B62B13D-AC92-4097-9839-3FAB6C785D59}" type="presParOf" srcId="{560BA944-0A84-43F3-9B18-9677BDED7B19}" destId="{EB147F93-DDBF-423A-8462-8CF55109BD4B}" srcOrd="1" destOrd="0" presId="urn:microsoft.com/office/officeart/2018/5/layout/IconCircleLabelList"/>
    <dgm:cxn modelId="{1FB3B882-FCF4-4A2E-B3C7-EC9B357E0434}" type="presParOf" srcId="{560BA944-0A84-43F3-9B18-9677BDED7B19}" destId="{CBDE15D6-5B9C-4ED1-BB81-00FEAC8C7011}" srcOrd="2" destOrd="0" presId="urn:microsoft.com/office/officeart/2018/5/layout/IconCircleLabelList"/>
    <dgm:cxn modelId="{39C8D065-661C-41F8-A23D-868301E1AC69}" type="presParOf" srcId="{CBDE15D6-5B9C-4ED1-BB81-00FEAC8C7011}" destId="{9AB6B570-3501-4990-9929-76808D2FE3FF}" srcOrd="0" destOrd="0" presId="urn:microsoft.com/office/officeart/2018/5/layout/IconCircleLabelList"/>
    <dgm:cxn modelId="{5CEC6144-F2C4-4E7C-8CCC-C8D51A1C8447}" type="presParOf" srcId="{CBDE15D6-5B9C-4ED1-BB81-00FEAC8C7011}" destId="{4C54324C-0C92-4B47-9B37-93286D3134EC}" srcOrd="1" destOrd="0" presId="urn:microsoft.com/office/officeart/2018/5/layout/IconCircleLabelList"/>
    <dgm:cxn modelId="{379641C5-52C0-4CF4-A0F9-E540DC5719D8}" type="presParOf" srcId="{CBDE15D6-5B9C-4ED1-BB81-00FEAC8C7011}" destId="{B830C2B4-1820-49BE-B141-EDE9F377243B}" srcOrd="2" destOrd="0" presId="urn:microsoft.com/office/officeart/2018/5/layout/IconCircleLabelList"/>
    <dgm:cxn modelId="{9894ED44-916C-4BD8-9831-EDDB44FFC766}" type="presParOf" srcId="{CBDE15D6-5B9C-4ED1-BB81-00FEAC8C7011}" destId="{6595DA02-AF58-4310-869C-822E4FE6AA7E}" srcOrd="3" destOrd="0" presId="urn:microsoft.com/office/officeart/2018/5/layout/IconCircleLabelList"/>
    <dgm:cxn modelId="{0264D099-52E6-4B6B-9BC4-BEA091F99C7A}" type="presParOf" srcId="{560BA944-0A84-43F3-9B18-9677BDED7B19}" destId="{E33DAD67-6D5F-4D4E-B563-A7B79E0F5956}" srcOrd="3" destOrd="0" presId="urn:microsoft.com/office/officeart/2018/5/layout/IconCircleLabelList"/>
    <dgm:cxn modelId="{6B1C4E9F-4871-48FB-A719-32F72A2A2E02}" type="presParOf" srcId="{560BA944-0A84-43F3-9B18-9677BDED7B19}" destId="{4AEC38A3-783B-4B14-BA22-EECC31180112}" srcOrd="4" destOrd="0" presId="urn:microsoft.com/office/officeart/2018/5/layout/IconCircleLabelList"/>
    <dgm:cxn modelId="{ADCA8852-8D98-4F7B-B638-BE94B5D5853C}" type="presParOf" srcId="{4AEC38A3-783B-4B14-BA22-EECC31180112}" destId="{9542FA4E-636B-476F-B8A1-5E48DE611613}" srcOrd="0" destOrd="0" presId="urn:microsoft.com/office/officeart/2018/5/layout/IconCircleLabelList"/>
    <dgm:cxn modelId="{8709FB21-B786-428D-ADB9-7DB4C2641C7C}" type="presParOf" srcId="{4AEC38A3-783B-4B14-BA22-EECC31180112}" destId="{74E874A9-DF82-4E4C-86B8-33D1A1226D65}" srcOrd="1" destOrd="0" presId="urn:microsoft.com/office/officeart/2018/5/layout/IconCircleLabelList"/>
    <dgm:cxn modelId="{9936CAC7-D5D6-42A6-8158-89D79283CCDE}" type="presParOf" srcId="{4AEC38A3-783B-4B14-BA22-EECC31180112}" destId="{B3EA4568-C2D1-4DC3-8037-6608D870FC85}" srcOrd="2" destOrd="0" presId="urn:microsoft.com/office/officeart/2018/5/layout/IconCircleLabelList"/>
    <dgm:cxn modelId="{693A79BF-E72D-46B1-8F43-AF476D5A039B}" type="presParOf" srcId="{4AEC38A3-783B-4B14-BA22-EECC31180112}" destId="{4BE85EA2-A766-4ECE-86FC-C11FF384E6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0F280-3EB7-449C-9C9C-EB093A8DD5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B0D8E30-7697-4709-9F0A-C2EB546DFD46}">
      <dgm:prSet custT="1"/>
      <dgm:spPr/>
      <dgm:t>
        <a:bodyPr/>
        <a:lstStyle/>
        <a:p>
          <a:r>
            <a:rPr lang="en-US" sz="2400" dirty="0"/>
            <a:t>Summary of project significance</a:t>
          </a:r>
        </a:p>
      </dgm:t>
    </dgm:pt>
    <dgm:pt modelId="{1A420C53-D0ED-4DF4-BE7E-E1557865EAE1}" type="parTrans" cxnId="{32CC38AE-BF6F-4902-BA77-6BA6C32141DD}">
      <dgm:prSet/>
      <dgm:spPr/>
      <dgm:t>
        <a:bodyPr/>
        <a:lstStyle/>
        <a:p>
          <a:endParaRPr lang="en-US"/>
        </a:p>
      </dgm:t>
    </dgm:pt>
    <dgm:pt modelId="{6263D93C-435F-4CA4-8C79-C2A5B36E9C90}" type="sibTrans" cxnId="{32CC38AE-BF6F-4902-BA77-6BA6C32141DD}">
      <dgm:prSet/>
      <dgm:spPr/>
      <dgm:t>
        <a:bodyPr/>
        <a:lstStyle/>
        <a:p>
          <a:endParaRPr lang="en-US"/>
        </a:p>
      </dgm:t>
    </dgm:pt>
    <dgm:pt modelId="{4B406FA6-F57D-438A-9354-736190719017}">
      <dgm:prSet custT="1"/>
      <dgm:spPr/>
      <dgm:t>
        <a:bodyPr/>
        <a:lstStyle/>
        <a:p>
          <a:r>
            <a:rPr lang="en-US" sz="2400" dirty="0"/>
            <a:t>Demonstration of interdisciplinary education application</a:t>
          </a:r>
        </a:p>
      </dgm:t>
    </dgm:pt>
    <dgm:pt modelId="{D7586EBC-CCFF-4C1C-8363-F0633F5FC990}" type="parTrans" cxnId="{56349074-D86B-492E-A8F4-8177CCDC33B2}">
      <dgm:prSet/>
      <dgm:spPr/>
      <dgm:t>
        <a:bodyPr/>
        <a:lstStyle/>
        <a:p>
          <a:endParaRPr lang="en-US"/>
        </a:p>
      </dgm:t>
    </dgm:pt>
    <dgm:pt modelId="{014C9E91-6A2F-4E4D-A80F-C490815CD854}" type="sibTrans" cxnId="{56349074-D86B-492E-A8F4-8177CCDC33B2}">
      <dgm:prSet/>
      <dgm:spPr/>
      <dgm:t>
        <a:bodyPr/>
        <a:lstStyle/>
        <a:p>
          <a:endParaRPr lang="en-US"/>
        </a:p>
      </dgm:t>
    </dgm:pt>
    <dgm:pt modelId="{A9578AB6-B115-49AC-B19D-3980C82E71BA}">
      <dgm:prSet/>
      <dgm:spPr/>
      <dgm:t>
        <a:bodyPr/>
        <a:lstStyle/>
        <a:p>
          <a:r>
            <a:rPr lang="en-US" dirty="0"/>
            <a:t>Reflection on the educational experience at WTAMU</a:t>
          </a:r>
        </a:p>
      </dgm:t>
    </dgm:pt>
    <dgm:pt modelId="{95484F1D-E016-4447-AC84-3A84E8507696}" type="parTrans" cxnId="{0422C280-60DB-4CEF-8439-F6661D1933AD}">
      <dgm:prSet/>
      <dgm:spPr/>
      <dgm:t>
        <a:bodyPr/>
        <a:lstStyle/>
        <a:p>
          <a:endParaRPr lang="en-US"/>
        </a:p>
      </dgm:t>
    </dgm:pt>
    <dgm:pt modelId="{575555FB-5049-47F4-99E4-EFFAEF0804A1}" type="sibTrans" cxnId="{0422C280-60DB-4CEF-8439-F6661D1933AD}">
      <dgm:prSet/>
      <dgm:spPr/>
      <dgm:t>
        <a:bodyPr/>
        <a:lstStyle/>
        <a:p>
          <a:endParaRPr lang="en-US"/>
        </a:p>
      </dgm:t>
    </dgm:pt>
    <dgm:pt modelId="{921B137C-82AD-4327-8B4F-C37B751CF4E6}" type="pres">
      <dgm:prSet presAssocID="{DFF0F280-3EB7-449C-9C9C-EB093A8DD5CD}" presName="root" presStyleCnt="0">
        <dgm:presLayoutVars>
          <dgm:dir/>
          <dgm:resizeHandles val="exact"/>
        </dgm:presLayoutVars>
      </dgm:prSet>
      <dgm:spPr/>
    </dgm:pt>
    <dgm:pt modelId="{0BF3460E-6791-4DDA-AF62-05231FF16BF2}" type="pres">
      <dgm:prSet presAssocID="{0B0D8E30-7697-4709-9F0A-C2EB546DFD46}" presName="compNode" presStyleCnt="0"/>
      <dgm:spPr/>
    </dgm:pt>
    <dgm:pt modelId="{1867B81B-82B8-48B3-A238-2233CEAACB51}" type="pres">
      <dgm:prSet presAssocID="{0B0D8E30-7697-4709-9F0A-C2EB546DFD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F257E2-C6F0-42E4-9BA0-BFD7C0EA291A}" type="pres">
      <dgm:prSet presAssocID="{0B0D8E30-7697-4709-9F0A-C2EB546DFD46}" presName="spaceRect" presStyleCnt="0"/>
      <dgm:spPr/>
    </dgm:pt>
    <dgm:pt modelId="{4277B270-8DCE-41A9-8BF9-A810B6264870}" type="pres">
      <dgm:prSet presAssocID="{0B0D8E30-7697-4709-9F0A-C2EB546DFD46}" presName="textRect" presStyleLbl="revTx" presStyleIdx="0" presStyleCnt="3">
        <dgm:presLayoutVars>
          <dgm:chMax val="1"/>
          <dgm:chPref val="1"/>
        </dgm:presLayoutVars>
      </dgm:prSet>
      <dgm:spPr/>
    </dgm:pt>
    <dgm:pt modelId="{EE376188-FB03-4AE6-AC9B-255DC4A56BCF}" type="pres">
      <dgm:prSet presAssocID="{6263D93C-435F-4CA4-8C79-C2A5B36E9C90}" presName="sibTrans" presStyleCnt="0"/>
      <dgm:spPr/>
    </dgm:pt>
    <dgm:pt modelId="{8BAE6193-9ECA-45CA-A2E5-8DE5931E84BA}" type="pres">
      <dgm:prSet presAssocID="{4B406FA6-F57D-438A-9354-736190719017}" presName="compNode" presStyleCnt="0"/>
      <dgm:spPr/>
    </dgm:pt>
    <dgm:pt modelId="{D9DCCB37-F6DE-48E3-823C-6BF88E0DB028}" type="pres">
      <dgm:prSet presAssocID="{4B406FA6-F57D-438A-9354-7361907190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8A3CF22-323E-4759-AB88-E609BF17473E}" type="pres">
      <dgm:prSet presAssocID="{4B406FA6-F57D-438A-9354-736190719017}" presName="spaceRect" presStyleCnt="0"/>
      <dgm:spPr/>
    </dgm:pt>
    <dgm:pt modelId="{BDB7DF90-988D-4853-8E5A-356EC37C6828}" type="pres">
      <dgm:prSet presAssocID="{4B406FA6-F57D-438A-9354-736190719017}" presName="textRect" presStyleLbl="revTx" presStyleIdx="1" presStyleCnt="3">
        <dgm:presLayoutVars>
          <dgm:chMax val="1"/>
          <dgm:chPref val="1"/>
        </dgm:presLayoutVars>
      </dgm:prSet>
      <dgm:spPr/>
    </dgm:pt>
    <dgm:pt modelId="{17A145FF-0CDF-47AB-AC2E-84A125F89547}" type="pres">
      <dgm:prSet presAssocID="{014C9E91-6A2F-4E4D-A80F-C490815CD854}" presName="sibTrans" presStyleCnt="0"/>
      <dgm:spPr/>
    </dgm:pt>
    <dgm:pt modelId="{7413CD4D-48E8-4916-BEB3-14C3AC0B2223}" type="pres">
      <dgm:prSet presAssocID="{A9578AB6-B115-49AC-B19D-3980C82E71BA}" presName="compNode" presStyleCnt="0"/>
      <dgm:spPr/>
    </dgm:pt>
    <dgm:pt modelId="{8EEC0599-864D-4487-B45B-B9FC09944489}" type="pres">
      <dgm:prSet presAssocID="{A9578AB6-B115-49AC-B19D-3980C82E71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5AE1F0-889C-446B-B729-8B4881A9B4D1}" type="pres">
      <dgm:prSet presAssocID="{A9578AB6-B115-49AC-B19D-3980C82E71BA}" presName="spaceRect" presStyleCnt="0"/>
      <dgm:spPr/>
    </dgm:pt>
    <dgm:pt modelId="{46F8BFB5-D635-4FBB-A48A-A155A8F4BD43}" type="pres">
      <dgm:prSet presAssocID="{A9578AB6-B115-49AC-B19D-3980C82E71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CD5A126-218B-432A-BF5B-ED02ED368CCB}" type="presOf" srcId="{4B406FA6-F57D-438A-9354-736190719017}" destId="{BDB7DF90-988D-4853-8E5A-356EC37C6828}" srcOrd="0" destOrd="0" presId="urn:microsoft.com/office/officeart/2018/2/layout/IconLabelList"/>
    <dgm:cxn modelId="{78EB022D-A0A1-400E-B7E4-289877A91C82}" type="presOf" srcId="{DFF0F280-3EB7-449C-9C9C-EB093A8DD5CD}" destId="{921B137C-82AD-4327-8B4F-C37B751CF4E6}" srcOrd="0" destOrd="0" presId="urn:microsoft.com/office/officeart/2018/2/layout/IconLabelList"/>
    <dgm:cxn modelId="{56349074-D86B-492E-A8F4-8177CCDC33B2}" srcId="{DFF0F280-3EB7-449C-9C9C-EB093A8DD5CD}" destId="{4B406FA6-F57D-438A-9354-736190719017}" srcOrd="1" destOrd="0" parTransId="{D7586EBC-CCFF-4C1C-8363-F0633F5FC990}" sibTransId="{014C9E91-6A2F-4E4D-A80F-C490815CD854}"/>
    <dgm:cxn modelId="{A656A17B-B9FC-4BFB-82D7-321392368563}" type="presOf" srcId="{0B0D8E30-7697-4709-9F0A-C2EB546DFD46}" destId="{4277B270-8DCE-41A9-8BF9-A810B6264870}" srcOrd="0" destOrd="0" presId="urn:microsoft.com/office/officeart/2018/2/layout/IconLabelList"/>
    <dgm:cxn modelId="{0422C280-60DB-4CEF-8439-F6661D1933AD}" srcId="{DFF0F280-3EB7-449C-9C9C-EB093A8DD5CD}" destId="{A9578AB6-B115-49AC-B19D-3980C82E71BA}" srcOrd="2" destOrd="0" parTransId="{95484F1D-E016-4447-AC84-3A84E8507696}" sibTransId="{575555FB-5049-47F4-99E4-EFFAEF0804A1}"/>
    <dgm:cxn modelId="{5BE09C93-5199-4568-9678-DF32A63FEA27}" type="presOf" srcId="{A9578AB6-B115-49AC-B19D-3980C82E71BA}" destId="{46F8BFB5-D635-4FBB-A48A-A155A8F4BD43}" srcOrd="0" destOrd="0" presId="urn:microsoft.com/office/officeart/2018/2/layout/IconLabelList"/>
    <dgm:cxn modelId="{32CC38AE-BF6F-4902-BA77-6BA6C32141DD}" srcId="{DFF0F280-3EB7-449C-9C9C-EB093A8DD5CD}" destId="{0B0D8E30-7697-4709-9F0A-C2EB546DFD46}" srcOrd="0" destOrd="0" parTransId="{1A420C53-D0ED-4DF4-BE7E-E1557865EAE1}" sibTransId="{6263D93C-435F-4CA4-8C79-C2A5B36E9C90}"/>
    <dgm:cxn modelId="{F4CC2B1D-9692-4F7D-8CE1-258A17A639D2}" type="presParOf" srcId="{921B137C-82AD-4327-8B4F-C37B751CF4E6}" destId="{0BF3460E-6791-4DDA-AF62-05231FF16BF2}" srcOrd="0" destOrd="0" presId="urn:microsoft.com/office/officeart/2018/2/layout/IconLabelList"/>
    <dgm:cxn modelId="{D751336D-1CF9-46BD-BD73-43DEFD1D4FB5}" type="presParOf" srcId="{0BF3460E-6791-4DDA-AF62-05231FF16BF2}" destId="{1867B81B-82B8-48B3-A238-2233CEAACB51}" srcOrd="0" destOrd="0" presId="urn:microsoft.com/office/officeart/2018/2/layout/IconLabelList"/>
    <dgm:cxn modelId="{4DFBBF12-84D8-464F-99AF-3AFDD159B61E}" type="presParOf" srcId="{0BF3460E-6791-4DDA-AF62-05231FF16BF2}" destId="{68F257E2-C6F0-42E4-9BA0-BFD7C0EA291A}" srcOrd="1" destOrd="0" presId="urn:microsoft.com/office/officeart/2018/2/layout/IconLabelList"/>
    <dgm:cxn modelId="{20C87D86-B24A-4BF2-BC5E-8432324805C3}" type="presParOf" srcId="{0BF3460E-6791-4DDA-AF62-05231FF16BF2}" destId="{4277B270-8DCE-41A9-8BF9-A810B6264870}" srcOrd="2" destOrd="0" presId="urn:microsoft.com/office/officeart/2018/2/layout/IconLabelList"/>
    <dgm:cxn modelId="{6E163D2D-5EAD-4B4A-839E-EE16F1F3BD90}" type="presParOf" srcId="{921B137C-82AD-4327-8B4F-C37B751CF4E6}" destId="{EE376188-FB03-4AE6-AC9B-255DC4A56BCF}" srcOrd="1" destOrd="0" presId="urn:microsoft.com/office/officeart/2018/2/layout/IconLabelList"/>
    <dgm:cxn modelId="{51089DA8-BCAB-4464-AFB0-941DE6A4CB18}" type="presParOf" srcId="{921B137C-82AD-4327-8B4F-C37B751CF4E6}" destId="{8BAE6193-9ECA-45CA-A2E5-8DE5931E84BA}" srcOrd="2" destOrd="0" presId="urn:microsoft.com/office/officeart/2018/2/layout/IconLabelList"/>
    <dgm:cxn modelId="{88EFB5B0-9050-46CA-872F-5AB05EB67D1B}" type="presParOf" srcId="{8BAE6193-9ECA-45CA-A2E5-8DE5931E84BA}" destId="{D9DCCB37-F6DE-48E3-823C-6BF88E0DB028}" srcOrd="0" destOrd="0" presId="urn:microsoft.com/office/officeart/2018/2/layout/IconLabelList"/>
    <dgm:cxn modelId="{4C9DF110-13C2-4179-AE6C-FFA10C7BB966}" type="presParOf" srcId="{8BAE6193-9ECA-45CA-A2E5-8DE5931E84BA}" destId="{88A3CF22-323E-4759-AB88-E609BF17473E}" srcOrd="1" destOrd="0" presId="urn:microsoft.com/office/officeart/2018/2/layout/IconLabelList"/>
    <dgm:cxn modelId="{1883258B-65D9-404B-9834-9423C19EB00A}" type="presParOf" srcId="{8BAE6193-9ECA-45CA-A2E5-8DE5931E84BA}" destId="{BDB7DF90-988D-4853-8E5A-356EC37C6828}" srcOrd="2" destOrd="0" presId="urn:microsoft.com/office/officeart/2018/2/layout/IconLabelList"/>
    <dgm:cxn modelId="{501BF2D0-3959-4326-B817-743A250DD610}" type="presParOf" srcId="{921B137C-82AD-4327-8B4F-C37B751CF4E6}" destId="{17A145FF-0CDF-47AB-AC2E-84A125F89547}" srcOrd="3" destOrd="0" presId="urn:microsoft.com/office/officeart/2018/2/layout/IconLabelList"/>
    <dgm:cxn modelId="{7C8D4BDA-4062-4EA9-950B-148565FA99B7}" type="presParOf" srcId="{921B137C-82AD-4327-8B4F-C37B751CF4E6}" destId="{7413CD4D-48E8-4916-BEB3-14C3AC0B2223}" srcOrd="4" destOrd="0" presId="urn:microsoft.com/office/officeart/2018/2/layout/IconLabelList"/>
    <dgm:cxn modelId="{7B1BC5A9-6E2E-4634-B3C1-718344FDAF16}" type="presParOf" srcId="{7413CD4D-48E8-4916-BEB3-14C3AC0B2223}" destId="{8EEC0599-864D-4487-B45B-B9FC09944489}" srcOrd="0" destOrd="0" presId="urn:microsoft.com/office/officeart/2018/2/layout/IconLabelList"/>
    <dgm:cxn modelId="{9F41BDD7-E0F0-49F1-9036-2DCC9D3A6CAD}" type="presParOf" srcId="{7413CD4D-48E8-4916-BEB3-14C3AC0B2223}" destId="{555AE1F0-889C-446B-B729-8B4881A9B4D1}" srcOrd="1" destOrd="0" presId="urn:microsoft.com/office/officeart/2018/2/layout/IconLabelList"/>
    <dgm:cxn modelId="{8ECE0367-F3BD-4D00-982C-22FB51240644}" type="presParOf" srcId="{7413CD4D-48E8-4916-BEB3-14C3AC0B2223}" destId="{46F8BFB5-D635-4FBB-A48A-A155A8F4BD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917A7-2D43-49D9-A761-A144A28D7290}">
      <dsp:nvSpPr>
        <dsp:cNvPr id="0" name=""/>
        <dsp:cNvSpPr/>
      </dsp:nvSpPr>
      <dsp:spPr>
        <a:xfrm>
          <a:off x="875231" y="0"/>
          <a:ext cx="3496878" cy="349687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5B5D2-414A-41D7-8E6F-1E81E64A22AE}">
      <dsp:nvSpPr>
        <dsp:cNvPr id="0" name=""/>
        <dsp:cNvSpPr/>
      </dsp:nvSpPr>
      <dsp:spPr>
        <a:xfrm>
          <a:off x="1207434" y="332203"/>
          <a:ext cx="1363782" cy="136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 for backend development</a:t>
          </a:r>
        </a:p>
      </dsp:txBody>
      <dsp:txXfrm>
        <a:off x="1274008" y="398777"/>
        <a:ext cx="1230634" cy="1230634"/>
      </dsp:txXfrm>
    </dsp:sp>
    <dsp:sp modelId="{C127CCA2-3E9F-4D9B-A6D5-BC876068313F}">
      <dsp:nvSpPr>
        <dsp:cNvPr id="0" name=""/>
        <dsp:cNvSpPr/>
      </dsp:nvSpPr>
      <dsp:spPr>
        <a:xfrm>
          <a:off x="2676123" y="332203"/>
          <a:ext cx="1363782" cy="136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Streamlit</a:t>
          </a:r>
          <a:r>
            <a:rPr lang="en-US" sz="1400" kern="1200" dirty="0"/>
            <a:t> for web interface</a:t>
          </a:r>
        </a:p>
      </dsp:txBody>
      <dsp:txXfrm>
        <a:off x="2742697" y="398777"/>
        <a:ext cx="1230634" cy="1230634"/>
      </dsp:txXfrm>
    </dsp:sp>
    <dsp:sp modelId="{1F493BB6-2981-4EF9-99A6-3F9B9AA5E18C}">
      <dsp:nvSpPr>
        <dsp:cNvPr id="0" name=""/>
        <dsp:cNvSpPr/>
      </dsp:nvSpPr>
      <dsp:spPr>
        <a:xfrm>
          <a:off x="1207434" y="1800892"/>
          <a:ext cx="1363782" cy="136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 of software development methods</a:t>
          </a:r>
        </a:p>
      </dsp:txBody>
      <dsp:txXfrm>
        <a:off x="1274008" y="1867466"/>
        <a:ext cx="1230634" cy="1230634"/>
      </dsp:txXfrm>
    </dsp:sp>
    <dsp:sp modelId="{1AB49B12-7C50-422D-A883-92E6CB7A3ADD}">
      <dsp:nvSpPr>
        <dsp:cNvPr id="0" name=""/>
        <dsp:cNvSpPr/>
      </dsp:nvSpPr>
      <dsp:spPr>
        <a:xfrm>
          <a:off x="2676123" y="1800892"/>
          <a:ext cx="1363782" cy="136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System architecture insights</a:t>
          </a:r>
        </a:p>
      </dsp:txBody>
      <dsp:txXfrm>
        <a:off x="2742697" y="1867466"/>
        <a:ext cx="1230634" cy="1230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918C5-2ABB-4D6A-B759-D182DAF4D931}">
      <dsp:nvSpPr>
        <dsp:cNvPr id="0" name=""/>
        <dsp:cNvSpPr/>
      </dsp:nvSpPr>
      <dsp:spPr>
        <a:xfrm>
          <a:off x="143626" y="97585"/>
          <a:ext cx="3105888" cy="257670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EE76D-C4BB-4F6A-9170-D415AA5A1898}">
      <dsp:nvSpPr>
        <dsp:cNvPr id="0" name=""/>
        <dsp:cNvSpPr/>
      </dsp:nvSpPr>
      <dsp:spPr>
        <a:xfrm>
          <a:off x="1135476" y="82484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FDB2F-BC81-441A-A76C-17EBF236B150}">
      <dsp:nvSpPr>
        <dsp:cNvPr id="0" name=""/>
        <dsp:cNvSpPr/>
      </dsp:nvSpPr>
      <dsp:spPr>
        <a:xfrm>
          <a:off x="93445" y="2973031"/>
          <a:ext cx="320625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Predictive modeling techniques used (logistic regression, </a:t>
          </a:r>
          <a:r>
            <a:rPr lang="en-US" sz="2000" kern="1200" dirty="0" err="1"/>
            <a:t>LightGBM</a:t>
          </a:r>
          <a:r>
            <a:rPr lang="en-US" sz="2000" kern="1200" dirty="0"/>
            <a:t>)</a:t>
          </a:r>
        </a:p>
      </dsp:txBody>
      <dsp:txXfrm>
        <a:off x="93445" y="2973031"/>
        <a:ext cx="3206250" cy="1122187"/>
      </dsp:txXfrm>
    </dsp:sp>
    <dsp:sp modelId="{2B0173E2-5A01-4B73-8500-23DFCC843675}">
      <dsp:nvSpPr>
        <dsp:cNvPr id="0" name=""/>
        <dsp:cNvSpPr/>
      </dsp:nvSpPr>
      <dsp:spPr>
        <a:xfrm>
          <a:off x="4001044" y="136917"/>
          <a:ext cx="2925739" cy="241937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9605E-F6D6-4920-AFE4-3C4771895774}">
      <dsp:nvSpPr>
        <dsp:cNvPr id="0" name=""/>
        <dsp:cNvSpPr/>
      </dsp:nvSpPr>
      <dsp:spPr>
        <a:xfrm>
          <a:off x="4902820" y="78551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608E3-74E3-4555-BA81-AD00CC088DC1}">
      <dsp:nvSpPr>
        <dsp:cNvPr id="0" name=""/>
        <dsp:cNvSpPr/>
      </dsp:nvSpPr>
      <dsp:spPr>
        <a:xfrm>
          <a:off x="3860789" y="2933700"/>
          <a:ext cx="320625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Analysis of user behavior data</a:t>
          </a:r>
        </a:p>
      </dsp:txBody>
      <dsp:txXfrm>
        <a:off x="3860789" y="2933700"/>
        <a:ext cx="3206250" cy="1122187"/>
      </dsp:txXfrm>
    </dsp:sp>
    <dsp:sp modelId="{DBD67AD2-5CAD-40FC-B9D0-ED19BBFD40C0}">
      <dsp:nvSpPr>
        <dsp:cNvPr id="0" name=""/>
        <dsp:cNvSpPr/>
      </dsp:nvSpPr>
      <dsp:spPr>
        <a:xfrm>
          <a:off x="8253352" y="25280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687BB-7898-46D5-8F9E-90C2D6D5648F}">
      <dsp:nvSpPr>
        <dsp:cNvPr id="0" name=""/>
        <dsp:cNvSpPr/>
      </dsp:nvSpPr>
      <dsp:spPr>
        <a:xfrm>
          <a:off x="8330416" y="467201"/>
          <a:ext cx="1801683" cy="1527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F022D-02A2-4A2F-A251-5EF15F86911B}">
      <dsp:nvSpPr>
        <dsp:cNvPr id="0" name=""/>
        <dsp:cNvSpPr/>
      </dsp:nvSpPr>
      <dsp:spPr>
        <a:xfrm>
          <a:off x="7628133" y="2817808"/>
          <a:ext cx="3206250" cy="112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Application of statistical and predictive modeling to business decisions</a:t>
          </a:r>
        </a:p>
      </dsp:txBody>
      <dsp:txXfrm>
        <a:off x="7628133" y="2817808"/>
        <a:ext cx="3206250" cy="112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788FC-A408-4BC7-89F8-F83CE7F6ADA6}">
      <dsp:nvSpPr>
        <dsp:cNvPr id="0" name=""/>
        <dsp:cNvSpPr/>
      </dsp:nvSpPr>
      <dsp:spPr>
        <a:xfrm>
          <a:off x="947201" y="448220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DA0CF-40C9-463D-9F53-83C9395E8BC1}">
      <dsp:nvSpPr>
        <dsp:cNvPr id="0" name=""/>
        <dsp:cNvSpPr/>
      </dsp:nvSpPr>
      <dsp:spPr>
        <a:xfrm>
          <a:off x="59990" y="2394584"/>
          <a:ext cx="3226223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Importance of data integrity and usability</a:t>
          </a:r>
        </a:p>
      </dsp:txBody>
      <dsp:txXfrm>
        <a:off x="59990" y="2394584"/>
        <a:ext cx="3226223" cy="1350000"/>
      </dsp:txXfrm>
    </dsp:sp>
    <dsp:sp modelId="{2197B10B-110C-4F78-8DE9-64B74B23EA84}">
      <dsp:nvSpPr>
        <dsp:cNvPr id="0" name=""/>
        <dsp:cNvSpPr/>
      </dsp:nvSpPr>
      <dsp:spPr>
        <a:xfrm>
          <a:off x="4738014" y="448220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89C77-B09A-43F9-B46F-EE9B0B298EE6}">
      <dsp:nvSpPr>
        <dsp:cNvPr id="0" name=""/>
        <dsp:cNvSpPr/>
      </dsp:nvSpPr>
      <dsp:spPr>
        <a:xfrm>
          <a:off x="3850802" y="2394584"/>
          <a:ext cx="3226223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preprocessing steps</a:t>
          </a:r>
        </a:p>
      </dsp:txBody>
      <dsp:txXfrm>
        <a:off x="3850802" y="2394584"/>
        <a:ext cx="3226223" cy="1350000"/>
      </dsp:txXfrm>
    </dsp:sp>
    <dsp:sp modelId="{9A1E18F1-AF63-4661-B8CE-94B706D497DB}">
      <dsp:nvSpPr>
        <dsp:cNvPr id="0" name=""/>
        <dsp:cNvSpPr/>
      </dsp:nvSpPr>
      <dsp:spPr>
        <a:xfrm>
          <a:off x="8528826" y="448220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6C639-0EDF-4B24-B4B2-DAB7DF585AD6}">
      <dsp:nvSpPr>
        <dsp:cNvPr id="0" name=""/>
        <dsp:cNvSpPr/>
      </dsp:nvSpPr>
      <dsp:spPr>
        <a:xfrm>
          <a:off x="7641615" y="2394584"/>
          <a:ext cx="3226223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Enhancement of model performance through effective data management</a:t>
          </a:r>
        </a:p>
      </dsp:txBody>
      <dsp:txXfrm>
        <a:off x="7641615" y="2394584"/>
        <a:ext cx="3226223" cy="135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1BE7D-87A9-4E49-BF2A-6D897D14FB8B}">
      <dsp:nvSpPr>
        <dsp:cNvPr id="0" name=""/>
        <dsp:cNvSpPr/>
      </dsp:nvSpPr>
      <dsp:spPr>
        <a:xfrm>
          <a:off x="718664" y="139067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D1894-3A82-4DAD-9E81-CF57E2D778D2}">
      <dsp:nvSpPr>
        <dsp:cNvPr id="0" name=""/>
        <dsp:cNvSpPr/>
      </dsp:nvSpPr>
      <dsp:spPr>
        <a:xfrm>
          <a:off x="1135476" y="55587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06D5-0949-4464-949D-3FDAEB3F7DB0}">
      <dsp:nvSpPr>
        <dsp:cNvPr id="0" name=""/>
        <dsp:cNvSpPr/>
      </dsp:nvSpPr>
      <dsp:spPr>
        <a:xfrm>
          <a:off x="93445" y="2704067"/>
          <a:ext cx="3206250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Integration of comprehensive data sources</a:t>
          </a:r>
        </a:p>
      </dsp:txBody>
      <dsp:txXfrm>
        <a:off x="93445" y="2704067"/>
        <a:ext cx="3206250" cy="1349670"/>
      </dsp:txXfrm>
    </dsp:sp>
    <dsp:sp modelId="{9AB6B570-3501-4990-9929-76808D2FE3FF}">
      <dsp:nvSpPr>
        <dsp:cNvPr id="0" name=""/>
        <dsp:cNvSpPr/>
      </dsp:nvSpPr>
      <dsp:spPr>
        <a:xfrm>
          <a:off x="4486008" y="139067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4324C-0C92-4B47-9B37-93286D3134EC}">
      <dsp:nvSpPr>
        <dsp:cNvPr id="0" name=""/>
        <dsp:cNvSpPr/>
      </dsp:nvSpPr>
      <dsp:spPr>
        <a:xfrm>
          <a:off x="4902820" y="55587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5DA02-AF58-4310-869C-822E4FE6AA7E}">
      <dsp:nvSpPr>
        <dsp:cNvPr id="0" name=""/>
        <dsp:cNvSpPr/>
      </dsp:nvSpPr>
      <dsp:spPr>
        <a:xfrm>
          <a:off x="3860789" y="2704067"/>
          <a:ext cx="3206250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Plans for more advanced machine learning models</a:t>
          </a:r>
        </a:p>
      </dsp:txBody>
      <dsp:txXfrm>
        <a:off x="3860789" y="2704067"/>
        <a:ext cx="3206250" cy="1349670"/>
      </dsp:txXfrm>
    </dsp:sp>
    <dsp:sp modelId="{9542FA4E-636B-476F-B8A1-5E48DE611613}">
      <dsp:nvSpPr>
        <dsp:cNvPr id="0" name=""/>
        <dsp:cNvSpPr/>
      </dsp:nvSpPr>
      <dsp:spPr>
        <a:xfrm>
          <a:off x="8253352" y="139067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874A9-DF82-4E4C-86B8-33D1A1226D65}">
      <dsp:nvSpPr>
        <dsp:cNvPr id="0" name=""/>
        <dsp:cNvSpPr/>
      </dsp:nvSpPr>
      <dsp:spPr>
        <a:xfrm>
          <a:off x="8670164" y="555879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85EA2-A766-4ECE-86FC-C11FF384E676}">
      <dsp:nvSpPr>
        <dsp:cNvPr id="0" name=""/>
        <dsp:cNvSpPr/>
      </dsp:nvSpPr>
      <dsp:spPr>
        <a:xfrm>
          <a:off x="7628133" y="2704067"/>
          <a:ext cx="3206250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Vision for the app as a robust tool integrating SS, BA, DM, and CN</a:t>
          </a:r>
        </a:p>
      </dsp:txBody>
      <dsp:txXfrm>
        <a:off x="7628133" y="2704067"/>
        <a:ext cx="3206250" cy="13496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7B81B-82B8-48B3-A238-2233CEAACB51}">
      <dsp:nvSpPr>
        <dsp:cNvPr id="0" name=""/>
        <dsp:cNvSpPr/>
      </dsp:nvSpPr>
      <dsp:spPr>
        <a:xfrm>
          <a:off x="947201" y="646529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7B270-8DCE-41A9-8BF9-A810B6264870}">
      <dsp:nvSpPr>
        <dsp:cNvPr id="0" name=""/>
        <dsp:cNvSpPr/>
      </dsp:nvSpPr>
      <dsp:spPr>
        <a:xfrm>
          <a:off x="59990" y="2533775"/>
          <a:ext cx="322622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Summary of project significance</a:t>
          </a:r>
        </a:p>
      </dsp:txBody>
      <dsp:txXfrm>
        <a:off x="59990" y="2533775"/>
        <a:ext cx="3226223" cy="1012500"/>
      </dsp:txXfrm>
    </dsp:sp>
    <dsp:sp modelId="{D9DCCB37-F6DE-48E3-823C-6BF88E0DB028}">
      <dsp:nvSpPr>
        <dsp:cNvPr id="0" name=""/>
        <dsp:cNvSpPr/>
      </dsp:nvSpPr>
      <dsp:spPr>
        <a:xfrm>
          <a:off x="4738014" y="646529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7DF90-988D-4853-8E5A-356EC37C6828}">
      <dsp:nvSpPr>
        <dsp:cNvPr id="0" name=""/>
        <dsp:cNvSpPr/>
      </dsp:nvSpPr>
      <dsp:spPr>
        <a:xfrm>
          <a:off x="3850802" y="2533775"/>
          <a:ext cx="322622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Demonstration of interdisciplinary education application</a:t>
          </a:r>
        </a:p>
      </dsp:txBody>
      <dsp:txXfrm>
        <a:off x="3850802" y="2533775"/>
        <a:ext cx="3226223" cy="1012500"/>
      </dsp:txXfrm>
    </dsp:sp>
    <dsp:sp modelId="{8EEC0599-864D-4487-B45B-B9FC09944489}">
      <dsp:nvSpPr>
        <dsp:cNvPr id="0" name=""/>
        <dsp:cNvSpPr/>
      </dsp:nvSpPr>
      <dsp:spPr>
        <a:xfrm>
          <a:off x="8528826" y="646529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8BFB5-D635-4FBB-A48A-A155A8F4BD43}">
      <dsp:nvSpPr>
        <dsp:cNvPr id="0" name=""/>
        <dsp:cNvSpPr/>
      </dsp:nvSpPr>
      <dsp:spPr>
        <a:xfrm>
          <a:off x="7641615" y="2533775"/>
          <a:ext cx="322622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Reflection on the educational experience at WTAMU</a:t>
          </a:r>
        </a:p>
      </dsp:txBody>
      <dsp:txXfrm>
        <a:off x="7641615" y="2533775"/>
        <a:ext cx="3226223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97449B0-7C48-45A5-A5A7-C9FA397B23F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6FCB79F-8FFC-41E5-BF65-52FF0C66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2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611F4-3346-85EF-CFAB-596EEF06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293" y="-1478747"/>
            <a:ext cx="4620584" cy="4567137"/>
          </a:xfrm>
        </p:spPr>
        <p:txBody>
          <a:bodyPr>
            <a:normAutofit/>
          </a:bodyPr>
          <a:lstStyle/>
          <a:p>
            <a:r>
              <a:rPr lang="en-US" sz="4400" dirty="0"/>
              <a:t>Online Shopper Intention Prediction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6CF3D-51D3-5372-ED4C-0967A1BFD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6813" y="4070555"/>
            <a:ext cx="6462841" cy="2002288"/>
          </a:xfrm>
        </p:spPr>
        <p:txBody>
          <a:bodyPr>
            <a:normAutofit/>
          </a:bodyPr>
          <a:lstStyle/>
          <a:p>
            <a:r>
              <a:rPr lang="en-US" sz="1800" dirty="0"/>
              <a:t>Fougnigue Sefon</a:t>
            </a:r>
          </a:p>
          <a:p>
            <a:r>
              <a:rPr lang="en-US" sz="1800" dirty="0"/>
              <a:t>Master of Science in Computer Information Systems and Business Analytics</a:t>
            </a:r>
          </a:p>
          <a:p>
            <a:r>
              <a:rPr lang="en-US" sz="1800" dirty="0"/>
              <a:t>West Texas A&amp;M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BF824-6D39-2F17-A496-B7C329620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780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82EB2-5D2E-6DF5-8A97-502A068A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4DF9-5EB6-09CB-9E6E-82963631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497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5A47C-5A94-8327-D275-D2924948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1412488"/>
            <a:ext cx="3570241" cy="4363844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Overview of the Synthesis Prototype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480A-DB7E-2C4C-E129-92155FAB1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Purpose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400" dirty="0"/>
              <a:t>Predict purchasing intentions on e-commerce platforms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3FB03-7DFA-7CF4-CCE4-40DCFC89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Benefit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Help retailers understand and enhance customer engagement</a:t>
            </a:r>
          </a:p>
        </p:txBody>
      </p:sp>
    </p:spTree>
    <p:extLst>
      <p:ext uri="{BB962C8B-B14F-4D97-AF65-F5344CB8AC3E}">
        <p14:creationId xmlns:p14="http://schemas.microsoft.com/office/powerpoint/2010/main" val="267249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1982BF3-E8A3-2F3B-DD07-980224F62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7C6F3-6B19-0035-4F3F-B3B4055A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Software Systems (SS)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9F9BFC9-11C5-B850-EA5A-12EDE80AC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459811"/>
              </p:ext>
            </p:extLst>
          </p:nvPr>
        </p:nvGraphicFramePr>
        <p:xfrm>
          <a:off x="6115317" y="2743200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21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79A3B-D1E2-2E3C-3ED9-623088ED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Analytics (BA)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EFDDFC-9F82-286D-178E-D48AA9DA3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744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57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75BB0-44F3-C2B0-4FF8-F0BB7AC7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Management (DM)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9557F32-3C87-EC40-D21B-3AC1F19D9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8900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69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F8C20-B538-5313-D5BD-E5BFF429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56F0F-1951-F269-1722-F03E06B45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8660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22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D3981-6A2A-C7F7-EED2-175B9B50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78C609-E22D-3EBD-204D-D9BC6FDE3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62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92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166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Online Shopper Intention Prediction App</vt:lpstr>
      <vt:lpstr>Introduction</vt:lpstr>
      <vt:lpstr>Overview of the Synthesis Prototype Project</vt:lpstr>
      <vt:lpstr>Software Systems (SS)</vt:lpstr>
      <vt:lpstr>Business Analytics (BA)</vt:lpstr>
      <vt:lpstr>Data Management (DM)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 Intention Prediction App</dc:title>
  <dc:creator>Fougnigue Sefon</dc:creator>
  <cp:lastModifiedBy>Fougnigue Sefon</cp:lastModifiedBy>
  <cp:revision>1</cp:revision>
  <dcterms:created xsi:type="dcterms:W3CDTF">2024-05-05T21:09:09Z</dcterms:created>
  <dcterms:modified xsi:type="dcterms:W3CDTF">2024-05-05T21:30:05Z</dcterms:modified>
</cp:coreProperties>
</file>