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ヒラギノ角ゴ ProN W3"/>
          <a:ea typeface="ヒラギノ角ゴ ProN W3"/>
          <a:cs typeface="ヒラギノ角ゴ ProN W3"/>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ヒラギノ角ゴ ProN W3"/>
          <a:ea typeface="ヒラギノ角ゴ ProN W3"/>
          <a:cs typeface="ヒラギノ角ゴ ProN W3"/>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ヒラギノ角ゴ ProN W3"/>
          <a:ea typeface="ヒラギノ角ゴ ProN W3"/>
          <a:cs typeface="ヒラギノ角ゴ ProN W3"/>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ヒラギノ角ゴ ProN W3"/>
          <a:ea typeface="ヒラギノ角ゴ ProN W3"/>
          <a:cs typeface="ヒラギノ角ゴ ProN W3"/>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ヒラギノ角ゴ ProN W3"/>
          <a:ea typeface="ヒラギノ角ゴ ProN W3"/>
          <a:cs typeface="ヒラギノ角ゴ ProN W3"/>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
    <p:spTree>
      <p:nvGrpSpPr>
        <p:cNvPr id="1" name=""/>
        <p:cNvGrpSpPr/>
        <p:nvPr/>
      </p:nvGrpSpPr>
      <p:grpSpPr>
        <a:xfrm>
          <a:off x="0" y="0"/>
          <a:ext cx="0" cy="0"/>
          <a:chOff x="0" y="0"/>
          <a:chExt cx="0" cy="0"/>
        </a:xfrm>
      </p:grpSpPr>
      <p:sp>
        <p:nvSpPr>
          <p:cNvPr id="11" name="作者と日付"/>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pPr/>
            <a:r>
              <a:t>作者と日付</a:t>
            </a:r>
          </a:p>
        </p:txBody>
      </p:sp>
      <p:sp>
        <p:nvSpPr>
          <p:cNvPr id="12" name="プレゼンテーションのタイトル"/>
          <p:cNvSpPr txBox="1"/>
          <p:nvPr>
            <p:ph type="title" hasCustomPrompt="1"/>
          </p:nvPr>
        </p:nvSpPr>
        <p:spPr>
          <a:xfrm>
            <a:off x="1206496" y="2574991"/>
            <a:ext cx="21971004" cy="4648201"/>
          </a:xfrm>
          <a:prstGeom prst="rect">
            <a:avLst/>
          </a:prstGeom>
        </p:spPr>
        <p:txBody>
          <a:bodyPr anchor="b"/>
          <a:lstStyle>
            <a:lvl1pPr>
              <a:defRPr spc="-232" sz="11600"/>
            </a:lvl1pPr>
          </a:lstStyle>
          <a:p>
            <a:pPr/>
            <a:r>
              <a:t>プレゼンテーションのタイトル</a:t>
            </a:r>
          </a:p>
        </p:txBody>
      </p:sp>
      <p:sp>
        <p:nvSpPr>
          <p:cNvPr id="13" name="本文レベル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pPr/>
            <a:r>
              <a:t>プレゼンテーションのサブタイトル</a:t>
            </a:r>
          </a:p>
          <a:p>
            <a:pPr lvl="1"/>
            <a:r>
              <a:t/>
            </a:r>
          </a:p>
          <a:p>
            <a:pPr lvl="2"/>
            <a:r>
              <a:t/>
            </a:r>
          </a:p>
          <a:p>
            <a:pPr lvl="3"/>
            <a:r>
              <a:t/>
            </a:r>
          </a:p>
          <a:p>
            <a:pPr lvl="4"/>
            <a:r>
              <a:t/>
            </a:r>
          </a:p>
        </p:txBody>
      </p:sp>
      <p:sp>
        <p:nvSpPr>
          <p:cNvPr id="1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ステートメント">
    <p:spTree>
      <p:nvGrpSpPr>
        <p:cNvPr id="1" name=""/>
        <p:cNvGrpSpPr/>
        <p:nvPr/>
      </p:nvGrpSpPr>
      <p:grpSpPr>
        <a:xfrm>
          <a:off x="0" y="0"/>
          <a:ext cx="0" cy="0"/>
          <a:chOff x="0" y="0"/>
          <a:chExt cx="0" cy="0"/>
        </a:xfrm>
      </p:grpSpPr>
      <p:sp>
        <p:nvSpPr>
          <p:cNvPr id="98" name="本文レベル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vl1pPr>
            <a:lvl2pPr marL="0" indent="457200" algn="ctr">
              <a:lnSpc>
                <a:spcPct val="80000"/>
              </a:lnSpc>
              <a:spcBef>
                <a:spcPts val="0"/>
              </a:spcBef>
              <a:buSzTx/>
              <a:buNone/>
              <a:defRPr spc="-232" sz="11600"/>
            </a:lvl2pPr>
            <a:lvl3pPr marL="0" indent="914400" algn="ctr">
              <a:lnSpc>
                <a:spcPct val="80000"/>
              </a:lnSpc>
              <a:spcBef>
                <a:spcPts val="0"/>
              </a:spcBef>
              <a:buSzTx/>
              <a:buNone/>
              <a:defRPr spc="-232" sz="11600"/>
            </a:lvl3pPr>
            <a:lvl4pPr marL="0" indent="1371600" algn="ctr">
              <a:lnSpc>
                <a:spcPct val="80000"/>
              </a:lnSpc>
              <a:spcBef>
                <a:spcPts val="0"/>
              </a:spcBef>
              <a:buSzTx/>
              <a:buNone/>
              <a:defRPr spc="-232" sz="11600"/>
            </a:lvl4pPr>
            <a:lvl5pPr marL="0" indent="1828800" algn="ctr">
              <a:lnSpc>
                <a:spcPct val="80000"/>
              </a:lnSpc>
              <a:spcBef>
                <a:spcPts val="0"/>
              </a:spcBef>
              <a:buSzTx/>
              <a:buNone/>
              <a:defRPr spc="-232" sz="11600"/>
            </a:lvl5pPr>
          </a:lstStyle>
          <a:p>
            <a:pPr/>
            <a:r>
              <a:t>ステートメント</a:t>
            </a:r>
          </a:p>
          <a:p>
            <a:pPr lvl="1"/>
            <a:r>
              <a:t/>
            </a:r>
          </a:p>
          <a:p>
            <a:pPr lvl="2"/>
            <a:r>
              <a:t/>
            </a:r>
          </a:p>
          <a:p>
            <a:pPr lvl="3"/>
            <a:r>
              <a:t/>
            </a:r>
          </a:p>
          <a:p>
            <a:pPr lvl="4"/>
            <a:r>
              <a:t/>
            </a:r>
          </a:p>
        </p:txBody>
      </p:sp>
      <p:sp>
        <p:nvSpPr>
          <p:cNvPr id="9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ビッグファクト">
    <p:spTree>
      <p:nvGrpSpPr>
        <p:cNvPr id="1" name=""/>
        <p:cNvGrpSpPr/>
        <p:nvPr/>
      </p:nvGrpSpPr>
      <p:grpSpPr>
        <a:xfrm>
          <a:off x="0" y="0"/>
          <a:ext cx="0" cy="0"/>
          <a:chOff x="0" y="0"/>
          <a:chExt cx="0" cy="0"/>
        </a:xfrm>
      </p:grpSpPr>
      <p:sp>
        <p:nvSpPr>
          <p:cNvPr id="106" name="本文レベル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pc="-250" sz="25000">
                <a:latin typeface="+mn-lt"/>
                <a:ea typeface="+mn-ea"/>
                <a:cs typeface="+mn-cs"/>
                <a:sym typeface="ヒラギノ角ゴ ProN W6"/>
              </a:defRPr>
            </a:lvl1pPr>
            <a:lvl2pPr marL="0" indent="457200" algn="ctr">
              <a:lnSpc>
                <a:spcPct val="80000"/>
              </a:lnSpc>
              <a:spcBef>
                <a:spcPts val="0"/>
              </a:spcBef>
              <a:buSzTx/>
              <a:buNone/>
              <a:defRPr spc="-250" sz="25000">
                <a:latin typeface="+mn-lt"/>
                <a:ea typeface="+mn-ea"/>
                <a:cs typeface="+mn-cs"/>
                <a:sym typeface="ヒラギノ角ゴ ProN W6"/>
              </a:defRPr>
            </a:lvl2pPr>
            <a:lvl3pPr marL="0" indent="914400" algn="ctr">
              <a:lnSpc>
                <a:spcPct val="80000"/>
              </a:lnSpc>
              <a:spcBef>
                <a:spcPts val="0"/>
              </a:spcBef>
              <a:buSzTx/>
              <a:buNone/>
              <a:defRPr spc="-250" sz="25000">
                <a:latin typeface="+mn-lt"/>
                <a:ea typeface="+mn-ea"/>
                <a:cs typeface="+mn-cs"/>
                <a:sym typeface="ヒラギノ角ゴ ProN W6"/>
              </a:defRPr>
            </a:lvl3pPr>
            <a:lvl4pPr marL="0" indent="1371600" algn="ctr">
              <a:lnSpc>
                <a:spcPct val="80000"/>
              </a:lnSpc>
              <a:spcBef>
                <a:spcPts val="0"/>
              </a:spcBef>
              <a:buSzTx/>
              <a:buNone/>
              <a:defRPr spc="-250" sz="25000">
                <a:latin typeface="+mn-lt"/>
                <a:ea typeface="+mn-ea"/>
                <a:cs typeface="+mn-cs"/>
                <a:sym typeface="ヒラギノ角ゴ ProN W6"/>
              </a:defRPr>
            </a:lvl4pPr>
            <a:lvl5pPr marL="0" indent="1828800" algn="ctr">
              <a:lnSpc>
                <a:spcPct val="80000"/>
              </a:lnSpc>
              <a:spcBef>
                <a:spcPts val="0"/>
              </a:spcBef>
              <a:buSzTx/>
              <a:buNone/>
              <a:defRPr spc="-250" sz="25000">
                <a:latin typeface="+mn-lt"/>
                <a:ea typeface="+mn-ea"/>
                <a:cs typeface="+mn-cs"/>
                <a:sym typeface="ヒラギノ角ゴ ProN W6"/>
              </a:defRPr>
            </a:lvl5pPr>
          </a:lstStyle>
          <a:p>
            <a:pPr/>
            <a:r>
              <a:t>100%</a:t>
            </a:r>
          </a:p>
          <a:p>
            <a:pPr lvl="1"/>
            <a:r>
              <a:t/>
            </a:r>
          </a:p>
          <a:p>
            <a:pPr lvl="2"/>
            <a:r>
              <a:t/>
            </a:r>
          </a:p>
          <a:p>
            <a:pPr lvl="3"/>
            <a:r>
              <a:t/>
            </a:r>
          </a:p>
          <a:p>
            <a:pPr lvl="4"/>
            <a:r>
              <a:t/>
            </a:r>
          </a:p>
        </p:txBody>
      </p:sp>
      <p:sp>
        <p:nvSpPr>
          <p:cNvPr id="107" name="ファクト情報"/>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a:latin typeface="+mn-lt"/>
                <a:ea typeface="+mn-ea"/>
                <a:cs typeface="+mn-cs"/>
                <a:sym typeface="ヒラギノ角ゴ ProN W6"/>
              </a:defRPr>
            </a:lvl1pPr>
          </a:lstStyle>
          <a:p>
            <a:pPr/>
            <a:r>
              <a:t>ファクト情報</a:t>
            </a:r>
          </a:p>
        </p:txBody>
      </p:sp>
      <p:sp>
        <p:nvSpPr>
          <p:cNvPr id="10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115" name="属性"/>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pPr/>
            <a:r>
              <a:t>属性</a:t>
            </a:r>
          </a:p>
        </p:txBody>
      </p:sp>
      <p:sp>
        <p:nvSpPr>
          <p:cNvPr id="116" name="本文レベル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vl1pPr>
            <a:lvl2pPr marL="638923" indent="-12700">
              <a:spcBef>
                <a:spcPts val="0"/>
              </a:spcBef>
              <a:buSzTx/>
              <a:buNone/>
              <a:defRPr spc="-170" sz="8500"/>
            </a:lvl2pPr>
            <a:lvl3pPr marL="638923" indent="444500">
              <a:spcBef>
                <a:spcPts val="0"/>
              </a:spcBef>
              <a:buSzTx/>
              <a:buNone/>
              <a:defRPr spc="-170" sz="8500"/>
            </a:lvl3pPr>
            <a:lvl4pPr marL="638923" indent="901700">
              <a:spcBef>
                <a:spcPts val="0"/>
              </a:spcBef>
              <a:buSzTx/>
              <a:buNone/>
              <a:defRPr spc="-170" sz="8500"/>
            </a:lvl4pPr>
            <a:lvl5pPr marL="638923" indent="1358900">
              <a:spcBef>
                <a:spcPts val="0"/>
              </a:spcBef>
              <a:buSzTx/>
              <a:buNone/>
              <a:defRPr spc="-170" sz="8500"/>
            </a:lvl5pPr>
          </a:lstStyle>
          <a:p>
            <a:pPr/>
            <a:r>
              <a:t>“重要な引用”</a:t>
            </a:r>
          </a:p>
          <a:p>
            <a:pPr lvl="1"/>
            <a:r>
              <a:t/>
            </a:r>
          </a:p>
          <a:p>
            <a:pPr lvl="2"/>
            <a:r>
              <a:t/>
            </a:r>
          </a:p>
          <a:p>
            <a:pPr lvl="3"/>
            <a:r>
              <a:t/>
            </a:r>
          </a:p>
          <a:p>
            <a:pPr lvl="4"/>
            <a:r>
              <a:t/>
            </a:r>
          </a:p>
        </p:txBody>
      </p:sp>
      <p:sp>
        <p:nvSpPr>
          <p:cNvPr id="11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124" name="快晴の青空の下にある、アルミニウムの円盤で覆われたモダンな建物の正面を低い角度から見た外観風景"/>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曇り空の下にあるモダンな湾曲している建物を低い角度から見た風景"/>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窓ガラスのあるモダンな白い建物の中から見上げた、明るく、所々に雲のある空の風景"/>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bg>
      <p:bgPr>
        <a:solidFill>
          <a:srgbClr val="FFFFFF"/>
        </a:solidFill>
      </p:bgPr>
    </p:bg>
    <p:spTree>
      <p:nvGrpSpPr>
        <p:cNvPr id="1" name=""/>
        <p:cNvGrpSpPr/>
        <p:nvPr/>
      </p:nvGrpSpPr>
      <p:grpSpPr>
        <a:xfrm>
          <a:off x="0" y="0"/>
          <a:ext cx="0" cy="0"/>
          <a:chOff x="0" y="0"/>
          <a:chExt cx="0" cy="0"/>
        </a:xfrm>
      </p:grpSpPr>
      <p:sp>
        <p:nvSpPr>
          <p:cNvPr id="134" name="快晴の明るい空を背景にした、イランのテヘラン市のアーザーディータワーを低い角度から見た風景"/>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スライド番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
    <p:bg>
      <p:bgPr>
        <a:solidFill>
          <a:srgbClr val="FFFFFF"/>
        </a:solidFill>
      </p:bgPr>
    </p:bg>
    <p:spTree>
      <p:nvGrpSpPr>
        <p:cNvPr id="1" name=""/>
        <p:cNvGrpSpPr/>
        <p:nvPr/>
      </p:nvGrpSpPr>
      <p:grpSpPr>
        <a:xfrm>
          <a:off x="0" y="0"/>
          <a:ext cx="0" cy="0"/>
          <a:chOff x="0" y="0"/>
          <a:chExt cx="0" cy="0"/>
        </a:xfrm>
      </p:grpSpPr>
      <p:sp>
        <p:nvSpPr>
          <p:cNvPr id="21" name="石造りの構造物の中から外を見た、階段と快晴の青空の風景"/>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プレゼンテーションのタイトル"/>
          <p:cNvSpPr txBox="1"/>
          <p:nvPr>
            <p:ph type="title" hasCustomPrompt="1"/>
          </p:nvPr>
        </p:nvSpPr>
        <p:spPr>
          <a:xfrm>
            <a:off x="1206500" y="7124700"/>
            <a:ext cx="21971000" cy="4648200"/>
          </a:xfrm>
          <a:prstGeom prst="rect">
            <a:avLst/>
          </a:prstGeom>
        </p:spPr>
        <p:txBody>
          <a:bodyPr anchor="b"/>
          <a:lstStyle>
            <a:lvl1pPr>
              <a:defRPr spc="-232" sz="11600"/>
            </a:lvl1pPr>
          </a:lstStyle>
          <a:p>
            <a:pPr/>
            <a:r>
              <a:t>プレゼンテーションのタイトル</a:t>
            </a:r>
          </a:p>
        </p:txBody>
      </p:sp>
      <p:sp>
        <p:nvSpPr>
          <p:cNvPr id="23" name="作者と日付"/>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pPr/>
            <a:r>
              <a:t>作者と日付</a:t>
            </a:r>
          </a:p>
        </p:txBody>
      </p:sp>
      <p:sp>
        <p:nvSpPr>
          <p:cNvPr id="24" name="本文レベル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pPr/>
            <a:r>
              <a:t>プレゼンテーションのサブタイトル</a:t>
            </a:r>
          </a:p>
          <a:p>
            <a:pPr lvl="1"/>
            <a:r>
              <a:t/>
            </a:r>
          </a:p>
          <a:p>
            <a:pPr lvl="2"/>
            <a:r>
              <a:t/>
            </a:r>
          </a:p>
          <a:p>
            <a:pPr lvl="3"/>
            <a:r>
              <a:t/>
            </a:r>
          </a:p>
          <a:p>
            <a:pPr lvl="4"/>
            <a:r>
              <a:t/>
            </a:r>
          </a:p>
        </p:txBody>
      </p:sp>
      <p:sp>
        <p:nvSpPr>
          <p:cNvPr id="2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代替）">
    <p:spTree>
      <p:nvGrpSpPr>
        <p:cNvPr id="1" name=""/>
        <p:cNvGrpSpPr/>
        <p:nvPr/>
      </p:nvGrpSpPr>
      <p:grpSpPr>
        <a:xfrm>
          <a:off x="0" y="0"/>
          <a:ext cx="0" cy="0"/>
          <a:chOff x="0" y="0"/>
          <a:chExt cx="0" cy="0"/>
        </a:xfrm>
      </p:grpSpPr>
      <p:sp>
        <p:nvSpPr>
          <p:cNvPr id="32" name="快晴の青空を背景にした、窓ガラスのあるモダンな白い建物"/>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スライドのタイトル"/>
          <p:cNvSpPr txBox="1"/>
          <p:nvPr>
            <p:ph type="title" hasCustomPrompt="1"/>
          </p:nvPr>
        </p:nvSpPr>
        <p:spPr>
          <a:xfrm>
            <a:off x="1206500" y="1270000"/>
            <a:ext cx="9779000" cy="5882273"/>
          </a:xfrm>
          <a:prstGeom prst="rect">
            <a:avLst/>
          </a:prstGeom>
        </p:spPr>
        <p:txBody>
          <a:bodyPr anchor="b"/>
          <a:lstStyle/>
          <a:p>
            <a:pPr/>
            <a:r>
              <a:t>スライドのタイトル</a:t>
            </a:r>
          </a:p>
        </p:txBody>
      </p:sp>
      <p:sp>
        <p:nvSpPr>
          <p:cNvPr id="34" name="本文レベル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pPr/>
            <a:r>
              <a:t>スライドのサブタイトル</a:t>
            </a:r>
          </a:p>
          <a:p>
            <a:pPr lvl="1"/>
            <a:r>
              <a:t/>
            </a:r>
          </a:p>
          <a:p>
            <a:pPr lvl="2"/>
            <a:r>
              <a:t/>
            </a:r>
          </a:p>
          <a:p>
            <a:pPr lvl="3"/>
            <a:r>
              <a:t/>
            </a:r>
          </a:p>
          <a:p>
            <a:pPr lvl="4"/>
            <a:r>
              <a:t/>
            </a:r>
          </a:p>
        </p:txBody>
      </p:sp>
      <p:sp>
        <p:nvSpPr>
          <p:cNvPr id="35" name="スライド番号"/>
          <p:cNvSpPr txBox="1"/>
          <p:nvPr>
            <p:ph type="sldNum" sz="quarter" idx="2"/>
          </p:nvPr>
        </p:nvSpPr>
        <p:spPr>
          <a:xfrm>
            <a:off x="11978411" y="13129632"/>
            <a:ext cx="414681" cy="330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42" name="スライドのタイトル"/>
          <p:cNvSpPr txBox="1"/>
          <p:nvPr>
            <p:ph type="title" hasCustomPrompt="1"/>
          </p:nvPr>
        </p:nvSpPr>
        <p:spPr>
          <a:prstGeom prst="rect">
            <a:avLst/>
          </a:prstGeom>
        </p:spPr>
        <p:txBody>
          <a:bodyPr/>
          <a:lstStyle/>
          <a:p>
            <a:pPr/>
            <a:r>
              <a:t>スライドのタイトル</a:t>
            </a:r>
          </a:p>
        </p:txBody>
      </p:sp>
      <p:sp>
        <p:nvSpPr>
          <p:cNvPr id="43" name="スライドのサブタイトル"/>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スライドのサブタイトル</a:t>
            </a:r>
          </a:p>
        </p:txBody>
      </p:sp>
      <p:sp>
        <p:nvSpPr>
          <p:cNvPr id="44" name="本文レベル1…"/>
          <p:cNvSpPr txBox="1"/>
          <p:nvPr>
            <p:ph type="body" idx="1" hasCustomPrompt="1"/>
          </p:nvPr>
        </p:nvSpPr>
        <p:spPr>
          <a:prstGeom prst="rect">
            <a:avLst/>
          </a:prstGeom>
        </p:spPr>
        <p:txBody>
          <a:bodyPr/>
          <a:lstStyle/>
          <a:p>
            <a:pPr/>
            <a:r>
              <a:t>スライドの箇条書きテキスト</a:t>
            </a:r>
          </a:p>
          <a:p>
            <a:pPr lvl="1"/>
            <a:r>
              <a:t/>
            </a:r>
          </a:p>
          <a:p>
            <a:pPr lvl="2"/>
            <a:r>
              <a:t/>
            </a:r>
          </a:p>
          <a:p>
            <a:pPr lvl="3"/>
            <a:r>
              <a:t/>
            </a:r>
          </a:p>
          <a:p>
            <a:pPr lvl="4"/>
            <a:r>
              <a:t/>
            </a:r>
          </a:p>
        </p:txBody>
      </p:sp>
      <p:sp>
        <p:nvSpPr>
          <p:cNvPr id="4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52" name="本文レベル1…"/>
          <p:cNvSpPr txBox="1"/>
          <p:nvPr>
            <p:ph type="body" idx="1" hasCustomPrompt="1"/>
          </p:nvPr>
        </p:nvSpPr>
        <p:spPr>
          <a:prstGeom prst="rect">
            <a:avLst/>
          </a:prstGeom>
        </p:spPr>
        <p:txBody>
          <a:bodyPr numCol="2" spcCol="1098550"/>
          <a:lstStyle/>
          <a:p>
            <a:pPr/>
            <a:r>
              <a:t>スライドの箇条書きテキスト</a:t>
            </a:r>
          </a:p>
          <a:p>
            <a:pPr lvl="1"/>
            <a:r>
              <a:t/>
            </a:r>
          </a:p>
          <a:p>
            <a:pPr lvl="2"/>
            <a:r>
              <a:t/>
            </a:r>
          </a:p>
          <a:p>
            <a:pPr lvl="3"/>
            <a:r>
              <a:t/>
            </a:r>
          </a:p>
          <a:p>
            <a:pPr lvl="4"/>
            <a:r>
              <a:t/>
            </a:r>
          </a:p>
        </p:txBody>
      </p:sp>
      <p:sp>
        <p:nvSpPr>
          <p:cNvPr id="5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0" name="スライドのサブタイトル"/>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スライドのサブタイトル</a:t>
            </a:r>
          </a:p>
        </p:txBody>
      </p:sp>
      <p:sp>
        <p:nvSpPr>
          <p:cNvPr id="61" name="本文レベル1…"/>
          <p:cNvSpPr txBox="1"/>
          <p:nvPr>
            <p:ph type="body" sz="half" idx="1" hasCustomPrompt="1"/>
          </p:nvPr>
        </p:nvSpPr>
        <p:spPr>
          <a:xfrm>
            <a:off x="1206500" y="4248504"/>
            <a:ext cx="9779000" cy="8256630"/>
          </a:xfrm>
          <a:prstGeom prst="rect">
            <a:avLst/>
          </a:prstGeom>
        </p:spPr>
        <p:txBody>
          <a:bodyPr/>
          <a:lstStyle/>
          <a:p>
            <a:pPr/>
            <a:r>
              <a:t>スライドの箇条書きテキスト</a:t>
            </a:r>
          </a:p>
          <a:p>
            <a:pPr lvl="1"/>
            <a:r>
              <a:t/>
            </a:r>
          </a:p>
          <a:p>
            <a:pPr lvl="2"/>
            <a:r>
              <a:t/>
            </a:r>
          </a:p>
          <a:p>
            <a:pPr lvl="3"/>
            <a:r>
              <a:t/>
            </a:r>
          </a:p>
          <a:p>
            <a:pPr lvl="4"/>
            <a:r>
              <a:t/>
            </a:r>
          </a:p>
        </p:txBody>
      </p:sp>
      <p:sp>
        <p:nvSpPr>
          <p:cNvPr id="62" name="所々に雲に覆われた空が上部にある、中国の山東省青島のモダンなシェルブリッジの小さい一部分の風景"/>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スライドのタイトル"/>
          <p:cNvSpPr txBox="1"/>
          <p:nvPr>
            <p:ph type="title" hasCustomPrompt="1"/>
          </p:nvPr>
        </p:nvSpPr>
        <p:spPr>
          <a:xfrm>
            <a:off x="1206500" y="1079500"/>
            <a:ext cx="9779000" cy="1435100"/>
          </a:xfrm>
          <a:prstGeom prst="rect">
            <a:avLst/>
          </a:prstGeom>
        </p:spPr>
        <p:txBody>
          <a:bodyPr/>
          <a:lstStyle/>
          <a:p>
            <a:pPr/>
            <a:r>
              <a:t>スライドのタイトル</a:t>
            </a:r>
          </a:p>
        </p:txBody>
      </p:sp>
      <p:sp>
        <p:nvSpPr>
          <p:cNvPr id="6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セクション">
    <p:spTree>
      <p:nvGrpSpPr>
        <p:cNvPr id="1" name=""/>
        <p:cNvGrpSpPr/>
        <p:nvPr/>
      </p:nvGrpSpPr>
      <p:grpSpPr>
        <a:xfrm>
          <a:off x="0" y="0"/>
          <a:ext cx="0" cy="0"/>
          <a:chOff x="0" y="0"/>
          <a:chExt cx="0" cy="0"/>
        </a:xfrm>
      </p:grpSpPr>
      <p:sp>
        <p:nvSpPr>
          <p:cNvPr id="71" name="セクションタイトル"/>
          <p:cNvSpPr txBox="1"/>
          <p:nvPr>
            <p:ph type="title" hasCustomPrompt="1"/>
          </p:nvPr>
        </p:nvSpPr>
        <p:spPr>
          <a:xfrm>
            <a:off x="1206496" y="4533900"/>
            <a:ext cx="21971004" cy="4648200"/>
          </a:xfrm>
          <a:prstGeom prst="rect">
            <a:avLst/>
          </a:prstGeom>
        </p:spPr>
        <p:txBody>
          <a:bodyPr anchor="ctr"/>
          <a:lstStyle>
            <a:lvl1pPr>
              <a:defRPr spc="-232" sz="11600">
                <a:latin typeface="ヒラギノ角ゴ ProN W3"/>
                <a:ea typeface="ヒラギノ角ゴ ProN W3"/>
                <a:cs typeface="ヒラギノ角ゴ ProN W3"/>
                <a:sym typeface="ヒラギノ角ゴ ProN W3"/>
              </a:defRPr>
            </a:lvl1pPr>
          </a:lstStyle>
          <a:p>
            <a:pPr/>
            <a:r>
              <a:t>セクションタイトル</a:t>
            </a:r>
          </a:p>
        </p:txBody>
      </p:sp>
      <p:sp>
        <p:nvSpPr>
          <p:cNvPr id="72" name="スライド番号"/>
          <p:cNvSpPr txBox="1"/>
          <p:nvPr>
            <p:ph type="sldNum" sz="quarter" idx="2"/>
          </p:nvPr>
        </p:nvSpPr>
        <p:spPr>
          <a:xfrm>
            <a:off x="11978411" y="13129632"/>
            <a:ext cx="414681" cy="330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のみ">
    <p:spTree>
      <p:nvGrpSpPr>
        <p:cNvPr id="1" name=""/>
        <p:cNvGrpSpPr/>
        <p:nvPr/>
      </p:nvGrpSpPr>
      <p:grpSpPr>
        <a:xfrm>
          <a:off x="0" y="0"/>
          <a:ext cx="0" cy="0"/>
          <a:chOff x="0" y="0"/>
          <a:chExt cx="0" cy="0"/>
        </a:xfrm>
      </p:grpSpPr>
      <p:sp>
        <p:nvSpPr>
          <p:cNvPr id="79" name="スライドのタイトル"/>
          <p:cNvSpPr txBox="1"/>
          <p:nvPr>
            <p:ph type="title" hasCustomPrompt="1"/>
          </p:nvPr>
        </p:nvSpPr>
        <p:spPr>
          <a:xfrm>
            <a:off x="1206500" y="1079500"/>
            <a:ext cx="21971000" cy="1434949"/>
          </a:xfrm>
          <a:prstGeom prst="rect">
            <a:avLst/>
          </a:prstGeom>
        </p:spPr>
        <p:txBody>
          <a:bodyPr/>
          <a:lstStyle/>
          <a:p>
            <a:pPr/>
            <a:r>
              <a:t>スライドのタイトル</a:t>
            </a:r>
          </a:p>
        </p:txBody>
      </p:sp>
      <p:sp>
        <p:nvSpPr>
          <p:cNvPr id="80" name="スライドのサブタイトル"/>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スライドのサブタイトル</a:t>
            </a:r>
          </a:p>
        </p:txBody>
      </p:sp>
      <p:sp>
        <p:nvSpPr>
          <p:cNvPr id="8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議題">
    <p:spTree>
      <p:nvGrpSpPr>
        <p:cNvPr id="1" name=""/>
        <p:cNvGrpSpPr/>
        <p:nvPr/>
      </p:nvGrpSpPr>
      <p:grpSpPr>
        <a:xfrm>
          <a:off x="0" y="0"/>
          <a:ext cx="0" cy="0"/>
          <a:chOff x="0" y="0"/>
          <a:chExt cx="0" cy="0"/>
        </a:xfrm>
      </p:grpSpPr>
      <p:sp>
        <p:nvSpPr>
          <p:cNvPr id="88" name="議題のタイトル"/>
          <p:cNvSpPr txBox="1"/>
          <p:nvPr>
            <p:ph type="title" hasCustomPrompt="1"/>
          </p:nvPr>
        </p:nvSpPr>
        <p:spPr>
          <a:xfrm>
            <a:off x="1206500" y="1079500"/>
            <a:ext cx="21971000" cy="1435100"/>
          </a:xfrm>
          <a:prstGeom prst="rect">
            <a:avLst/>
          </a:prstGeom>
        </p:spPr>
        <p:txBody>
          <a:bodyPr/>
          <a:lstStyle/>
          <a:p>
            <a:pPr/>
            <a:r>
              <a:t>議題のタイトル</a:t>
            </a:r>
          </a:p>
        </p:txBody>
      </p:sp>
      <p:sp>
        <p:nvSpPr>
          <p:cNvPr id="89" name="議題のサブタイトル"/>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議題のサブタイトル</a:t>
            </a:r>
          </a:p>
        </p:txBody>
      </p:sp>
      <p:sp>
        <p:nvSpPr>
          <p:cNvPr id="90" name="本文レベル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議題のトピック</a:t>
            </a:r>
          </a:p>
          <a:p>
            <a:pPr lvl="1"/>
            <a:r>
              <a:t/>
            </a:r>
          </a:p>
          <a:p>
            <a:pPr lvl="2"/>
            <a:r>
              <a:t/>
            </a:r>
          </a:p>
          <a:p>
            <a:pPr lvl="3"/>
            <a:r>
              <a:t/>
            </a:r>
          </a:p>
          <a:p>
            <a:pPr lvl="4"/>
            <a:r>
              <a:t/>
            </a:r>
          </a:p>
        </p:txBody>
      </p:sp>
      <p:sp>
        <p:nvSpPr>
          <p:cNvPr id="9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スライドのタイトル"/>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スライドのタイトル</a:t>
            </a:r>
          </a:p>
        </p:txBody>
      </p:sp>
      <p:sp>
        <p:nvSpPr>
          <p:cNvPr id="3" name="本文レベル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スライドの箇条書きテキスト</a:t>
            </a:r>
          </a:p>
          <a:p>
            <a:pPr lvl="1"/>
            <a:r>
              <a:t/>
            </a:r>
          </a:p>
          <a:p>
            <a:pPr lvl="2"/>
            <a:r>
              <a:t/>
            </a:r>
          </a:p>
          <a:p>
            <a:pPr lvl="3"/>
            <a:r>
              <a:t/>
            </a:r>
          </a:p>
          <a:p>
            <a:pPr lvl="4"/>
            <a:r>
              <a:t/>
            </a:r>
          </a:p>
        </p:txBody>
      </p:sp>
      <p:sp>
        <p:nvSpPr>
          <p:cNvPr id="4" name="スライド番号"/>
          <p:cNvSpPr txBox="1"/>
          <p:nvPr>
            <p:ph type="sldNum" sz="quarter" idx="2"/>
          </p:nvPr>
        </p:nvSpPr>
        <p:spPr>
          <a:xfrm>
            <a:off x="11978411" y="13125399"/>
            <a:ext cx="414681" cy="3302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1pPr>
      <a:lvl2pPr marL="0" marR="0" indent="4572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2pPr>
      <a:lvl3pPr marL="0" marR="0" indent="9144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3pPr>
      <a:lvl4pPr marL="0" marR="0" indent="13716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4pPr>
      <a:lvl5pPr marL="0" marR="0" indent="18288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5pPr>
      <a:lvl6pPr marL="0" marR="0" indent="22860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6pPr>
      <a:lvl7pPr marL="0" marR="0" indent="27432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7pPr>
      <a:lvl8pPr marL="0" marR="0" indent="32004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8pPr>
      <a:lvl9pPr marL="0" marR="0" indent="36576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2023/09/3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2023/09/30</a:t>
            </a:r>
          </a:p>
        </p:txBody>
      </p:sp>
      <p:sp>
        <p:nvSpPr>
          <p:cNvPr id="152" name="骨格情報を用いた身体診察演習…"/>
          <p:cNvSpPr txBox="1"/>
          <p:nvPr>
            <p:ph type="ctrTitle"/>
          </p:nvPr>
        </p:nvSpPr>
        <p:spPr>
          <a:prstGeom prst="rect">
            <a:avLst/>
          </a:prstGeom>
        </p:spPr>
        <p:txBody>
          <a:bodyPr/>
          <a:lstStyle/>
          <a:p>
            <a:pPr/>
            <a:r>
              <a:t>骨格情報を用いた身体診察演習</a:t>
            </a:r>
          </a:p>
          <a:p>
            <a:pPr/>
            <a:r>
              <a:t>支援システムの提案</a:t>
            </a:r>
          </a:p>
        </p:txBody>
      </p:sp>
      <p:sp>
        <p:nvSpPr>
          <p:cNvPr id="153" name="研究進捗報告 B4夏…"/>
          <p:cNvSpPr txBox="1"/>
          <p:nvPr>
            <p:ph type="subTitle" sz="quarter" idx="1"/>
          </p:nvPr>
        </p:nvSpPr>
        <p:spPr>
          <a:xfrm>
            <a:off x="1206500" y="8281273"/>
            <a:ext cx="21971000" cy="1905001"/>
          </a:xfrm>
          <a:prstGeom prst="rect">
            <a:avLst/>
          </a:prstGeom>
        </p:spPr>
        <p:txBody>
          <a:bodyPr/>
          <a:lstStyle/>
          <a:p>
            <a:pPr/>
            <a:r>
              <a:t>研究進捗報告 B4夏</a:t>
            </a:r>
          </a:p>
          <a:p>
            <a:pPr/>
            <a:r>
              <a:t>渡部奨矢</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今後の予定"/>
          <p:cNvSpPr txBox="1"/>
          <p:nvPr>
            <p:ph type="title"/>
          </p:nvPr>
        </p:nvSpPr>
        <p:spPr>
          <a:prstGeom prst="rect">
            <a:avLst/>
          </a:prstGeom>
        </p:spPr>
        <p:txBody>
          <a:bodyPr/>
          <a:lstStyle/>
          <a:p>
            <a:pPr/>
            <a:r>
              <a:t>今後の予定</a:t>
            </a:r>
          </a:p>
        </p:txBody>
      </p:sp>
      <p:sp>
        <p:nvSpPr>
          <p:cNvPr id="188" name="スライドのサブタイトル"/>
          <p:cNvSpPr txBox="1"/>
          <p:nvPr>
            <p:ph type="body" idx="21"/>
          </p:nvPr>
        </p:nvSpPr>
        <p:spPr>
          <a:prstGeom prst="rect">
            <a:avLst/>
          </a:prstGeom>
        </p:spPr>
        <p:txBody>
          <a:bodyPr/>
          <a:lstStyle/>
          <a:p>
            <a:pPr/>
          </a:p>
        </p:txBody>
      </p:sp>
      <p:sp>
        <p:nvSpPr>
          <p:cNvPr id="189" name="12/8に再度実験…"/>
          <p:cNvSpPr txBox="1"/>
          <p:nvPr>
            <p:ph type="body" idx="1"/>
          </p:nvPr>
        </p:nvSpPr>
        <p:spPr>
          <a:prstGeom prst="rect">
            <a:avLst/>
          </a:prstGeom>
        </p:spPr>
        <p:txBody>
          <a:bodyPr/>
          <a:lstStyle/>
          <a:p>
            <a:pPr/>
            <a:r>
              <a:t>12/8に再度実験</a:t>
            </a:r>
          </a:p>
          <a:p>
            <a:pPr lvl="1"/>
            <a:r>
              <a:t>データ数を増やす</a:t>
            </a:r>
          </a:p>
          <a:p>
            <a:pPr lvl="1"/>
            <a:r>
              <a:t>カメラの配置を変更し，有効なカメラ位置を探る</a:t>
            </a:r>
          </a:p>
          <a:p>
            <a:pPr lvl="1"/>
            <a:r>
              <a:t>特徴量について意見をもらう</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今後の予定"/>
          <p:cNvSpPr txBox="1"/>
          <p:nvPr>
            <p:ph type="title"/>
          </p:nvPr>
        </p:nvSpPr>
        <p:spPr>
          <a:prstGeom prst="rect">
            <a:avLst/>
          </a:prstGeom>
        </p:spPr>
        <p:txBody>
          <a:bodyPr/>
          <a:lstStyle/>
          <a:p>
            <a:pPr/>
            <a:r>
              <a:t>今後の予定</a:t>
            </a:r>
          </a:p>
        </p:txBody>
      </p:sp>
      <p:sp>
        <p:nvSpPr>
          <p:cNvPr id="192" name="スライドのサブタイトル"/>
          <p:cNvSpPr txBox="1"/>
          <p:nvPr>
            <p:ph type="body" idx="21"/>
          </p:nvPr>
        </p:nvSpPr>
        <p:spPr>
          <a:prstGeom prst="rect">
            <a:avLst/>
          </a:prstGeom>
        </p:spPr>
        <p:txBody>
          <a:bodyPr/>
          <a:lstStyle/>
          <a:p>
            <a:pPr/>
          </a:p>
        </p:txBody>
      </p:sp>
      <p:sp>
        <p:nvSpPr>
          <p:cNvPr id="193" name="特徴量の検討…"/>
          <p:cNvSpPr txBox="1"/>
          <p:nvPr>
            <p:ph type="body" idx="1"/>
          </p:nvPr>
        </p:nvSpPr>
        <p:spPr>
          <a:prstGeom prst="rect">
            <a:avLst/>
          </a:prstGeom>
        </p:spPr>
        <p:txBody>
          <a:bodyPr/>
          <a:lstStyle/>
          <a:p>
            <a:pPr/>
            <a:r>
              <a:t>特徴量の検討</a:t>
            </a:r>
          </a:p>
          <a:p>
            <a:pPr lvl="1"/>
            <a:r>
              <a:t>既に検討している特徴量を適応する：Pythonプログラムを書く</a:t>
            </a:r>
          </a:p>
          <a:p>
            <a:pPr lvl="1"/>
            <a:r>
              <a:t>新たな特徴量を検討する：ビデオを見返す・身体診察の教材を漁る</a:t>
            </a:r>
          </a:p>
          <a:p>
            <a:pPr lvl="1"/>
            <a:r>
              <a:t>機械学習を使って差が出させそうか検討してみる：Kaggle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目次"/>
          <p:cNvSpPr txBox="1"/>
          <p:nvPr>
            <p:ph type="title"/>
          </p:nvPr>
        </p:nvSpPr>
        <p:spPr>
          <a:prstGeom prst="rect">
            <a:avLst/>
          </a:prstGeom>
        </p:spPr>
        <p:txBody>
          <a:bodyPr/>
          <a:lstStyle/>
          <a:p>
            <a:pPr/>
            <a:r>
              <a:t>目次</a:t>
            </a:r>
          </a:p>
        </p:txBody>
      </p:sp>
      <p:sp>
        <p:nvSpPr>
          <p:cNvPr id="156" name="スライドのサブタイトル"/>
          <p:cNvSpPr txBox="1"/>
          <p:nvPr>
            <p:ph type="body" idx="21"/>
          </p:nvPr>
        </p:nvSpPr>
        <p:spPr>
          <a:prstGeom prst="rect">
            <a:avLst/>
          </a:prstGeom>
        </p:spPr>
        <p:txBody>
          <a:bodyPr/>
          <a:lstStyle/>
          <a:p>
            <a:pPr/>
          </a:p>
        </p:txBody>
      </p:sp>
      <p:sp>
        <p:nvSpPr>
          <p:cNvPr id="157" name="研究概要…"/>
          <p:cNvSpPr txBox="1"/>
          <p:nvPr>
            <p:ph type="body" idx="1"/>
          </p:nvPr>
        </p:nvSpPr>
        <p:spPr>
          <a:prstGeom prst="rect">
            <a:avLst/>
          </a:prstGeom>
        </p:spPr>
        <p:txBody>
          <a:bodyPr/>
          <a:lstStyle/>
          <a:p>
            <a:pPr/>
            <a:r>
              <a:t>研究概要</a:t>
            </a:r>
          </a:p>
          <a:p>
            <a:pPr/>
            <a:r>
              <a:t>関連研究</a:t>
            </a:r>
          </a:p>
          <a:p>
            <a:pPr/>
            <a:r>
              <a:t>特徴量検討</a:t>
            </a:r>
          </a:p>
          <a:p>
            <a:pPr/>
            <a:r>
              <a:t>システム作成</a:t>
            </a:r>
          </a:p>
          <a:p>
            <a:pPr/>
            <a:r>
              <a:t>実験</a:t>
            </a:r>
          </a:p>
          <a:p>
            <a:pPr/>
            <a:r>
              <a:t>今後の予定</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研究概要"/>
          <p:cNvSpPr txBox="1"/>
          <p:nvPr>
            <p:ph type="title"/>
          </p:nvPr>
        </p:nvSpPr>
        <p:spPr>
          <a:prstGeom prst="rect">
            <a:avLst/>
          </a:prstGeom>
        </p:spPr>
        <p:txBody>
          <a:bodyPr/>
          <a:lstStyle/>
          <a:p>
            <a:pPr/>
            <a:r>
              <a:t>研究概要</a:t>
            </a:r>
          </a:p>
        </p:txBody>
      </p:sp>
      <p:sp>
        <p:nvSpPr>
          <p:cNvPr id="160" name="スライドのサブタイトル"/>
          <p:cNvSpPr txBox="1"/>
          <p:nvPr>
            <p:ph type="body" idx="21"/>
          </p:nvPr>
        </p:nvSpPr>
        <p:spPr>
          <a:prstGeom prst="rect">
            <a:avLst/>
          </a:prstGeom>
        </p:spPr>
        <p:txBody>
          <a:bodyPr/>
          <a:lstStyle/>
          <a:p>
            <a:pPr/>
          </a:p>
        </p:txBody>
      </p:sp>
      <p:sp>
        <p:nvSpPr>
          <p:cNvPr id="161" name="身体診察の演習支援システムの研究…"/>
          <p:cNvSpPr txBox="1"/>
          <p:nvPr>
            <p:ph type="body" idx="1"/>
          </p:nvPr>
        </p:nvSpPr>
        <p:spPr>
          <a:prstGeom prst="rect">
            <a:avLst/>
          </a:prstGeom>
        </p:spPr>
        <p:txBody>
          <a:bodyPr/>
          <a:lstStyle/>
          <a:p>
            <a:pPr/>
            <a:r>
              <a:t>身体診察の演習支援システムの研究</a:t>
            </a:r>
          </a:p>
          <a:p>
            <a:pPr/>
            <a:r>
              <a:t>学生の演習機会の増加，教員の演習指導の質向上</a:t>
            </a:r>
          </a:p>
          <a:p>
            <a:pPr/>
            <a:r>
              <a:t>ビデオ撮影した映像から自動で動作の良し悪しを判定するシステム</a:t>
            </a:r>
          </a:p>
          <a:p>
            <a:pPr/>
            <a:r>
              <a:t>演習の動作を行ったあとすぐにフィードバックを提示できるシステム</a:t>
            </a:r>
          </a:p>
          <a:p>
            <a:pPr/>
            <a:r>
              <a:t>技術の良し悪しの基準となる要素を分析したい</a:t>
            </a:r>
          </a:p>
          <a:p>
            <a:pPr/>
            <a:r>
              <a:t>システム使用によるモチベーションの向上が見られるか測りたい</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関連研究"/>
          <p:cNvSpPr txBox="1"/>
          <p:nvPr>
            <p:ph type="title"/>
          </p:nvPr>
        </p:nvSpPr>
        <p:spPr>
          <a:prstGeom prst="rect">
            <a:avLst/>
          </a:prstGeom>
        </p:spPr>
        <p:txBody>
          <a:bodyPr/>
          <a:lstStyle/>
          <a:p>
            <a:pPr/>
            <a:r>
              <a:t>関連研究</a:t>
            </a:r>
          </a:p>
        </p:txBody>
      </p:sp>
      <p:sp>
        <p:nvSpPr>
          <p:cNvPr id="164" name="スライドのサブタイトル"/>
          <p:cNvSpPr txBox="1"/>
          <p:nvPr>
            <p:ph type="body" idx="21"/>
          </p:nvPr>
        </p:nvSpPr>
        <p:spPr>
          <a:prstGeom prst="rect">
            <a:avLst/>
          </a:prstGeom>
        </p:spPr>
        <p:txBody>
          <a:bodyPr/>
          <a:lstStyle/>
          <a:p>
            <a:pPr/>
          </a:p>
        </p:txBody>
      </p:sp>
      <p:sp>
        <p:nvSpPr>
          <p:cNvPr id="165" name="稗田竣太, 骨格情報を用いた看護支援演習方式の提案と検証, 高知工科大学 学位論文・卒業論文, 2023-02-28.（https://www.kochi-tech.ac.jp/library/internal/ron/pdf/2022/03/13/1230361.pdf）…"/>
          <p:cNvSpPr txBox="1"/>
          <p:nvPr>
            <p:ph type="body" idx="1"/>
          </p:nvPr>
        </p:nvSpPr>
        <p:spPr>
          <a:prstGeom prst="rect">
            <a:avLst/>
          </a:prstGeom>
        </p:spPr>
        <p:txBody>
          <a:bodyPr/>
          <a:lstStyle/>
          <a:p>
            <a:pPr/>
            <a:r>
              <a:t>稗田竣太, 骨格情報を用いた看護支援演習方式の提案と検証, 高知工科大学 学位論文・卒業論文, 2023-02-28.（https://www.kochi-tech.ac.jp/library/internal/ron/pdf/2022/03/13/1230361.pdf）</a:t>
            </a:r>
          </a:p>
          <a:p>
            <a:pPr/>
            <a:r>
              <a:t>野口峻太郎, 教師なし学習を用いた人の類似動作抽出及び その認識頻度変化による日常活動の分類, 中央大学 大学院研究年報 理工学研究科編, 2019-08-01.（https://chuo-u.repo.nii.ac.jp/records/14412）</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特徴量検討"/>
          <p:cNvSpPr txBox="1"/>
          <p:nvPr>
            <p:ph type="title"/>
          </p:nvPr>
        </p:nvSpPr>
        <p:spPr>
          <a:prstGeom prst="rect">
            <a:avLst/>
          </a:prstGeom>
        </p:spPr>
        <p:txBody>
          <a:bodyPr/>
          <a:lstStyle/>
          <a:p>
            <a:pPr/>
            <a:r>
              <a:t>特徴量検討</a:t>
            </a:r>
          </a:p>
        </p:txBody>
      </p:sp>
      <p:sp>
        <p:nvSpPr>
          <p:cNvPr id="168" name="スライドのサブタイトル"/>
          <p:cNvSpPr txBox="1"/>
          <p:nvPr>
            <p:ph type="body" idx="21"/>
          </p:nvPr>
        </p:nvSpPr>
        <p:spPr>
          <a:prstGeom prst="rect">
            <a:avLst/>
          </a:prstGeom>
        </p:spPr>
        <p:txBody>
          <a:bodyPr/>
          <a:lstStyle/>
          <a:p>
            <a:pPr/>
          </a:p>
        </p:txBody>
      </p:sp>
      <p:sp>
        <p:nvSpPr>
          <p:cNvPr id="169" name="医者の手と膝の距離（動作開始・終了判定）…"/>
          <p:cNvSpPr txBox="1"/>
          <p:nvPr>
            <p:ph type="body" idx="1"/>
          </p:nvPr>
        </p:nvSpPr>
        <p:spPr>
          <a:prstGeom prst="rect">
            <a:avLst/>
          </a:prstGeom>
        </p:spPr>
        <p:txBody>
          <a:bodyPr/>
          <a:lstStyle/>
          <a:p>
            <a:pPr/>
            <a:r>
              <a:t>医者の手と膝の距離（動作開始・終了判定）</a:t>
            </a:r>
          </a:p>
          <a:p>
            <a:pPr/>
            <a:r>
              <a:t>医者と患者の距離</a:t>
            </a:r>
          </a:p>
          <a:p>
            <a:pPr/>
            <a:r>
              <a:t>医者の手と患者の顔の距離</a:t>
            </a:r>
          </a:p>
          <a:p>
            <a:pPr/>
            <a:r>
              <a:t>医者の手と患者の肩の距離</a:t>
            </a:r>
          </a:p>
          <a:p>
            <a:pPr/>
            <a:r>
              <a:t>患者の肘の角度</a:t>
            </a:r>
          </a:p>
          <a:p>
            <a:pPr/>
            <a:r>
              <a:t>患者の手首の角度</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システム作成"/>
          <p:cNvSpPr txBox="1"/>
          <p:nvPr>
            <p:ph type="title"/>
          </p:nvPr>
        </p:nvSpPr>
        <p:spPr>
          <a:prstGeom prst="rect">
            <a:avLst/>
          </a:prstGeom>
        </p:spPr>
        <p:txBody>
          <a:bodyPr/>
          <a:lstStyle/>
          <a:p>
            <a:pPr/>
            <a:r>
              <a:t>システム作成</a:t>
            </a:r>
          </a:p>
        </p:txBody>
      </p:sp>
      <p:sp>
        <p:nvSpPr>
          <p:cNvPr id="172" name="スライドのサブタイトル"/>
          <p:cNvSpPr txBox="1"/>
          <p:nvPr>
            <p:ph type="body" idx="21"/>
          </p:nvPr>
        </p:nvSpPr>
        <p:spPr>
          <a:prstGeom prst="rect">
            <a:avLst/>
          </a:prstGeom>
        </p:spPr>
        <p:txBody>
          <a:bodyPr/>
          <a:lstStyle/>
          <a:p>
            <a:pPr/>
          </a:p>
        </p:txBody>
      </p:sp>
      <p:sp>
        <p:nvSpPr>
          <p:cNvPr id="173" name="機能：録画，姿勢推定，結果映像・座標データの出力…"/>
          <p:cNvSpPr txBox="1"/>
          <p:nvPr>
            <p:ph type="body" idx="1"/>
          </p:nvPr>
        </p:nvSpPr>
        <p:spPr>
          <a:prstGeom prst="rect">
            <a:avLst/>
          </a:prstGeom>
        </p:spPr>
        <p:txBody>
          <a:bodyPr/>
          <a:lstStyle/>
          <a:p>
            <a:pPr/>
            <a:r>
              <a:t>機能：録画，姿勢推定，結果映像・座標データの出力</a:t>
            </a:r>
          </a:p>
          <a:p>
            <a:pPr/>
            <a:r>
              <a:t>アプリケーション：Python</a:t>
            </a:r>
          </a:p>
          <a:p>
            <a:pPr/>
            <a:r>
              <a:t>姿勢推定：Mediapipe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実験"/>
          <p:cNvSpPr txBox="1"/>
          <p:nvPr>
            <p:ph type="title"/>
          </p:nvPr>
        </p:nvSpPr>
        <p:spPr>
          <a:prstGeom prst="rect">
            <a:avLst/>
          </a:prstGeom>
        </p:spPr>
        <p:txBody>
          <a:bodyPr/>
          <a:lstStyle/>
          <a:p>
            <a:pPr/>
            <a:r>
              <a:t>実験</a:t>
            </a:r>
          </a:p>
        </p:txBody>
      </p:sp>
      <p:sp>
        <p:nvSpPr>
          <p:cNvPr id="176" name="スライドのサブタイトル"/>
          <p:cNvSpPr txBox="1"/>
          <p:nvPr>
            <p:ph type="body" idx="21"/>
          </p:nvPr>
        </p:nvSpPr>
        <p:spPr>
          <a:prstGeom prst="rect">
            <a:avLst/>
          </a:prstGeom>
        </p:spPr>
        <p:txBody>
          <a:bodyPr/>
          <a:lstStyle/>
          <a:p>
            <a:pPr/>
          </a:p>
        </p:txBody>
      </p:sp>
      <p:sp>
        <p:nvSpPr>
          <p:cNvPr id="177" name="被験者：金沢医科大学の医学生3名…"/>
          <p:cNvSpPr txBox="1"/>
          <p:nvPr>
            <p:ph type="body" idx="1"/>
          </p:nvPr>
        </p:nvSpPr>
        <p:spPr>
          <a:prstGeom prst="rect">
            <a:avLst/>
          </a:prstGeom>
        </p:spPr>
        <p:txBody>
          <a:bodyPr/>
          <a:lstStyle/>
          <a:p>
            <a:pPr/>
            <a:r>
              <a:t>被験者：金沢医科大学の医学生3名</a:t>
            </a:r>
          </a:p>
          <a:p>
            <a:pPr/>
            <a:r>
              <a:t>5つの手技について動画を撮影</a:t>
            </a:r>
          </a:p>
          <a:p>
            <a:pPr/>
            <a:r>
              <a:t>一回の手技ごとに動画を撮影し姿勢推定に掛ける</a:t>
            </a:r>
          </a:p>
          <a:p>
            <a:pPr/>
            <a:r>
              <a:t>手技の終了後に動画を見返してもらい意見をもらった</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データ分析"/>
          <p:cNvSpPr txBox="1"/>
          <p:nvPr>
            <p:ph type="title"/>
          </p:nvPr>
        </p:nvSpPr>
        <p:spPr>
          <a:prstGeom prst="rect">
            <a:avLst/>
          </a:prstGeom>
        </p:spPr>
        <p:txBody>
          <a:bodyPr/>
          <a:lstStyle/>
          <a:p>
            <a:pPr/>
            <a:r>
              <a:t>データ分析</a:t>
            </a:r>
          </a:p>
        </p:txBody>
      </p:sp>
      <p:sp>
        <p:nvSpPr>
          <p:cNvPr id="180" name="スライドのサブタイトル"/>
          <p:cNvSpPr txBox="1"/>
          <p:nvPr>
            <p:ph type="body" idx="21"/>
          </p:nvPr>
        </p:nvSpPr>
        <p:spPr>
          <a:prstGeom prst="rect">
            <a:avLst/>
          </a:prstGeom>
        </p:spPr>
        <p:txBody>
          <a:bodyPr/>
          <a:lstStyle/>
          <a:p>
            <a:pPr/>
          </a:p>
        </p:txBody>
      </p:sp>
      <p:sp>
        <p:nvSpPr>
          <p:cNvPr id="181" name="データを特徴量算出アルゴリズムにかけた…"/>
          <p:cNvSpPr txBox="1"/>
          <p:nvPr>
            <p:ph type="body" idx="1"/>
          </p:nvPr>
        </p:nvSpPr>
        <p:spPr>
          <a:prstGeom prst="rect">
            <a:avLst/>
          </a:prstGeom>
        </p:spPr>
        <p:txBody>
          <a:bodyPr/>
          <a:lstStyle/>
          <a:p>
            <a:pPr/>
            <a:r>
              <a:t>データを特徴量算出アルゴリズムにかけた</a:t>
            </a:r>
          </a:p>
          <a:p>
            <a:pPr/>
            <a:r>
              <a:t>動作判定があまりうまく検出できなかった</a:t>
            </a:r>
          </a:p>
          <a:p>
            <a:pPr/>
            <a:r>
              <a:t>手を離してすぐに動作開始にしているため，動作の数が増えすぎてしまう．</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今後の予定（タイムライン）"/>
          <p:cNvSpPr txBox="1"/>
          <p:nvPr>
            <p:ph type="title"/>
          </p:nvPr>
        </p:nvSpPr>
        <p:spPr>
          <a:prstGeom prst="rect">
            <a:avLst/>
          </a:prstGeom>
        </p:spPr>
        <p:txBody>
          <a:bodyPr/>
          <a:lstStyle/>
          <a:p>
            <a:pPr/>
            <a:r>
              <a:t>今後の予定（タイムライン）</a:t>
            </a:r>
          </a:p>
        </p:txBody>
      </p:sp>
      <p:sp>
        <p:nvSpPr>
          <p:cNvPr id="184" name="スライドのサブタイトル"/>
          <p:cNvSpPr txBox="1"/>
          <p:nvPr>
            <p:ph type="body" idx="21"/>
          </p:nvPr>
        </p:nvSpPr>
        <p:spPr>
          <a:prstGeom prst="rect">
            <a:avLst/>
          </a:prstGeom>
        </p:spPr>
        <p:txBody>
          <a:bodyPr/>
          <a:lstStyle/>
          <a:p>
            <a:pPr/>
          </a:p>
        </p:txBody>
      </p:sp>
      <p:sp>
        <p:nvSpPr>
          <p:cNvPr id="185" name="10月：文献を読む・特徴量分析を進める…"/>
          <p:cNvSpPr txBox="1"/>
          <p:nvPr>
            <p:ph type="body" idx="1"/>
          </p:nvPr>
        </p:nvSpPr>
        <p:spPr>
          <a:prstGeom prst="rect">
            <a:avLst/>
          </a:prstGeom>
        </p:spPr>
        <p:txBody>
          <a:bodyPr/>
          <a:lstStyle/>
          <a:p>
            <a:pPr/>
            <a:r>
              <a:t>10月：文献を読む・特徴量分析を進める</a:t>
            </a:r>
          </a:p>
          <a:p>
            <a:pPr/>
            <a:r>
              <a:t>11月：特徴量分析・システム改良</a:t>
            </a:r>
          </a:p>
          <a:p>
            <a:pPr/>
            <a:r>
              <a:t>12月：実験・データ分析</a:t>
            </a:r>
          </a:p>
          <a:p>
            <a:pPr/>
            <a:r>
              <a:t>1月：論文執筆</a:t>
            </a:r>
          </a:p>
          <a:p>
            <a:pPr/>
            <a:r>
              <a:t>2月：論文執筆</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ヒラギノ角ゴ ProN W6"/>
        <a:ea typeface="ヒラギノ角ゴ ProN W6"/>
        <a:cs typeface="ヒラギノ角ゴ ProN W6"/>
      </a:majorFont>
      <a:minorFont>
        <a:latin typeface="ヒラギノ角ゴ ProN W6"/>
        <a:ea typeface="ヒラギノ角ゴ ProN W6"/>
        <a:cs typeface="ヒラギノ角ゴ ProN W6"/>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ヒラギノ角ゴ ProN W6"/>
        <a:ea typeface="ヒラギノ角ゴ ProN W6"/>
        <a:cs typeface="ヒラギノ角ゴ ProN W6"/>
      </a:majorFont>
      <a:minorFont>
        <a:latin typeface="ヒラギノ角ゴ ProN W6"/>
        <a:ea typeface="ヒラギノ角ゴ ProN W6"/>
        <a:cs typeface="ヒラギノ角ゴ ProN W6"/>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