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CC0000"/>
    <a:srgbClr val="FF66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E0CDF-290F-4B72-B604-5D883CB3C2F8}" type="datetimeFigureOut">
              <a:rPr lang="pt-BR" smtClean="0"/>
              <a:t>10/06/2020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3BE07-A74D-4409-9D41-01AF00481F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8020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3BE07-A74D-4409-9D41-01AF00481FC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7093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Análise Exploratória de Dados – Especialização em Estatística Aplicada - UFRRJ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C79E-C2C9-4A08-9368-22D02438D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479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Análise Exploratória de Dados – Especialização em Estatística Aplicada - UFRRJ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C79E-C2C9-4A08-9368-22D02438D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2365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Análise Exploratória de Dados – Especialização em Estatística Aplicada - UFRRJ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C79E-C2C9-4A08-9368-22D02438D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6716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4"/>
          <p:cNvSpPr>
            <a:spLocks noChangeArrowheads="1" noChangeShapeType="1"/>
          </p:cNvSpPr>
          <p:nvPr userDrawn="1"/>
        </p:nvSpPr>
        <p:spPr bwMode="auto">
          <a:xfrm>
            <a:off x="-1" y="6311899"/>
            <a:ext cx="12191929" cy="607747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 algn="in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Rectangle 4"/>
          <p:cNvSpPr>
            <a:spLocks noChangeArrowheads="1" noChangeShapeType="1"/>
          </p:cNvSpPr>
          <p:nvPr userDrawn="1"/>
        </p:nvSpPr>
        <p:spPr bwMode="auto">
          <a:xfrm>
            <a:off x="0" y="78"/>
            <a:ext cx="12191929" cy="95242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 algn="in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pt-BR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Retângulo 17"/>
          <p:cNvSpPr/>
          <p:nvPr userDrawn="1"/>
        </p:nvSpPr>
        <p:spPr>
          <a:xfrm>
            <a:off x="-1" y="201531"/>
            <a:ext cx="12192001" cy="7382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5321300" cy="365125"/>
          </a:xfrm>
        </p:spPr>
        <p:txBody>
          <a:bodyPr/>
          <a:lstStyle/>
          <a:p>
            <a:r>
              <a:rPr lang="pt-BR" dirty="0" smtClean="0"/>
              <a:t>Análise Exploratória de Dados – Especialização em Estatística Aplicada - UFRRJ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9448800" y="6544996"/>
            <a:ext cx="2743200" cy="365125"/>
          </a:xfrm>
        </p:spPr>
        <p:txBody>
          <a:bodyPr/>
          <a:lstStyle/>
          <a:p>
            <a:fld id="{D3A8C79E-C2C9-4A08-9368-22D02438DEF9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5"/>
          <p:cNvSpPr>
            <a:spLocks noChangeArrowheads="1" noChangeShapeType="1"/>
          </p:cNvSpPr>
          <p:nvPr userDrawn="1"/>
        </p:nvSpPr>
        <p:spPr bwMode="auto">
          <a:xfrm>
            <a:off x="1139733" y="201530"/>
            <a:ext cx="376352" cy="20499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0" algn="in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Rectangle 6"/>
          <p:cNvSpPr>
            <a:spLocks noChangeArrowheads="1" noChangeShapeType="1"/>
          </p:cNvSpPr>
          <p:nvPr userDrawn="1"/>
        </p:nvSpPr>
        <p:spPr bwMode="auto">
          <a:xfrm>
            <a:off x="1139707" y="78"/>
            <a:ext cx="376352" cy="2049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0" algn="in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Rectangle 7"/>
          <p:cNvSpPr>
            <a:spLocks noChangeArrowheads="1" noChangeShapeType="1"/>
          </p:cNvSpPr>
          <p:nvPr userDrawn="1"/>
        </p:nvSpPr>
        <p:spPr bwMode="auto">
          <a:xfrm>
            <a:off x="763358" y="215853"/>
            <a:ext cx="376349" cy="22549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0" algn="in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" name="Rectangle 8"/>
          <p:cNvSpPr>
            <a:spLocks noChangeArrowheads="1" noChangeShapeType="1"/>
          </p:cNvSpPr>
          <p:nvPr userDrawn="1"/>
        </p:nvSpPr>
        <p:spPr bwMode="auto">
          <a:xfrm>
            <a:off x="387009" y="390224"/>
            <a:ext cx="376349" cy="2049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0" algn="in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Rectangle 9"/>
          <p:cNvSpPr>
            <a:spLocks noChangeArrowheads="1" noChangeShapeType="1"/>
          </p:cNvSpPr>
          <p:nvPr userDrawn="1"/>
        </p:nvSpPr>
        <p:spPr bwMode="auto">
          <a:xfrm>
            <a:off x="763358" y="390224"/>
            <a:ext cx="376349" cy="20499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0" algn="in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Rectangle 10"/>
          <p:cNvSpPr>
            <a:spLocks noChangeArrowheads="1" noChangeShapeType="1"/>
          </p:cNvSpPr>
          <p:nvPr userDrawn="1"/>
        </p:nvSpPr>
        <p:spPr bwMode="auto">
          <a:xfrm>
            <a:off x="387009" y="595182"/>
            <a:ext cx="376278" cy="213493"/>
          </a:xfrm>
          <a:prstGeom prst="rect">
            <a:avLst/>
          </a:prstGeom>
          <a:solidFill>
            <a:schemeClr val="accent5">
              <a:lumMod val="75000"/>
            </a:schemeClr>
          </a:solidFill>
          <a:ln w="0" algn="in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5" name="Rectangle 11"/>
          <p:cNvSpPr>
            <a:spLocks noChangeArrowheads="1" noChangeShapeType="1"/>
          </p:cNvSpPr>
          <p:nvPr userDrawn="1"/>
        </p:nvSpPr>
        <p:spPr bwMode="auto">
          <a:xfrm>
            <a:off x="10657" y="203119"/>
            <a:ext cx="376349" cy="22549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 algn="in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9" name="Rectangle 10"/>
          <p:cNvSpPr>
            <a:spLocks noChangeArrowheads="1" noChangeShapeType="1"/>
          </p:cNvSpPr>
          <p:nvPr userDrawn="1"/>
        </p:nvSpPr>
        <p:spPr bwMode="auto">
          <a:xfrm>
            <a:off x="10657" y="722047"/>
            <a:ext cx="376278" cy="2134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 algn="in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1" name="Rectangle 10"/>
          <p:cNvSpPr>
            <a:spLocks noChangeArrowheads="1" noChangeShapeType="1"/>
          </p:cNvSpPr>
          <p:nvPr userDrawn="1"/>
        </p:nvSpPr>
        <p:spPr bwMode="auto">
          <a:xfrm>
            <a:off x="8543" y="732050"/>
            <a:ext cx="376278" cy="213493"/>
          </a:xfrm>
          <a:prstGeom prst="rect">
            <a:avLst/>
          </a:prstGeom>
          <a:solidFill>
            <a:schemeClr val="accent5">
              <a:lumMod val="75000"/>
            </a:schemeClr>
          </a:solidFill>
          <a:ln w="0" algn="in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2" name="Rectangle 8"/>
          <p:cNvSpPr>
            <a:spLocks noChangeArrowheads="1" noChangeShapeType="1"/>
          </p:cNvSpPr>
          <p:nvPr userDrawn="1"/>
        </p:nvSpPr>
        <p:spPr bwMode="auto">
          <a:xfrm>
            <a:off x="18709" y="580724"/>
            <a:ext cx="376349" cy="2049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0" algn="in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0160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Análise Exploratória de Dados – Especialização em Estatística Aplicada - UFRRJ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C79E-C2C9-4A08-9368-22D02438D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7168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Análise Exploratória de Dados – Especialização em Estatística Aplicada - UFRRJ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C79E-C2C9-4A08-9368-22D02438D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7086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Análise Exploratória de Dados – Especialização em Estatística Aplicada - UFRRJ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C79E-C2C9-4A08-9368-22D02438D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9310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Análise Exploratória de Dados – Especialização em Estatística Aplicada - UFRRJ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C79E-C2C9-4A08-9368-22D02438D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257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Análise Exploratória de Dados – Especialização em Estatística Aplicada - UFRRJ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C79E-C2C9-4A08-9368-22D02438D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2805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Análise Exploratória de Dados – Especialização em Estatística Aplicada - UFRRJ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C79E-C2C9-4A08-9368-22D02438D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829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Análise Exploratória de Dados – Especialização em Estatística Aplicada - UFRRJ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C79E-C2C9-4A08-9368-22D02438D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798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Análise Exploratória de Dados – Especialização em Estatística Aplicada - UFRRJ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8C79E-C2C9-4A08-9368-22D02438D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282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Análise Exploratória de Dados – Especialização em Estatística Aplicada - UFRRJ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C79E-C2C9-4A08-9368-22D02438DEF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64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6400" y="321972"/>
            <a:ext cx="10515600" cy="515156"/>
          </a:xfrm>
        </p:spPr>
        <p:txBody>
          <a:bodyPr>
            <a:noAutofit/>
          </a:bodyPr>
          <a:lstStyle/>
          <a:p>
            <a:pPr algn="r"/>
            <a:r>
              <a:rPr lang="pt-BR" sz="32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Capítulo 1</a:t>
            </a:r>
            <a:endParaRPr lang="pt-BR" sz="32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210614"/>
            <a:ext cx="12192000" cy="5138671"/>
          </a:xfrm>
        </p:spPr>
        <p:txBody>
          <a:bodyPr/>
          <a:lstStyle/>
          <a:p>
            <a:pPr marL="0" indent="0">
              <a:buClr>
                <a:srgbClr val="CC3300"/>
              </a:buClr>
              <a:buSzPct val="70000"/>
              <a:buNone/>
            </a:pPr>
            <a:r>
              <a:rPr lang="pt-B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 de variáveis</a:t>
            </a:r>
          </a:p>
          <a:p>
            <a:pPr marL="0" indent="0">
              <a:buClr>
                <a:srgbClr val="CC3300"/>
              </a:buClr>
              <a:buSzPct val="70000"/>
              <a:buNone/>
            </a:pPr>
            <a:endParaRPr lang="pt-BR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CC3300"/>
              </a:buClr>
              <a:buSzPct val="70000"/>
              <a:buNone/>
            </a:pPr>
            <a:r>
              <a:rPr lang="pt-B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característica que pode assumir diferentes valores de um indivíduo para outro é chamada de variável. Por exemplo, a característica altura é uma variável pois diferentes indivíduos podem apresentar diferentes alturas.</a:t>
            </a:r>
          </a:p>
          <a:p>
            <a:pPr marL="0" indent="0">
              <a:buClr>
                <a:srgbClr val="CC3300"/>
              </a:buClr>
              <a:buSzPct val="70000"/>
              <a:buNone/>
            </a:pPr>
            <a:r>
              <a:rPr lang="pt-B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variáveis podem ser classificadas em qualitativas e quantitativas. Ainda, as variáveis qualitativas podem ser classificadas em nominais e ordinais, já as variáveis quantitativas podem ser classificadas em discretas e contínuas. </a:t>
            </a:r>
          </a:p>
          <a:p>
            <a:pPr marL="0" indent="0">
              <a:buClr>
                <a:srgbClr val="CC3300"/>
              </a:buClr>
              <a:buSzPct val="70000"/>
              <a:buNone/>
            </a:pPr>
            <a:endParaRPr lang="pt-BR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Análise Exploratória de Dados – Especialização em Estatística Aplicada - UFRRJ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C79E-C2C9-4A08-9368-22D02438DEF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730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2897" y="2032514"/>
            <a:ext cx="4942374" cy="2925711"/>
          </a:xfrm>
          <a:prstGeom prst="rect">
            <a:avLst/>
          </a:prstGeo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Análise Exploratória de Dados – Especialização em Estatística Aplicada - UFRRJ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C79E-C2C9-4A08-9368-22D02438DEF9}" type="slidenum">
              <a:rPr lang="pt-BR" smtClean="0"/>
              <a:t>3</a:t>
            </a:fld>
            <a:endParaRPr lang="pt-BR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676400" y="321972"/>
            <a:ext cx="10515600" cy="515156"/>
          </a:xfrm>
        </p:spPr>
        <p:txBody>
          <a:bodyPr>
            <a:noAutofit/>
          </a:bodyPr>
          <a:lstStyle/>
          <a:p>
            <a:pPr algn="r"/>
            <a:r>
              <a:rPr lang="pt-BR" sz="32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Capítulo 1</a:t>
            </a:r>
            <a:endParaRPr lang="pt-BR" sz="32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0" y="1210614"/>
            <a:ext cx="12192000" cy="5138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CC3300"/>
              </a:buClr>
              <a:buSzPct val="70000"/>
              <a:buFont typeface="Arial" panose="020B0604020202020204" pitchFamily="34" charset="0"/>
              <a:buNone/>
            </a:pPr>
            <a:r>
              <a:rPr lang="pt-B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 de variáveis</a:t>
            </a:r>
          </a:p>
          <a:p>
            <a:pPr marL="0" indent="0">
              <a:buClr>
                <a:srgbClr val="CC3300"/>
              </a:buClr>
              <a:buSzPct val="70000"/>
              <a:buFont typeface="Arial" panose="020B0604020202020204" pitchFamily="34" charset="0"/>
              <a:buNone/>
            </a:pPr>
            <a:endParaRPr lang="pt-BR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CC3300"/>
              </a:buClr>
              <a:buSzPct val="70000"/>
              <a:buFont typeface="Arial" panose="020B0604020202020204" pitchFamily="34" charset="0"/>
              <a:buNone/>
            </a:pPr>
            <a:endParaRPr lang="pt-BR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42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116</Words>
  <Application>Microsoft Office PowerPoint</Application>
  <PresentationFormat>Widescreen</PresentationFormat>
  <Paragraphs>14</Paragraphs>
  <Slides>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Capítulo 1</vt:lpstr>
      <vt:lpstr>Capítulo 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Adriana Andrade</dc:creator>
  <cp:lastModifiedBy>Adriana Andrade</cp:lastModifiedBy>
  <cp:revision>5</cp:revision>
  <dcterms:created xsi:type="dcterms:W3CDTF">2020-06-10T12:26:31Z</dcterms:created>
  <dcterms:modified xsi:type="dcterms:W3CDTF">2020-06-10T13:28:39Z</dcterms:modified>
</cp:coreProperties>
</file>