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9" r:id="rId5"/>
    <p:sldId id="271" r:id="rId6"/>
    <p:sldId id="258" r:id="rId7"/>
    <p:sldId id="260" r:id="rId8"/>
    <p:sldId id="261" r:id="rId9"/>
    <p:sldId id="262" r:id="rId10"/>
    <p:sldId id="272" r:id="rId11"/>
    <p:sldId id="264" r:id="rId12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74" d="100"/>
          <a:sy n="74" d="100"/>
        </p:scale>
        <p:origin x="582" y="7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62883320"/>
        <c:axId val="362872344"/>
      </c:barChart>
      <c:catAx>
        <c:axId val="362883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2872344"/>
        <c:crosses val="autoZero"/>
        <c:auto val="1"/>
        <c:lblAlgn val="ctr"/>
        <c:lblOffset val="100"/>
        <c:noMultiLvlLbl val="0"/>
      </c:catAx>
      <c:valAx>
        <c:axId val="362872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62883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 rtlCol="0"/>
        <a:lstStyle/>
        <a:p>
          <a:pPr rtl="0"/>
          <a:endParaRPr lang="en-US"/>
        </a:p>
      </dgm:t>
    </dgm:pt>
    <dgm:pt modelId="{758CBA3A-9936-4C67-965C-A8DD3074879B}">
      <dgm:prSet phldrT="[Text]"/>
      <dgm:spPr/>
      <dgm:t>
        <a:bodyPr rtlCol="0"/>
        <a:lstStyle/>
        <a:p>
          <a:pPr rtl="0"/>
          <a:r>
            <a:rPr lang="pt-BR" noProof="0" dirty="0" smtClean="0"/>
            <a:t>A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290E9CBE-1634-47AD-B973-508944073D35}" type="sibTrans" cxnId="{F717B596-7122-4C3F-9238-14763508386B}">
      <dgm:prSet/>
      <dgm:spPr/>
      <dgm:t>
        <a:bodyPr rtlCol="0"/>
        <a:lstStyle/>
        <a:p>
          <a:pPr rtl="0"/>
          <a:endParaRPr lang="pt-BR" noProof="0" dirty="0"/>
        </a:p>
      </dgm:t>
    </dgm:pt>
    <dgm:pt modelId="{E90264E4-81CE-47E1-80E3-2624D8E5DFEE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F41EE2E3-AB57-4E33-8FAD-2DCFFB467FDC}" type="sibTrans" cxnId="{F3B89C52-602F-49F7-B10E-F3B64BCDF706}">
      <dgm:prSet/>
      <dgm:spPr/>
      <dgm:t>
        <a:bodyPr rtlCol="0"/>
        <a:lstStyle/>
        <a:p>
          <a:pPr rtl="0"/>
          <a:endParaRPr lang="pt-BR" noProof="0" dirty="0"/>
        </a:p>
      </dgm:t>
    </dgm:pt>
    <dgm:pt modelId="{B8D53E29-122A-46E1-B481-B57598D97444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EF8E1F9D-EFFE-4283-A7B6-A44D3292ACA4}" type="par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99B04B81-08CA-46AC-951C-217069AEF451}" type="sibTrans" cxnId="{C5FFCAE6-64D2-4A77-B85B-A376B2EE8E4F}">
      <dgm:prSet/>
      <dgm:spPr/>
      <dgm:t>
        <a:bodyPr rtlCol="0"/>
        <a:lstStyle/>
        <a:p>
          <a:pPr rtl="0"/>
          <a:endParaRPr lang="pt-BR" noProof="0" dirty="0"/>
        </a:p>
      </dgm:t>
    </dgm:pt>
    <dgm:pt modelId="{15031D9C-993C-4715-A26F-56D8831933EB}">
      <dgm:prSet phldrT="[Text]"/>
      <dgm:spPr/>
      <dgm:t>
        <a:bodyPr rtlCol="0"/>
        <a:lstStyle/>
        <a:p>
          <a:pPr rtl="0"/>
          <a:r>
            <a:rPr lang="pt-BR" noProof="0" dirty="0" smtClean="0"/>
            <a:t>B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FB1D36D5-798A-40AA-91C3-3F3E5AF1A86F}" type="sibTrans" cxnId="{C8C2ADA0-316E-46E3-A4D5-49BD4A9A4B0B}">
      <dgm:prSet/>
      <dgm:spPr/>
      <dgm:t>
        <a:bodyPr rtlCol="0"/>
        <a:lstStyle/>
        <a:p>
          <a:pPr rtl="0"/>
          <a:endParaRPr lang="pt-BR" noProof="0" dirty="0"/>
        </a:p>
      </dgm:t>
    </dgm:pt>
    <dgm:pt modelId="{07B93839-AE15-473C-B47B-27FA5DBEE4E9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0468DBFC-CB2D-4B3A-AAE7-09352D12344E}" type="sibTrans" cxnId="{4D38D698-DC6D-4926-9520-43A255B536D4}">
      <dgm:prSet/>
      <dgm:spPr/>
      <dgm:t>
        <a:bodyPr rtlCol="0"/>
        <a:lstStyle/>
        <a:p>
          <a:pPr rtl="0"/>
          <a:endParaRPr lang="pt-BR" noProof="0" dirty="0"/>
        </a:p>
      </dgm:t>
    </dgm:pt>
    <dgm:pt modelId="{23C50191-A44D-4110-97C1-1DC6F9FD79CA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E183CF6D-105A-4EAB-A780-A97B120C1182}" type="par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8625F877-DCE4-4E39-929E-7FA0A761B660}" type="sibTrans" cxnId="{A71F00B0-D098-4236-AD79-95FC48F754F5}">
      <dgm:prSet/>
      <dgm:spPr/>
      <dgm:t>
        <a:bodyPr rtlCol="0"/>
        <a:lstStyle/>
        <a:p>
          <a:pPr rtl="0"/>
          <a:endParaRPr lang="pt-BR" noProof="0" dirty="0"/>
        </a:p>
      </dgm:t>
    </dgm:pt>
    <dgm:pt modelId="{2936D842-720E-4365-AD39-F6EAEC441633}">
      <dgm:prSet phldrT="[Text]"/>
      <dgm:spPr/>
      <dgm:t>
        <a:bodyPr rtlCol="0"/>
        <a:lstStyle/>
        <a:p>
          <a:pPr rtl="0"/>
          <a:r>
            <a:rPr lang="pt-BR" noProof="0" dirty="0" smtClean="0"/>
            <a:t>C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96C19FF6-672B-4588-9D93-2A932D4ACF8D}" type="sibTrans" cxnId="{3A8ECB28-E23B-45B6-8C84-8AF5114507DE}">
      <dgm:prSet/>
      <dgm:spPr/>
      <dgm:t>
        <a:bodyPr rtlCol="0"/>
        <a:lstStyle/>
        <a:p>
          <a:pPr rtl="0"/>
          <a:endParaRPr lang="pt-BR" noProof="0" dirty="0"/>
        </a:p>
      </dgm:t>
    </dgm:pt>
    <dgm:pt modelId="{A05E8D05-15E6-4BEC-B725-D745A48258D3}">
      <dgm:prSet phldrT="[Text]"/>
      <dgm:spPr/>
      <dgm:t>
        <a:bodyPr rtlCol="0"/>
        <a:lstStyle/>
        <a:p>
          <a:pPr rtl="0"/>
          <a:r>
            <a:rPr lang="pt-BR" noProof="0" dirty="0" smtClean="0"/>
            <a:t>Tarefa 1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EA09E308-F440-47C6-8C86-B63BABC170D9}" type="sibTrans" cxnId="{EFE22C42-C667-4B7A-8208-6758BAEC1445}">
      <dgm:prSet/>
      <dgm:spPr/>
      <dgm:t>
        <a:bodyPr rtlCol="0"/>
        <a:lstStyle/>
        <a:p>
          <a:pPr rtl="0"/>
          <a:endParaRPr lang="pt-BR" noProof="0" dirty="0"/>
        </a:p>
      </dgm:t>
    </dgm:pt>
    <dgm:pt modelId="{501543CC-DA58-457B-906B-32038F856438}">
      <dgm:prSet phldrT="[Text]"/>
      <dgm:spPr/>
      <dgm:t>
        <a:bodyPr rtlCol="0"/>
        <a:lstStyle/>
        <a:p>
          <a:pPr rtl="0"/>
          <a:r>
            <a:rPr lang="pt-BR" noProof="0" dirty="0" smtClean="0"/>
            <a:t>Tarefa 2</a:t>
          </a:r>
          <a:endParaRPr lang="pt-BR" noProof="0" dirty="0"/>
        </a:p>
      </dgm:t>
    </dgm:pt>
    <dgm:pt modelId="{5E67377B-1C69-4BC4-AA80-867A0F76CC63}" type="par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C9786BDC-DE69-4580-9357-6DFCD292EB5B}" type="sibTrans" cxnId="{828862EB-D32C-4FA8-A0B8-53A1BB9A1CA8}">
      <dgm:prSet/>
      <dgm:spPr/>
      <dgm:t>
        <a:bodyPr rtlCol="0"/>
        <a:lstStyle/>
        <a:p>
          <a:pPr rtl="0"/>
          <a:endParaRPr lang="pt-BR" noProof="0" dirty="0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noProof="0" dirty="0" smtClean="0"/>
            <a:t>A</a:t>
          </a:r>
          <a:endParaRPr lang="pt-BR" sz="2900" kern="1200" noProof="0" dirty="0"/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rtlCol="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noProof="0" dirty="0" smtClean="0"/>
            <a:t>Tarefa 1</a:t>
          </a:r>
          <a:endParaRPr lang="pt-BR" sz="2700" kern="1200" noProof="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noProof="0" dirty="0" smtClean="0"/>
            <a:t>Tarefa 2</a:t>
          </a:r>
          <a:endParaRPr lang="pt-BR" sz="2700" kern="1200" noProof="0" dirty="0"/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noProof="0" dirty="0" smtClean="0"/>
            <a:t>B</a:t>
          </a:r>
          <a:endParaRPr lang="pt-BR" sz="2900" kern="1200" noProof="0" dirty="0"/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rtlCol="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noProof="0" dirty="0" smtClean="0"/>
            <a:t>Tarefa 1</a:t>
          </a:r>
          <a:endParaRPr lang="pt-BR" sz="2700" kern="1200" noProof="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noProof="0" dirty="0" smtClean="0"/>
            <a:t>Tarefa 2</a:t>
          </a:r>
          <a:endParaRPr lang="pt-BR" sz="2700" kern="1200" noProof="0" dirty="0"/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rtlCol="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kern="1200" noProof="0" dirty="0" smtClean="0"/>
            <a:t>C</a:t>
          </a:r>
          <a:endParaRPr lang="pt-BR" sz="2900" kern="1200" noProof="0" dirty="0"/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rtlCol="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noProof="0" dirty="0" smtClean="0"/>
            <a:t>Tarefa 1</a:t>
          </a:r>
          <a:endParaRPr lang="pt-BR" sz="2700" kern="1200" noProof="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2700" kern="1200" noProof="0" dirty="0" smtClean="0"/>
            <a:t>Tarefa 2</a:t>
          </a:r>
          <a:endParaRPr lang="pt-BR" sz="2700" kern="1200" noProof="0" dirty="0"/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05/06/2020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615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030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18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3389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518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111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842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409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68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644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05/06/2020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Layout de título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Subtítulo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4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5</a:t>
            </a:r>
            <a:endParaRPr lang="pt-BR" dirty="0"/>
          </a:p>
        </p:txBody>
      </p:sp>
      <p:sp>
        <p:nvSpPr>
          <p:cNvPr id="9" name="Espaço reservado para imagem 8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/>
      </p:sp>
      <p:sp>
        <p:nvSpPr>
          <p:cNvPr id="10" name="Espaço reservado para texto 9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Título e layout de conteúdo com lista</a:t>
            </a:r>
            <a:endParaRPr lang="pt-BR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Adicione aqui seu primeiro marcador</a:t>
            </a:r>
          </a:p>
          <a:p>
            <a:pPr rtl="0"/>
            <a:r>
              <a:rPr lang="pt-BR" dirty="0" smtClean="0"/>
              <a:t>Adicione aqui seu segundo marcador</a:t>
            </a:r>
          </a:p>
          <a:p>
            <a:pPr rtl="0"/>
            <a:r>
              <a:rPr lang="pt-BR" dirty="0" smtClean="0"/>
              <a:t>Adicione aqui seu terceiro marcador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Título e layout de conteúdo com gráfico</a:t>
            </a:r>
            <a:endParaRPr lang="pt-BR" dirty="0"/>
          </a:p>
        </p:txBody>
      </p:sp>
      <p:graphicFrame>
        <p:nvGraphicFramePr>
          <p:cNvPr id="7" name="Espaço reservado para conteúdo 6" descr="Gráfico de barras empilhadas que representa&#10;3 séries e 4 categoria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20093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Layout de dois conteúdos com tabela</a:t>
            </a:r>
            <a:endParaRPr lang="pt-BR" dirty="0"/>
          </a:p>
        </p:txBody>
      </p:sp>
      <p:graphicFrame>
        <p:nvGraphicFramePr>
          <p:cNvPr id="11" name="Espaço reservado para conteúdo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5986591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 smtClean="0"/>
                        <a:t>Classe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 smtClean="0"/>
                        <a:t>Grupo A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 smtClean="0"/>
                        <a:t>Grupo B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 smtClean="0"/>
                        <a:t>Classe 1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 smtClean="0"/>
                        <a:t>82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 smtClean="0"/>
                        <a:t>95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 smtClean="0"/>
                        <a:t>Classe 2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 smtClean="0"/>
                        <a:t>76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 smtClean="0"/>
                        <a:t>88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pt-BR" noProof="0" dirty="0" smtClean="0"/>
                        <a:t>Classe 3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 smtClean="0"/>
                        <a:t>84</a:t>
                      </a:r>
                      <a:endParaRPr lang="pt-BR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noProof="0" dirty="0" smtClean="0"/>
                        <a:t>90</a:t>
                      </a:r>
                      <a:endParaRPr lang="pt-BR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Dois layouts de conteúdo com </a:t>
            </a:r>
            <a:r>
              <a:rPr lang="pt-BR" dirty="0" err="1" smtClean="0"/>
              <a:t>SmartArt</a:t>
            </a:r>
            <a:endParaRPr lang="pt-BR" dirty="0"/>
          </a:p>
        </p:txBody>
      </p:sp>
      <p:graphicFrame>
        <p:nvGraphicFramePr>
          <p:cNvPr id="6" name="Espaço reservado para conteúdo 5" descr="Diagrama de lista de divisas vertical mostrando 3 grupos organizados um abaixo do outro com tarefas em tópicos em cada grupo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04434283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Primeiro marcador aqui</a:t>
            </a:r>
          </a:p>
          <a:p>
            <a:pPr rtl="0"/>
            <a:r>
              <a:rPr lang="pt-BR" dirty="0" smtClean="0"/>
              <a:t>Segundo marcador aqui</a:t>
            </a:r>
          </a:p>
          <a:p>
            <a:pPr rtl="0"/>
            <a:r>
              <a:rPr lang="pt-BR" dirty="0" smtClean="0"/>
              <a:t>Terceiro marcador aqui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rtl="0"/>
            <a:r>
              <a:rPr lang="pt-BR" spc="-100" dirty="0" smtClean="0"/>
              <a:t>Adicionar título de slide – 1</a:t>
            </a:r>
            <a:endParaRPr lang="pt-BR" spc="-10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2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Adicionar título de slide – 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matemática com Pi (widescreen)</Template>
  <TotalTime>1</TotalTime>
  <Words>136</Words>
  <Application>Microsoft Office PowerPoint</Application>
  <PresentationFormat>Personalizar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Matemática 16:9</vt:lpstr>
      <vt:lpstr>Layout de título</vt:lpstr>
      <vt:lpstr>Título e layout de conteúdo com lista</vt:lpstr>
      <vt:lpstr>Título e layout de conteúdo com gráfico</vt:lpstr>
      <vt:lpstr>Layout de dois conteúdos com tabela</vt:lpstr>
      <vt:lpstr>Dois layouts de conteúdo com SmartArt</vt:lpstr>
      <vt:lpstr>Adicionar título de slide – 1</vt:lpstr>
      <vt:lpstr>Adicionar título de slide – 2</vt:lpstr>
      <vt:lpstr>Adicionar título de slide – 3</vt:lpstr>
      <vt:lpstr>Apresentação do PowerPoint</vt:lpstr>
      <vt:lpstr>Adicionar título de slide – 4</vt:lpstr>
      <vt:lpstr>Adicionar título de slide –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Adriana Andrade</dc:creator>
  <cp:lastModifiedBy>Adriana Andrade</cp:lastModifiedBy>
  <cp:revision>1</cp:revision>
  <dcterms:created xsi:type="dcterms:W3CDTF">2020-06-05T20:04:04Z</dcterms:created>
  <dcterms:modified xsi:type="dcterms:W3CDTF">2020-06-05T20:05:43Z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