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73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34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84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619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13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942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66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745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77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85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29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38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2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84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50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13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43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B8C669-0F19-48BF-96F0-8013056EBD1A}" type="datetimeFigureOut">
              <a:rPr lang="en-GB" smtClean="0"/>
              <a:t>07/04/2019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84399-C4BD-42BA-9104-4121E01565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671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5nite Cinema – Storyboard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85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770BC0-29CF-422D-AEB8-FEAFDF2F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9" y="410659"/>
            <a:ext cx="9448535" cy="1442589"/>
          </a:xfrm>
        </p:spPr>
        <p:txBody>
          <a:bodyPr/>
          <a:lstStyle/>
          <a:p>
            <a:pPr algn="ctr"/>
            <a:r>
              <a:rPr lang="en-GB" dirty="0"/>
              <a:t>Review Page - Continuation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E3D941-3090-498A-BE50-1685F9A1043F}"/>
              </a:ext>
            </a:extLst>
          </p:cNvPr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C34140-37C4-4575-BBCA-1F7469DBF8DD}"/>
              </a:ext>
            </a:extLst>
          </p:cNvPr>
          <p:cNvSpPr/>
          <p:nvPr/>
        </p:nvSpPr>
        <p:spPr>
          <a:xfrm>
            <a:off x="542069" y="1555442"/>
            <a:ext cx="4785543" cy="37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Critic Review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41DB1-2991-43C3-8FE7-706A25E74654}"/>
              </a:ext>
            </a:extLst>
          </p:cNvPr>
          <p:cNvSpPr/>
          <p:nvPr/>
        </p:nvSpPr>
        <p:spPr>
          <a:xfrm>
            <a:off x="6866213" y="1555442"/>
            <a:ext cx="4785543" cy="37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User Review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0786F-1A48-4C56-864E-9F321A3236B0}"/>
              </a:ext>
            </a:extLst>
          </p:cNvPr>
          <p:cNvSpPr/>
          <p:nvPr/>
        </p:nvSpPr>
        <p:spPr>
          <a:xfrm>
            <a:off x="542069" y="2140527"/>
            <a:ext cx="2952603" cy="106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Critic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2DAE29-32CF-4799-84C0-47B1C7BEC62E}"/>
              </a:ext>
            </a:extLst>
          </p:cNvPr>
          <p:cNvSpPr/>
          <p:nvPr/>
        </p:nvSpPr>
        <p:spPr>
          <a:xfrm>
            <a:off x="2373963" y="3460666"/>
            <a:ext cx="2952603" cy="106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Critic Review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CBC7AA-9B9B-43FC-B83E-4A0237C2722F}"/>
              </a:ext>
            </a:extLst>
          </p:cNvPr>
          <p:cNvSpPr/>
          <p:nvPr/>
        </p:nvSpPr>
        <p:spPr>
          <a:xfrm>
            <a:off x="542068" y="4771426"/>
            <a:ext cx="2952603" cy="106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Critic Review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4A2CB0-02C4-4C50-AE16-DD1263983EC4}"/>
              </a:ext>
            </a:extLst>
          </p:cNvPr>
          <p:cNvSpPr/>
          <p:nvPr/>
        </p:nvSpPr>
        <p:spPr>
          <a:xfrm>
            <a:off x="3711309" y="6092394"/>
            <a:ext cx="1615257" cy="354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See More…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7C4AF0-86CA-4CF3-B5F1-74B44BBDCA77}"/>
              </a:ext>
            </a:extLst>
          </p:cNvPr>
          <p:cNvSpPr/>
          <p:nvPr/>
        </p:nvSpPr>
        <p:spPr>
          <a:xfrm>
            <a:off x="6865434" y="2094151"/>
            <a:ext cx="2952603" cy="106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Critic Review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BA9798-F3F5-4F0E-BA95-9B375A8A0A47}"/>
              </a:ext>
            </a:extLst>
          </p:cNvPr>
          <p:cNvSpPr/>
          <p:nvPr/>
        </p:nvSpPr>
        <p:spPr>
          <a:xfrm>
            <a:off x="8697328" y="3414290"/>
            <a:ext cx="2952603" cy="106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Critic Review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915D54-7671-40B7-9F24-6AB60E0705FA}"/>
              </a:ext>
            </a:extLst>
          </p:cNvPr>
          <p:cNvSpPr/>
          <p:nvPr/>
        </p:nvSpPr>
        <p:spPr>
          <a:xfrm>
            <a:off x="6865433" y="4725050"/>
            <a:ext cx="2952603" cy="1062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Critic Review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CDF0A-3EFD-4BE3-B405-3DF58786FC42}"/>
              </a:ext>
            </a:extLst>
          </p:cNvPr>
          <p:cNvSpPr/>
          <p:nvPr/>
        </p:nvSpPr>
        <p:spPr>
          <a:xfrm>
            <a:off x="10034674" y="6046018"/>
            <a:ext cx="1615257" cy="354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See More…</a:t>
            </a:r>
          </a:p>
        </p:txBody>
      </p:sp>
    </p:spTree>
    <p:extLst>
      <p:ext uri="{BB962C8B-B14F-4D97-AF65-F5344CB8AC3E}">
        <p14:creationId xmlns:p14="http://schemas.microsoft.com/office/powerpoint/2010/main" val="356556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Home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2354346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361444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99324" y="2822006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14655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Stories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254044" y="2830605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9743" y="3321582"/>
            <a:ext cx="11499268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399324" y="3386667"/>
            <a:ext cx="11379120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Recent Released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44393" y="3917332"/>
            <a:ext cx="1549708" cy="1712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227190" y="3924255"/>
            <a:ext cx="1549708" cy="170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  <a:p>
            <a:pPr algn="ctr"/>
            <a:endParaRPr lang="en-GB" dirty="0"/>
          </a:p>
        </p:txBody>
      </p:sp>
      <p:sp>
        <p:nvSpPr>
          <p:cNvPr id="45" name="Rectangle 44"/>
          <p:cNvSpPr/>
          <p:nvPr/>
        </p:nvSpPr>
        <p:spPr>
          <a:xfrm>
            <a:off x="5408897" y="3917333"/>
            <a:ext cx="1549708" cy="171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  <a:p>
            <a:pPr algn="ctr"/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7475110" y="3924255"/>
            <a:ext cx="1549708" cy="170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  <a:p>
            <a:pPr algn="ctr"/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9432877" y="3956123"/>
            <a:ext cx="1549708" cy="1673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  <a:p>
            <a:pPr algn="ctr"/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1144393" y="5786322"/>
            <a:ext cx="1549708" cy="59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  <a:p>
            <a:pPr algn="ctr"/>
            <a:r>
              <a:rPr lang="en-GB" dirty="0"/>
              <a:t>(hyperlink)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227190" y="5786322"/>
            <a:ext cx="1549708" cy="59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  <a:p>
            <a:pPr algn="ctr"/>
            <a:r>
              <a:rPr lang="en-GB" dirty="0"/>
              <a:t>(hyperlink)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08897" y="5786322"/>
            <a:ext cx="1549708" cy="59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  <a:p>
            <a:pPr algn="ctr"/>
            <a:r>
              <a:rPr lang="en-GB" dirty="0"/>
              <a:t>(hyperlink)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75110" y="5769451"/>
            <a:ext cx="1549708" cy="59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  <a:p>
            <a:pPr algn="ctr"/>
            <a:r>
              <a:rPr lang="en-GB" dirty="0"/>
              <a:t>(hyperlink)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432877" y="5778550"/>
            <a:ext cx="1549708" cy="599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  <a:p>
            <a:pPr algn="ctr"/>
            <a:r>
              <a:rPr lang="en-GB" dirty="0"/>
              <a:t>(hyperlink)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744200" y="1525449"/>
            <a:ext cx="1034244" cy="3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601447" y="1525449"/>
            <a:ext cx="1092185" cy="32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248702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47" y="298238"/>
            <a:ext cx="9404723" cy="1400530"/>
          </a:xfrm>
        </p:spPr>
        <p:txBody>
          <a:bodyPr/>
          <a:lstStyle/>
          <a:p>
            <a:pPr algn="ctr"/>
            <a:r>
              <a:rPr lang="en-GB" dirty="0"/>
              <a:t>Movies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329744" y="3321582"/>
            <a:ext cx="11499268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99324" y="3386667"/>
            <a:ext cx="11379121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9323" y="3806613"/>
            <a:ext cx="2967331" cy="271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483344" y="3850988"/>
            <a:ext cx="2983958" cy="23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 Name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2354346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61444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99324" y="2822006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314655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Stories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254044" y="2830605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483344" y="4169025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Genre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83344" y="4482789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483344" y="4777007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83344" y="5071225"/>
            <a:ext cx="2983958" cy="778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Description</a:t>
            </a:r>
          </a:p>
        </p:txBody>
      </p:sp>
      <p:sp>
        <p:nvSpPr>
          <p:cNvPr id="47" name="5-Point Star 46"/>
          <p:cNvSpPr/>
          <p:nvPr/>
        </p:nvSpPr>
        <p:spPr>
          <a:xfrm>
            <a:off x="3499970" y="6184671"/>
            <a:ext cx="232445" cy="241069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5-Point Star 47"/>
          <p:cNvSpPr/>
          <p:nvPr/>
        </p:nvSpPr>
        <p:spPr>
          <a:xfrm>
            <a:off x="3799540" y="6184671"/>
            <a:ext cx="232445" cy="241069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5-Point Star 48"/>
          <p:cNvSpPr/>
          <p:nvPr/>
        </p:nvSpPr>
        <p:spPr>
          <a:xfrm>
            <a:off x="4099110" y="6184671"/>
            <a:ext cx="232445" cy="241069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5-Point Star 49"/>
          <p:cNvSpPr/>
          <p:nvPr/>
        </p:nvSpPr>
        <p:spPr>
          <a:xfrm>
            <a:off x="4378070" y="6184671"/>
            <a:ext cx="232445" cy="241069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5-Point Star 50"/>
          <p:cNvSpPr/>
          <p:nvPr/>
        </p:nvSpPr>
        <p:spPr>
          <a:xfrm>
            <a:off x="4681969" y="6184671"/>
            <a:ext cx="232445" cy="241069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5-Point Star 51"/>
          <p:cNvSpPr/>
          <p:nvPr/>
        </p:nvSpPr>
        <p:spPr>
          <a:xfrm>
            <a:off x="4985868" y="6184671"/>
            <a:ext cx="232445" cy="241069"/>
          </a:xfrm>
          <a:prstGeom prst="star5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5-Point Star 52"/>
          <p:cNvSpPr/>
          <p:nvPr/>
        </p:nvSpPr>
        <p:spPr>
          <a:xfrm>
            <a:off x="5291205" y="6184671"/>
            <a:ext cx="232445" cy="241069"/>
          </a:xfrm>
          <a:prstGeom prst="star5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5-Point Star 53"/>
          <p:cNvSpPr/>
          <p:nvPr/>
        </p:nvSpPr>
        <p:spPr>
          <a:xfrm>
            <a:off x="5592852" y="6184671"/>
            <a:ext cx="232445" cy="241069"/>
          </a:xfrm>
          <a:prstGeom prst="star5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5-Point Star 54"/>
          <p:cNvSpPr/>
          <p:nvPr/>
        </p:nvSpPr>
        <p:spPr>
          <a:xfrm>
            <a:off x="5873065" y="6175013"/>
            <a:ext cx="232445" cy="241069"/>
          </a:xfrm>
          <a:prstGeom prst="star5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5-Point Star 55"/>
          <p:cNvSpPr/>
          <p:nvPr/>
        </p:nvSpPr>
        <p:spPr>
          <a:xfrm>
            <a:off x="6168651" y="6175013"/>
            <a:ext cx="232445" cy="241069"/>
          </a:xfrm>
          <a:prstGeom prst="star5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3493889" y="5909087"/>
            <a:ext cx="1942635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Rate this movie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6608618" y="3833780"/>
            <a:ext cx="0" cy="2710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749935" y="4168989"/>
            <a:ext cx="5028509" cy="84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Comment</a:t>
            </a:r>
          </a:p>
          <a:p>
            <a:pPr algn="ctr"/>
            <a:r>
              <a:rPr lang="en-GB" dirty="0"/>
              <a:t>(textbox)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759823" y="3806613"/>
            <a:ext cx="2766562" cy="283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Write Your Comment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540539" y="5138219"/>
            <a:ext cx="1237905" cy="22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Ok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0118570" y="6300261"/>
            <a:ext cx="1677188" cy="24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 more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6749935" y="5503328"/>
            <a:ext cx="5052599" cy="16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77225" y="5342550"/>
            <a:ext cx="92713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Also See</a:t>
            </a:r>
          </a:p>
        </p:txBody>
      </p:sp>
      <p:sp>
        <p:nvSpPr>
          <p:cNvPr id="79" name="Rectangular Callout 78"/>
          <p:cNvSpPr/>
          <p:nvPr/>
        </p:nvSpPr>
        <p:spPr>
          <a:xfrm>
            <a:off x="6759823" y="5650327"/>
            <a:ext cx="5018622" cy="534344"/>
          </a:xfrm>
          <a:prstGeom prst="wedgeRectCallout">
            <a:avLst>
              <a:gd name="adj1" fmla="val -36674"/>
              <a:gd name="adj2" fmla="val 83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User’s Comments</a:t>
            </a:r>
          </a:p>
        </p:txBody>
      </p:sp>
    </p:spTree>
    <p:extLst>
      <p:ext uri="{BB962C8B-B14F-4D97-AF65-F5344CB8AC3E}">
        <p14:creationId xmlns:p14="http://schemas.microsoft.com/office/powerpoint/2010/main" val="377789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62" y="277626"/>
            <a:ext cx="9404723" cy="1400530"/>
          </a:xfrm>
        </p:spPr>
        <p:txBody>
          <a:bodyPr/>
          <a:lstStyle/>
          <a:p>
            <a:pPr algn="ctr"/>
            <a:r>
              <a:rPr lang="en-GB" dirty="0"/>
              <a:t>Actors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29744" y="3321582"/>
            <a:ext cx="11499268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9324" y="3386667"/>
            <a:ext cx="11379121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354346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61444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324" y="2822006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14655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Stories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54044" y="2830605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99324" y="3789450"/>
            <a:ext cx="2967331" cy="271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58768" y="3800770"/>
            <a:ext cx="2983958" cy="23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 Name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58768" y="4118807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Best Movie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58768" y="4432571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Worst Movie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458768" y="4746335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Date of Birth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58768" y="5060099"/>
            <a:ext cx="2983958" cy="143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 info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6608618" y="3833780"/>
            <a:ext cx="0" cy="2710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749935" y="4168989"/>
            <a:ext cx="5028509" cy="84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Comment</a:t>
            </a:r>
          </a:p>
          <a:p>
            <a:pPr algn="ctr"/>
            <a:r>
              <a:rPr lang="en-GB" dirty="0"/>
              <a:t>(textbox)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759823" y="3806613"/>
            <a:ext cx="2766562" cy="283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Write Your Comment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540539" y="5138219"/>
            <a:ext cx="1237905" cy="22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Ok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0118570" y="6300261"/>
            <a:ext cx="1677188" cy="24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 more</a:t>
            </a: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6749935" y="5503328"/>
            <a:ext cx="5052599" cy="16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877225" y="5342550"/>
            <a:ext cx="92713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Also See</a:t>
            </a:r>
          </a:p>
        </p:txBody>
      </p:sp>
      <p:sp>
        <p:nvSpPr>
          <p:cNvPr id="83" name="Rectangular Callout 82"/>
          <p:cNvSpPr/>
          <p:nvPr/>
        </p:nvSpPr>
        <p:spPr>
          <a:xfrm>
            <a:off x="6759823" y="5650327"/>
            <a:ext cx="5018622" cy="534344"/>
          </a:xfrm>
          <a:prstGeom prst="wedgeRectCallout">
            <a:avLst>
              <a:gd name="adj1" fmla="val -36674"/>
              <a:gd name="adj2" fmla="val 83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User’s Comments</a:t>
            </a:r>
          </a:p>
        </p:txBody>
      </p:sp>
    </p:spTree>
    <p:extLst>
      <p:ext uri="{BB962C8B-B14F-4D97-AF65-F5344CB8AC3E}">
        <p14:creationId xmlns:p14="http://schemas.microsoft.com/office/powerpoint/2010/main" val="241327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40662" y="277626"/>
            <a:ext cx="9404723" cy="1400530"/>
          </a:xfrm>
        </p:spPr>
        <p:txBody>
          <a:bodyPr/>
          <a:lstStyle/>
          <a:p>
            <a:pPr algn="ctr"/>
            <a:r>
              <a:rPr lang="en-GB" dirty="0"/>
              <a:t>Actors Page - Continuation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340824" y="1501093"/>
            <a:ext cx="6140396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410404" y="1566178"/>
            <a:ext cx="5997205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More Films by the Actors (Name)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6600305" y="1501093"/>
            <a:ext cx="8313" cy="504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ular Callout 86"/>
          <p:cNvSpPr/>
          <p:nvPr/>
        </p:nvSpPr>
        <p:spPr>
          <a:xfrm>
            <a:off x="6685008" y="1524327"/>
            <a:ext cx="5018622" cy="686857"/>
          </a:xfrm>
          <a:prstGeom prst="wedgeRectCallout">
            <a:avLst>
              <a:gd name="adj1" fmla="val 40182"/>
              <a:gd name="adj2" fmla="val 89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User’s Comments</a:t>
            </a:r>
          </a:p>
        </p:txBody>
      </p:sp>
      <p:sp>
        <p:nvSpPr>
          <p:cNvPr id="88" name="Oval Callout 87"/>
          <p:cNvSpPr/>
          <p:nvPr/>
        </p:nvSpPr>
        <p:spPr>
          <a:xfrm flipH="1">
            <a:off x="6685008" y="2310608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Reply</a:t>
            </a:r>
          </a:p>
        </p:txBody>
      </p:sp>
      <p:sp>
        <p:nvSpPr>
          <p:cNvPr id="89" name="Oval Callout 88"/>
          <p:cNvSpPr/>
          <p:nvPr/>
        </p:nvSpPr>
        <p:spPr>
          <a:xfrm flipH="1">
            <a:off x="6685008" y="2859249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Reply</a:t>
            </a:r>
          </a:p>
        </p:txBody>
      </p:sp>
      <p:sp>
        <p:nvSpPr>
          <p:cNvPr id="90" name="Rectangular Callout 89"/>
          <p:cNvSpPr/>
          <p:nvPr/>
        </p:nvSpPr>
        <p:spPr>
          <a:xfrm>
            <a:off x="6746910" y="3473155"/>
            <a:ext cx="5018622" cy="686857"/>
          </a:xfrm>
          <a:prstGeom prst="wedgeRectCallout">
            <a:avLst>
              <a:gd name="adj1" fmla="val -43134"/>
              <a:gd name="adj2" fmla="val 92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User’s Comments</a:t>
            </a:r>
          </a:p>
        </p:txBody>
      </p:sp>
      <p:sp>
        <p:nvSpPr>
          <p:cNvPr id="91" name="Rectangular Callout 90"/>
          <p:cNvSpPr/>
          <p:nvPr/>
        </p:nvSpPr>
        <p:spPr>
          <a:xfrm>
            <a:off x="6746910" y="4529913"/>
            <a:ext cx="5018622" cy="686857"/>
          </a:xfrm>
          <a:prstGeom prst="wedgeRectCallout">
            <a:avLst>
              <a:gd name="adj1" fmla="val 40844"/>
              <a:gd name="adj2" fmla="val 8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User’s Comments</a:t>
            </a:r>
          </a:p>
        </p:txBody>
      </p:sp>
      <p:sp>
        <p:nvSpPr>
          <p:cNvPr id="92" name="Oval Callout 91"/>
          <p:cNvSpPr/>
          <p:nvPr/>
        </p:nvSpPr>
        <p:spPr>
          <a:xfrm flipH="1">
            <a:off x="6727703" y="5303862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Reply</a:t>
            </a:r>
          </a:p>
        </p:txBody>
      </p:sp>
      <p:sp>
        <p:nvSpPr>
          <p:cNvPr id="93" name="Oval Callout 92"/>
          <p:cNvSpPr/>
          <p:nvPr/>
        </p:nvSpPr>
        <p:spPr>
          <a:xfrm flipH="1">
            <a:off x="6746910" y="5911403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Reply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10404" y="200295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2091" y="361424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639057" y="200295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630744" y="361424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843687" y="200413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835374" y="361542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  <a:p>
            <a:pPr algn="ctr"/>
            <a:endParaRPr lang="en-GB" dirty="0"/>
          </a:p>
        </p:txBody>
      </p:sp>
      <p:sp>
        <p:nvSpPr>
          <p:cNvPr id="115" name="Rectangle 114"/>
          <p:cNvSpPr/>
          <p:nvPr/>
        </p:nvSpPr>
        <p:spPr>
          <a:xfrm>
            <a:off x="418717" y="433040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10404" y="594169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647370" y="433040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639057" y="594169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852000" y="433158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843687" y="594287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21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Directors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29744" y="3321582"/>
            <a:ext cx="11499268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9324" y="3386667"/>
            <a:ext cx="11379121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354346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61444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9324" y="2822006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14655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54044" y="2830605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9324" y="3789450"/>
            <a:ext cx="2967331" cy="2710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58768" y="3800770"/>
            <a:ext cx="2983958" cy="23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Director’s Name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58768" y="4118807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Best Rated Movie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58768" y="4432571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Lowest Rated Movie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58768" y="4746335"/>
            <a:ext cx="2983958" cy="234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Date of Birth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58768" y="5060099"/>
            <a:ext cx="2983958" cy="1439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Director’s info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791498" y="3806613"/>
            <a:ext cx="0" cy="2710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03145" y="4168989"/>
            <a:ext cx="4875299" cy="842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Comment</a:t>
            </a:r>
          </a:p>
          <a:p>
            <a:pPr algn="ctr"/>
            <a:r>
              <a:rPr lang="en-GB" dirty="0"/>
              <a:t>(textbox)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03145" y="3806613"/>
            <a:ext cx="2623240" cy="283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Write Your Comment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540539" y="5138219"/>
            <a:ext cx="1237905" cy="221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0118570" y="6300261"/>
            <a:ext cx="1677188" cy="249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Read more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6903146" y="5503328"/>
            <a:ext cx="4899387" cy="10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77225" y="5342550"/>
            <a:ext cx="927138" cy="30777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Also See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6968067" y="5650327"/>
            <a:ext cx="4810377" cy="534344"/>
          </a:xfrm>
          <a:prstGeom prst="wedgeRectCallout">
            <a:avLst>
              <a:gd name="adj1" fmla="val -36674"/>
              <a:gd name="adj2" fmla="val 83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User’s Comments</a:t>
            </a:r>
          </a:p>
        </p:txBody>
      </p:sp>
    </p:spTree>
    <p:extLst>
      <p:ext uri="{BB962C8B-B14F-4D97-AF65-F5344CB8AC3E}">
        <p14:creationId xmlns:p14="http://schemas.microsoft.com/office/powerpoint/2010/main" val="276410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Directors Page - Continuation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40824" y="1501093"/>
            <a:ext cx="6140396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410404" y="1566178"/>
            <a:ext cx="5997205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Films created by the Directors (Name)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600305" y="1501093"/>
            <a:ext cx="8313" cy="50432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ular Callout 7"/>
          <p:cNvSpPr/>
          <p:nvPr/>
        </p:nvSpPr>
        <p:spPr>
          <a:xfrm>
            <a:off x="6685008" y="1524327"/>
            <a:ext cx="5018622" cy="686857"/>
          </a:xfrm>
          <a:prstGeom prst="wedgeRectCallout">
            <a:avLst>
              <a:gd name="adj1" fmla="val 40182"/>
              <a:gd name="adj2" fmla="val 89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User’s Comments</a:t>
            </a:r>
          </a:p>
        </p:txBody>
      </p:sp>
      <p:sp>
        <p:nvSpPr>
          <p:cNvPr id="9" name="Oval Callout 8"/>
          <p:cNvSpPr/>
          <p:nvPr/>
        </p:nvSpPr>
        <p:spPr>
          <a:xfrm flipH="1">
            <a:off x="6685008" y="2310608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Reply</a:t>
            </a:r>
          </a:p>
        </p:txBody>
      </p:sp>
      <p:sp>
        <p:nvSpPr>
          <p:cNvPr id="10" name="Oval Callout 9"/>
          <p:cNvSpPr/>
          <p:nvPr/>
        </p:nvSpPr>
        <p:spPr>
          <a:xfrm flipH="1">
            <a:off x="6685008" y="2859249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Reply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746910" y="3473155"/>
            <a:ext cx="5018622" cy="686857"/>
          </a:xfrm>
          <a:prstGeom prst="wedgeRectCallout">
            <a:avLst>
              <a:gd name="adj1" fmla="val -43134"/>
              <a:gd name="adj2" fmla="val 92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User’s Comments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746910" y="4529913"/>
            <a:ext cx="5018622" cy="686857"/>
          </a:xfrm>
          <a:prstGeom prst="wedgeRectCallout">
            <a:avLst>
              <a:gd name="adj1" fmla="val 40844"/>
              <a:gd name="adj2" fmla="val 86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User’s Comments</a:t>
            </a:r>
          </a:p>
        </p:txBody>
      </p:sp>
      <p:sp>
        <p:nvSpPr>
          <p:cNvPr id="13" name="Oval Callout 12"/>
          <p:cNvSpPr/>
          <p:nvPr/>
        </p:nvSpPr>
        <p:spPr>
          <a:xfrm flipH="1">
            <a:off x="6727703" y="5303862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Reply</a:t>
            </a:r>
          </a:p>
        </p:txBody>
      </p:sp>
      <p:sp>
        <p:nvSpPr>
          <p:cNvPr id="14" name="Oval Callout 13"/>
          <p:cNvSpPr/>
          <p:nvPr/>
        </p:nvSpPr>
        <p:spPr>
          <a:xfrm flipH="1">
            <a:off x="6746910" y="5911403"/>
            <a:ext cx="1537854" cy="44921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Reply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0404" y="200295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2091" y="361424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39057" y="200295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30744" y="361424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43687" y="200413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35374" y="361542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  <a:p>
            <a:pPr algn="ctr"/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418717" y="433040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0404" y="594169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47370" y="433040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39057" y="594169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52000" y="4331588"/>
            <a:ext cx="1549708" cy="15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  <a:p>
            <a:pPr algn="ctr"/>
            <a:r>
              <a:rPr lang="en-GB" dirty="0"/>
              <a:t>(image)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43687" y="5942874"/>
            <a:ext cx="1549708" cy="549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 Title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5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Stories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29743" y="3321582"/>
            <a:ext cx="11448701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99324" y="3386667"/>
            <a:ext cx="11293143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Films News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354346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61444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9324" y="2822006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14655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54044" y="2830605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734733" y="3790418"/>
            <a:ext cx="5995167" cy="1391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News (textbox)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250737" y="5246685"/>
            <a:ext cx="4259196" cy="45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Gossip1 </a:t>
            </a:r>
            <a:endParaRPr lang="en-GB" dirty="0"/>
          </a:p>
        </p:txBody>
      </p:sp>
      <p:sp>
        <p:nvSpPr>
          <p:cNvPr id="65" name="Rectangle 64"/>
          <p:cNvSpPr/>
          <p:nvPr/>
        </p:nvSpPr>
        <p:spPr>
          <a:xfrm>
            <a:off x="7567641" y="5246685"/>
            <a:ext cx="660561" cy="45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Image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960539" y="5770129"/>
            <a:ext cx="4259196" cy="46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Gossip 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239795" y="5770540"/>
            <a:ext cx="660561" cy="46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Image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821311" y="3799363"/>
            <a:ext cx="1229523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Add (button)</a:t>
            </a:r>
          </a:p>
        </p:txBody>
      </p:sp>
    </p:spTree>
    <p:extLst>
      <p:ext uri="{BB962C8B-B14F-4D97-AF65-F5344CB8AC3E}">
        <p14:creationId xmlns:p14="http://schemas.microsoft.com/office/powerpoint/2010/main" val="41666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45720FE-488B-4B26-A596-0B59B2C8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9" y="410659"/>
            <a:ext cx="9448535" cy="1442589"/>
          </a:xfrm>
        </p:spPr>
        <p:txBody>
          <a:bodyPr/>
          <a:lstStyle/>
          <a:p>
            <a:pPr algn="ctr"/>
            <a:r>
              <a:rPr lang="en-GB" dirty="0"/>
              <a:t>Review Page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019425-2AAA-41F3-AF1F-4BAEE2CD306F}"/>
              </a:ext>
            </a:extLst>
          </p:cNvPr>
          <p:cNvSpPr/>
          <p:nvPr/>
        </p:nvSpPr>
        <p:spPr>
          <a:xfrm>
            <a:off x="282633" y="1421476"/>
            <a:ext cx="11621192" cy="522039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0BC7FD-F412-489D-9618-866C9F53F476}"/>
              </a:ext>
            </a:extLst>
          </p:cNvPr>
          <p:cNvSpPr/>
          <p:nvPr/>
        </p:nvSpPr>
        <p:spPr>
          <a:xfrm>
            <a:off x="340822" y="1479665"/>
            <a:ext cx="11488189" cy="120534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chemeClr val="bg1"/>
                </a:solidFill>
              </a:rPr>
              <a:t>5nite Cinema</a:t>
            </a:r>
          </a:p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43E6B7-FA44-43C8-B78C-9A65A731F258}"/>
              </a:ext>
            </a:extLst>
          </p:cNvPr>
          <p:cNvSpPr/>
          <p:nvPr/>
        </p:nvSpPr>
        <p:spPr>
          <a:xfrm>
            <a:off x="329743" y="3321582"/>
            <a:ext cx="11448701" cy="40375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1F572C-D565-421D-BAC3-7FDE985E9B93}"/>
              </a:ext>
            </a:extLst>
          </p:cNvPr>
          <p:cNvSpPr/>
          <p:nvPr/>
        </p:nvSpPr>
        <p:spPr>
          <a:xfrm>
            <a:off x="399324" y="3386667"/>
            <a:ext cx="11293143" cy="267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88B34D-11AF-4D61-BB10-8391CBA493D1}"/>
              </a:ext>
            </a:extLst>
          </p:cNvPr>
          <p:cNvSpPr/>
          <p:nvPr/>
        </p:nvSpPr>
        <p:spPr>
          <a:xfrm>
            <a:off x="329743" y="2766711"/>
            <a:ext cx="11499268" cy="43792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4AF54C-88EF-4C83-BBBC-9936B5731D97}"/>
              </a:ext>
            </a:extLst>
          </p:cNvPr>
          <p:cNvSpPr/>
          <p:nvPr/>
        </p:nvSpPr>
        <p:spPr>
          <a:xfrm>
            <a:off x="2354346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21A982-9D91-48F0-ACCC-28F66F8C7C3B}"/>
              </a:ext>
            </a:extLst>
          </p:cNvPr>
          <p:cNvSpPr/>
          <p:nvPr/>
        </p:nvSpPr>
        <p:spPr>
          <a:xfrm>
            <a:off x="4361444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Directors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B78AD3-3171-458B-952A-4DDBB3145179}"/>
              </a:ext>
            </a:extLst>
          </p:cNvPr>
          <p:cNvSpPr/>
          <p:nvPr/>
        </p:nvSpPr>
        <p:spPr>
          <a:xfrm>
            <a:off x="399324" y="2822006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Movies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D408FA-76C2-46BE-809B-7FE1500CCC5E}"/>
              </a:ext>
            </a:extLst>
          </p:cNvPr>
          <p:cNvSpPr/>
          <p:nvPr/>
        </p:nvSpPr>
        <p:spPr>
          <a:xfrm>
            <a:off x="6314655" y="2828683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4E5038-EFFE-417B-8B45-75B1B476108B}"/>
              </a:ext>
            </a:extLst>
          </p:cNvPr>
          <p:cNvSpPr/>
          <p:nvPr/>
        </p:nvSpPr>
        <p:spPr>
          <a:xfrm>
            <a:off x="8254044" y="2830605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Reviews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A07C84-BF14-4DCE-A7F9-8BE729AD3B2A}"/>
              </a:ext>
            </a:extLst>
          </p:cNvPr>
          <p:cNvSpPr/>
          <p:nvPr/>
        </p:nvSpPr>
        <p:spPr>
          <a:xfrm>
            <a:off x="10145385" y="2825271"/>
            <a:ext cx="1633059" cy="32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C49E0A-9411-47E9-A1D1-7F4E83496993}"/>
              </a:ext>
            </a:extLst>
          </p:cNvPr>
          <p:cNvSpPr/>
          <p:nvPr/>
        </p:nvSpPr>
        <p:spPr>
          <a:xfrm>
            <a:off x="2783800" y="3921168"/>
            <a:ext cx="1832003" cy="125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Image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93C6C4-A7D5-474C-A656-95EA3FF0C6BE}"/>
              </a:ext>
            </a:extLst>
          </p:cNvPr>
          <p:cNvSpPr/>
          <p:nvPr/>
        </p:nvSpPr>
        <p:spPr>
          <a:xfrm>
            <a:off x="4836352" y="3884040"/>
            <a:ext cx="3714053" cy="2272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Movie’s Info</a:t>
            </a:r>
          </a:p>
        </p:txBody>
      </p:sp>
    </p:spTree>
    <p:extLst>
      <p:ext uri="{BB962C8B-B14F-4D97-AF65-F5344CB8AC3E}">
        <p14:creationId xmlns:p14="http://schemas.microsoft.com/office/powerpoint/2010/main" val="4221139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</TotalTime>
  <Words>372</Words>
  <Application>Microsoft Office PowerPoint</Application>
  <PresentationFormat>Widescreen</PresentationFormat>
  <Paragraphs>193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5nite Cinema – Storyboard </vt:lpstr>
      <vt:lpstr>Home page</vt:lpstr>
      <vt:lpstr>Movies Page</vt:lpstr>
      <vt:lpstr>Actors Page</vt:lpstr>
      <vt:lpstr>Actors Page - Continuation</vt:lpstr>
      <vt:lpstr>Directors Page</vt:lpstr>
      <vt:lpstr>Directors Page - Continuation</vt:lpstr>
      <vt:lpstr>Stories Page</vt:lpstr>
      <vt:lpstr>Review Page</vt:lpstr>
      <vt:lpstr>Review Page - Continuation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5nite Cinema – Storyboard</dc:title>
  <dc:creator>Jainik Ramesh</dc:creator>
  <cp:lastModifiedBy>Bhavini Ramesh</cp:lastModifiedBy>
  <cp:revision>22</cp:revision>
  <dcterms:created xsi:type="dcterms:W3CDTF">2019-04-04T20:28:20Z</dcterms:created>
  <dcterms:modified xsi:type="dcterms:W3CDTF">2019-04-07T21:26:56Z</dcterms:modified>
</cp:coreProperties>
</file>