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71" r:id="rId5"/>
    <p:sldId id="272" r:id="rId6"/>
    <p:sldId id="273" r:id="rId7"/>
    <p:sldId id="274" r:id="rId8"/>
    <p:sldId id="275" r:id="rId9"/>
    <p:sldId id="263" r:id="rId10"/>
    <p:sldId id="276" r:id="rId11"/>
    <p:sldId id="277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1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1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6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4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2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B8C669-0F19-48BF-96F0-8013056EBD1A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71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5Nite Film </a:t>
            </a:r>
            <a:r>
              <a:rPr lang="en-GB" dirty="0"/>
              <a:t>– Storyboard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About Us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E825876-E16E-466C-958C-45784530C221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9BCBB57-CD6C-4F2A-806D-810FAC62747F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0C18032-8748-45E5-932F-FE34A9E8F2B8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531EF74-C535-4208-8ED7-C457E68D0A1D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1530C45-8C94-4408-9C57-CA7FB525D058}"/>
              </a:ext>
            </a:extLst>
          </p:cNvPr>
          <p:cNvSpPr/>
          <p:nvPr/>
        </p:nvSpPr>
        <p:spPr>
          <a:xfrm>
            <a:off x="10261055" y="3721529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276335" y="2708641"/>
            <a:ext cx="5640421" cy="358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Name 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3285227" y="3350197"/>
            <a:ext cx="5640421" cy="358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Email Address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3285227" y="3960698"/>
            <a:ext cx="5640421" cy="358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Question 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3285227" y="4480649"/>
            <a:ext cx="5640421" cy="14168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(Text box) 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7337068" y="6037902"/>
            <a:ext cx="1572453" cy="358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465591" y="5662535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Submit button will submit the message.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endCxn id="51" idx="3"/>
          </p:cNvCxnSpPr>
          <p:nvPr/>
        </p:nvCxnSpPr>
        <p:spPr>
          <a:xfrm flipH="1">
            <a:off x="8909521" y="5904193"/>
            <a:ext cx="537153" cy="312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88172" y="4015779"/>
            <a:ext cx="156604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Drop down box with different question.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7" idx="3"/>
          </p:cNvCxnSpPr>
          <p:nvPr/>
        </p:nvCxnSpPr>
        <p:spPr>
          <a:xfrm flipH="1" flipV="1">
            <a:off x="8925648" y="4139827"/>
            <a:ext cx="462525" cy="91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E825876-E16E-466C-958C-45784530C221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9BCBB57-CD6C-4F2A-806D-810FAC62747F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0C18032-8748-45E5-932F-FE34A9E8F2B8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531EF74-C535-4208-8ED7-C457E68D0A1D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530C45-8C94-4408-9C57-CA7FB525D058}"/>
              </a:ext>
            </a:extLst>
          </p:cNvPr>
          <p:cNvSpPr/>
          <p:nvPr/>
        </p:nvSpPr>
        <p:spPr>
          <a:xfrm>
            <a:off x="10261055" y="3721529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189470" y="3667256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Sign up button will navigate to sign up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endCxn id="38" idx="3"/>
          </p:cNvCxnSpPr>
          <p:nvPr/>
        </p:nvCxnSpPr>
        <p:spPr>
          <a:xfrm flipH="1">
            <a:off x="8163011" y="3918863"/>
            <a:ext cx="1026459" cy="1213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1216" y="3888247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Login button will give access to the user or admin with correct valid info.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38748F1-96EE-4F6E-AA88-A49DBEF1E0BC}"/>
              </a:ext>
            </a:extLst>
          </p:cNvPr>
          <p:cNvSpPr/>
          <p:nvPr/>
        </p:nvSpPr>
        <p:spPr>
          <a:xfrm>
            <a:off x="3940714" y="3519214"/>
            <a:ext cx="4222297" cy="2671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8B1E58E-F4C5-45ED-81A7-F4BA1B7EBE9A}"/>
              </a:ext>
            </a:extLst>
          </p:cNvPr>
          <p:cNvSpPr/>
          <p:nvPr/>
        </p:nvSpPr>
        <p:spPr>
          <a:xfrm>
            <a:off x="3931674" y="3059784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Username/Email Address: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9DD2992-61F3-4DE3-AC84-67869D41E866}"/>
              </a:ext>
            </a:extLst>
          </p:cNvPr>
          <p:cNvSpPr/>
          <p:nvPr/>
        </p:nvSpPr>
        <p:spPr>
          <a:xfrm>
            <a:off x="3949754" y="4347677"/>
            <a:ext cx="4222297" cy="2671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4753807-B5B6-4832-9E08-56CE029AAE1E}"/>
              </a:ext>
            </a:extLst>
          </p:cNvPr>
          <p:cNvSpPr/>
          <p:nvPr/>
        </p:nvSpPr>
        <p:spPr>
          <a:xfrm>
            <a:off x="3940714" y="3888247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AF72002-DDA5-4A87-B7E3-E677DF4D237C}"/>
              </a:ext>
            </a:extLst>
          </p:cNvPr>
          <p:cNvSpPr/>
          <p:nvPr/>
        </p:nvSpPr>
        <p:spPr>
          <a:xfrm>
            <a:off x="3949754" y="4929617"/>
            <a:ext cx="1976637" cy="4059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95AD99D1-98C0-46F8-AA88-732C6CD56C28}"/>
              </a:ext>
            </a:extLst>
          </p:cNvPr>
          <p:cNvSpPr/>
          <p:nvPr/>
        </p:nvSpPr>
        <p:spPr>
          <a:xfrm>
            <a:off x="6177334" y="4929617"/>
            <a:ext cx="1985677" cy="4059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cxnSp>
        <p:nvCxnSpPr>
          <p:cNvPr id="32" name="Straight Arrow Connector 31"/>
          <p:cNvCxnSpPr>
            <a:stCxn id="31" idx="3"/>
            <a:endCxn id="37" idx="1"/>
          </p:cNvCxnSpPr>
          <p:nvPr/>
        </p:nvCxnSpPr>
        <p:spPr>
          <a:xfrm>
            <a:off x="3277258" y="4272968"/>
            <a:ext cx="672496" cy="85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 smtClean="0"/>
              <a:t>Sign Up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61848" y="2034146"/>
            <a:ext cx="10436773" cy="4531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24563" y="2080990"/>
            <a:ext cx="10294964" cy="2671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Sign Up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58BD7AC3-1B58-4F9B-A901-0116946C0ED2}"/>
              </a:ext>
            </a:extLst>
          </p:cNvPr>
          <p:cNvSpPr/>
          <p:nvPr/>
        </p:nvSpPr>
        <p:spPr>
          <a:xfrm>
            <a:off x="3458786" y="5747224"/>
            <a:ext cx="1976637" cy="4059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B6BD3AE5-91B6-4FA9-8B93-146B31BE008B}"/>
              </a:ext>
            </a:extLst>
          </p:cNvPr>
          <p:cNvSpPr/>
          <p:nvPr/>
        </p:nvSpPr>
        <p:spPr>
          <a:xfrm>
            <a:off x="6127107" y="5747224"/>
            <a:ext cx="1985677" cy="4059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4295547A-BAA2-4424-990F-120BAE1176CD}"/>
              </a:ext>
            </a:extLst>
          </p:cNvPr>
          <p:cNvSpPr/>
          <p:nvPr/>
        </p:nvSpPr>
        <p:spPr>
          <a:xfrm>
            <a:off x="4209820" y="3112742"/>
            <a:ext cx="3247239" cy="2654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4F003B0-BA9B-432F-9E43-121140937C2E}"/>
              </a:ext>
            </a:extLst>
          </p:cNvPr>
          <p:cNvSpPr/>
          <p:nvPr/>
        </p:nvSpPr>
        <p:spPr>
          <a:xfrm>
            <a:off x="4209821" y="2776081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3AC1116-D32E-46E4-B593-181BFD5ADEF0}"/>
              </a:ext>
            </a:extLst>
          </p:cNvPr>
          <p:cNvSpPr/>
          <p:nvPr/>
        </p:nvSpPr>
        <p:spPr>
          <a:xfrm>
            <a:off x="4209820" y="3801768"/>
            <a:ext cx="3247239" cy="2654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C1AEC514-89BC-429C-9923-B6536F4574E6}"/>
              </a:ext>
            </a:extLst>
          </p:cNvPr>
          <p:cNvSpPr/>
          <p:nvPr/>
        </p:nvSpPr>
        <p:spPr>
          <a:xfrm>
            <a:off x="4209821" y="3460017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 confirmation: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348B4A9-B2E7-42C3-99DA-8CC5A26709B3}"/>
              </a:ext>
            </a:extLst>
          </p:cNvPr>
          <p:cNvSpPr/>
          <p:nvPr/>
        </p:nvSpPr>
        <p:spPr>
          <a:xfrm>
            <a:off x="4209820" y="4470966"/>
            <a:ext cx="3247239" cy="2654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DA014AF-7B5D-4825-8A8B-6606161DECD5}"/>
              </a:ext>
            </a:extLst>
          </p:cNvPr>
          <p:cNvSpPr/>
          <p:nvPr/>
        </p:nvSpPr>
        <p:spPr>
          <a:xfrm>
            <a:off x="4209821" y="4129392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1819CF6E-2293-4A4C-BD3A-34C0C5C39A25}"/>
              </a:ext>
            </a:extLst>
          </p:cNvPr>
          <p:cNvSpPr/>
          <p:nvPr/>
        </p:nvSpPr>
        <p:spPr>
          <a:xfrm>
            <a:off x="4209820" y="5128580"/>
            <a:ext cx="3247239" cy="2654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718513D4-38E5-4A70-93D5-7E4DF7DEF33A}"/>
              </a:ext>
            </a:extLst>
          </p:cNvPr>
          <p:cNvSpPr/>
          <p:nvPr/>
        </p:nvSpPr>
        <p:spPr>
          <a:xfrm>
            <a:off x="4209821" y="4787006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 Confirmation: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03058" y="4548088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Sign button will create an account for the user or admin.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269100" y="4932809"/>
            <a:ext cx="672496" cy="85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11213" y="4785600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will navigate back to the login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725283" y="5110637"/>
            <a:ext cx="1085930" cy="618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Contact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56" name="Rectangle 55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Home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Movies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Actor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Director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Stories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About Us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8577BF-AEFB-4EF7-B747-018968694A42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9FBDC26-76EB-4696-96EC-813BE62409B3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86E5A22-8909-4BFA-8ED7-5A3286C17826}"/>
              </a:ext>
            </a:extLst>
          </p:cNvPr>
          <p:cNvSpPr/>
          <p:nvPr/>
        </p:nvSpPr>
        <p:spPr>
          <a:xfrm>
            <a:off x="340821" y="3276396"/>
            <a:ext cx="11488189" cy="329961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E116822-54EB-4806-8D80-40D24672D31A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DE58276-72E9-402F-B8C0-E9153E4F7F29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9D2CE1C-85F3-4952-898E-5A67F5A52E84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7A36592-5DD3-45D2-96AC-32718CC74C32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8A62AAD-3A24-4B52-88A0-0E3A0B190BFA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1F76240-8B42-4571-887A-979BE98B2499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85ED012-E082-4932-9BD6-2035A312F7C0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FDE17EB2-6D82-4AFE-8401-F76C924D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Sign Up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8BD7AC3-1B58-4F9B-A901-0116946C0ED2}"/>
              </a:ext>
            </a:extLst>
          </p:cNvPr>
          <p:cNvSpPr/>
          <p:nvPr/>
        </p:nvSpPr>
        <p:spPr>
          <a:xfrm>
            <a:off x="3734457" y="6084566"/>
            <a:ext cx="1976637" cy="4059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B6BD3AE5-91B6-4FA9-8B93-146B31BE008B}"/>
              </a:ext>
            </a:extLst>
          </p:cNvPr>
          <p:cNvSpPr/>
          <p:nvPr/>
        </p:nvSpPr>
        <p:spPr>
          <a:xfrm>
            <a:off x="5962037" y="6084566"/>
            <a:ext cx="1985677" cy="4059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295547A-BAA2-4424-990F-120BAE1176CD}"/>
              </a:ext>
            </a:extLst>
          </p:cNvPr>
          <p:cNvSpPr/>
          <p:nvPr/>
        </p:nvSpPr>
        <p:spPr>
          <a:xfrm>
            <a:off x="6679751" y="3717743"/>
            <a:ext cx="3247239" cy="265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B4F003B0-BA9B-432F-9E43-121140937C2E}"/>
              </a:ext>
            </a:extLst>
          </p:cNvPr>
          <p:cNvSpPr/>
          <p:nvPr/>
        </p:nvSpPr>
        <p:spPr>
          <a:xfrm>
            <a:off x="6679752" y="3399025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3AC1116-D32E-46E4-B593-181BFD5ADEF0}"/>
              </a:ext>
            </a:extLst>
          </p:cNvPr>
          <p:cNvSpPr/>
          <p:nvPr/>
        </p:nvSpPr>
        <p:spPr>
          <a:xfrm>
            <a:off x="6679751" y="4406769"/>
            <a:ext cx="3247239" cy="265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C1AEC514-89BC-429C-9923-B6536F4574E6}"/>
              </a:ext>
            </a:extLst>
          </p:cNvPr>
          <p:cNvSpPr/>
          <p:nvPr/>
        </p:nvSpPr>
        <p:spPr>
          <a:xfrm>
            <a:off x="6679752" y="4082961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 confirmation: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D348B4A9-B2E7-42C3-99DA-8CC5A26709B3}"/>
              </a:ext>
            </a:extLst>
          </p:cNvPr>
          <p:cNvSpPr/>
          <p:nvPr/>
        </p:nvSpPr>
        <p:spPr>
          <a:xfrm>
            <a:off x="6679751" y="5075967"/>
            <a:ext cx="3247239" cy="265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DA014AF-7B5D-4825-8A8B-6606161DECD5}"/>
              </a:ext>
            </a:extLst>
          </p:cNvPr>
          <p:cNvSpPr/>
          <p:nvPr/>
        </p:nvSpPr>
        <p:spPr>
          <a:xfrm>
            <a:off x="6679752" y="4752336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819CF6E-2293-4A4C-BD3A-34C0C5C39A25}"/>
              </a:ext>
            </a:extLst>
          </p:cNvPr>
          <p:cNvSpPr/>
          <p:nvPr/>
        </p:nvSpPr>
        <p:spPr>
          <a:xfrm>
            <a:off x="6679751" y="5733581"/>
            <a:ext cx="3247239" cy="265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718513D4-38E5-4A70-93D5-7E4DF7DEF33A}"/>
              </a:ext>
            </a:extLst>
          </p:cNvPr>
          <p:cNvSpPr/>
          <p:nvPr/>
        </p:nvSpPr>
        <p:spPr>
          <a:xfrm>
            <a:off x="6679752" y="5409950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 Confirmation:</a:t>
            </a:r>
          </a:p>
        </p:txBody>
      </p:sp>
    </p:spTree>
    <p:extLst>
      <p:ext uri="{BB962C8B-B14F-4D97-AF65-F5344CB8AC3E}">
        <p14:creationId xmlns:p14="http://schemas.microsoft.com/office/powerpoint/2010/main" val="3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374100" y="3191135"/>
            <a:ext cx="1672383" cy="99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78440" y="3186835"/>
            <a:ext cx="1672383" cy="99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2869" y="3186835"/>
            <a:ext cx="1672383" cy="99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74100" y="4233465"/>
            <a:ext cx="1672383" cy="475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2374100" y="4860076"/>
            <a:ext cx="1672383" cy="99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78440" y="4855776"/>
            <a:ext cx="1672383" cy="99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52869" y="4855776"/>
            <a:ext cx="1672383" cy="99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78439" y="4233465"/>
            <a:ext cx="1672383" cy="475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8252869" y="4233465"/>
            <a:ext cx="1672383" cy="475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2374100" y="5893232"/>
            <a:ext cx="1672383" cy="475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7" name="Rectangle 46"/>
          <p:cNvSpPr/>
          <p:nvPr/>
        </p:nvSpPr>
        <p:spPr>
          <a:xfrm>
            <a:off x="5278439" y="5893232"/>
            <a:ext cx="1672383" cy="475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8252869" y="5893232"/>
            <a:ext cx="1672383" cy="475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Movie Title</a:t>
            </a:r>
          </a:p>
          <a:p>
            <a:pPr algn="ctr"/>
            <a:r>
              <a:rPr lang="en-GB" sz="1400" dirty="0" smtClean="0"/>
              <a:t>(Text Box)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27" y="3186835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Hyperlinks which will take users or admin to the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55834" y="1853248"/>
            <a:ext cx="777315" cy="1333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5527" y="5026045"/>
            <a:ext cx="1566042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Hyperlink will be attached to movies image that will navigate to movie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297148" y="3813296"/>
            <a:ext cx="1403976" cy="1186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63361" y="2108047"/>
            <a:ext cx="1191800" cy="235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Register</a:t>
            </a:r>
            <a:endParaRPr lang="en-GB" sz="1400" dirty="0"/>
          </a:p>
        </p:txBody>
      </p:sp>
      <p:sp>
        <p:nvSpPr>
          <p:cNvPr id="54" name="Rectangle 53"/>
          <p:cNvSpPr/>
          <p:nvPr/>
        </p:nvSpPr>
        <p:spPr>
          <a:xfrm>
            <a:off x="9645472" y="2092854"/>
            <a:ext cx="1191800" cy="235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Login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720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Movies Page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268828" y="4347075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review</a:t>
            </a:r>
            <a:endParaRPr lang="en-GB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46111" y="5453131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This will Navigate to another page where admin can edit movie details.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/>
          <p:cNvCxnSpPr>
            <a:stCxn id="136" idx="0"/>
            <a:endCxn id="124" idx="2"/>
          </p:cNvCxnSpPr>
          <p:nvPr/>
        </p:nvCxnSpPr>
        <p:spPr>
          <a:xfrm flipV="1">
            <a:off x="1429132" y="4582746"/>
            <a:ext cx="435596" cy="870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8732227" y="4578537"/>
            <a:ext cx="9137" cy="631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632945" y="5218838"/>
            <a:ext cx="141317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These are buttons.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580" y="1523594"/>
            <a:ext cx="1059099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63361" y="2108047"/>
            <a:ext cx="1191800" cy="235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Register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9645472" y="2092854"/>
            <a:ext cx="1191800" cy="235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Login</a:t>
            </a:r>
            <a:endParaRPr lang="en-GB" sz="1400" dirty="0"/>
          </a:p>
        </p:txBody>
      </p:sp>
      <p:sp>
        <p:nvSpPr>
          <p:cNvPr id="51" name="Rectangle 50"/>
          <p:cNvSpPr/>
          <p:nvPr/>
        </p:nvSpPr>
        <p:spPr>
          <a:xfrm>
            <a:off x="3245528" y="434707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review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5452229" y="4342866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review</a:t>
            </a:r>
            <a:endParaRPr lang="en-GB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5909" y="4342866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review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1177159" y="2328525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614241" y="2419676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328712" y="2351589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283945" y="2351588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1177159" y="2328524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7621328" y="2419676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328711" y="2373458"/>
            <a:ext cx="1639613" cy="17031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8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Movies Page – Edit Details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378" y="2123826"/>
            <a:ext cx="7105010" cy="3180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45287" y="2554686"/>
            <a:ext cx="2323813" cy="277652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(image)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3432829" y="2963941"/>
            <a:ext cx="2768287" cy="3184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432828" y="3382549"/>
            <a:ext cx="3808800" cy="7795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441751" y="4231787"/>
            <a:ext cx="2768287" cy="3184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432828" y="4625809"/>
            <a:ext cx="2768287" cy="3184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441751" y="5012718"/>
            <a:ext cx="2768287" cy="3184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9924125" y="6149056"/>
            <a:ext cx="1135951" cy="3180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133149" y="5740477"/>
            <a:ext cx="2760196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Movies information will go in these text boxes such as movie title, description, director, actor and genre.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58" idx="3"/>
            <a:endCxn id="42" idx="1"/>
          </p:cNvCxnSpPr>
          <p:nvPr/>
        </p:nvCxnSpPr>
        <p:spPr>
          <a:xfrm>
            <a:off x="7886116" y="6040560"/>
            <a:ext cx="2038009" cy="267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58786" y="2554146"/>
            <a:ext cx="2768287" cy="3184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5125920" y="5825116"/>
            <a:ext cx="276019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that will take users back to the actors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38452" y="5353568"/>
            <a:ext cx="0" cy="37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72502" y="2916547"/>
            <a:ext cx="109182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Sub heading.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67" idx="0"/>
          </p:cNvCxnSpPr>
          <p:nvPr/>
        </p:nvCxnSpPr>
        <p:spPr>
          <a:xfrm flipV="1">
            <a:off x="6818415" y="2654194"/>
            <a:ext cx="630378" cy="26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45472" y="2092854"/>
            <a:ext cx="1191800" cy="235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Login</a:t>
            </a:r>
            <a:endParaRPr lang="en-GB" sz="1400" dirty="0"/>
          </a:p>
        </p:txBody>
      </p:sp>
      <p:sp>
        <p:nvSpPr>
          <p:cNvPr id="59" name="Rectangle 58"/>
          <p:cNvSpPr/>
          <p:nvPr/>
        </p:nvSpPr>
        <p:spPr>
          <a:xfrm>
            <a:off x="8263361" y="2108047"/>
            <a:ext cx="1191800" cy="235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Register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2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 Page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(Heading)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28616"/>
              </p:ext>
            </p:extLst>
          </p:nvPr>
        </p:nvGraphicFramePr>
        <p:xfrm>
          <a:off x="1118878" y="2632766"/>
          <a:ext cx="8561150" cy="37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84"/>
                <a:gridCol w="6873766"/>
              </a:tblGrid>
              <a:tr h="5263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Actor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Description </a:t>
                      </a:r>
                      <a:endParaRPr lang="en-GB" sz="1400" dirty="0"/>
                    </a:p>
                  </a:txBody>
                  <a:tcPr/>
                </a:tc>
              </a:tr>
              <a:tr h="61274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7398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16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859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830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968374" y="3153894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9968374" y="3447469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9968374" y="3817829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9968374" y="4111404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9968374" y="4502744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9968374" y="4796319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9968374" y="5177927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9968374" y="5471502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9968374" y="5831911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9968374" y="6125486"/>
            <a:ext cx="1191800" cy="23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84107" y="3656582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This will Navigate to another page where admin can edit actor details.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7" idx="1"/>
          </p:cNvCxnSpPr>
          <p:nvPr/>
        </p:nvCxnSpPr>
        <p:spPr>
          <a:xfrm flipV="1">
            <a:off x="7750149" y="3271730"/>
            <a:ext cx="2218225" cy="769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41364" y="3614197"/>
            <a:ext cx="1196169" cy="1595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75322" y="5022244"/>
            <a:ext cx="156604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Deletes the actors from the table.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16662" y="2585832"/>
            <a:ext cx="142643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These are buttons.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343557" y="2852052"/>
            <a:ext cx="0" cy="30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53512" y="5503196"/>
            <a:ext cx="3765363" cy="545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3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 Page – Edit Details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45287" y="2554686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9924125" y="6149056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094066" y="5548987"/>
            <a:ext cx="276019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Actors information will go in these text boxes such as actors name, description, movies appeared in, date of birth and country born in.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9095" y="5904016"/>
            <a:ext cx="276019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that will take users back to the actors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endCxn id="47" idx="1"/>
          </p:cNvCxnSpPr>
          <p:nvPr/>
        </p:nvCxnSpPr>
        <p:spPr>
          <a:xfrm>
            <a:off x="9269291" y="6235569"/>
            <a:ext cx="654834" cy="72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474164" y="5331213"/>
            <a:ext cx="0" cy="21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448793" y="2494946"/>
            <a:ext cx="3765363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7448793" y="2916547"/>
            <a:ext cx="3765363" cy="5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564414" y="3575607"/>
            <a:ext cx="1649742" cy="545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 1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9564414" y="4246528"/>
            <a:ext cx="1649742" cy="545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Reply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7461663" y="4882091"/>
            <a:ext cx="3765363" cy="545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4528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997197" y="2554686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sp>
        <p:nvSpPr>
          <p:cNvPr id="90" name="Rectangle 89"/>
          <p:cNvSpPr/>
          <p:nvPr/>
        </p:nvSpPr>
        <p:spPr>
          <a:xfrm>
            <a:off x="3484740" y="2598052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 90"/>
          <p:cNvSpPr/>
          <p:nvPr/>
        </p:nvSpPr>
        <p:spPr>
          <a:xfrm>
            <a:off x="3484739" y="2984961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3484738" y="3382549"/>
            <a:ext cx="3808800" cy="77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/>
          <p:cNvSpPr/>
          <p:nvPr/>
        </p:nvSpPr>
        <p:spPr>
          <a:xfrm>
            <a:off x="3493661" y="4231787"/>
            <a:ext cx="2768287" cy="31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33454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33530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191663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9457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3022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66399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4901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5029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487081" y="2516699"/>
            <a:ext cx="3765363" cy="318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7487081" y="2938300"/>
            <a:ext cx="3765363" cy="545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 1</a:t>
            </a:r>
            <a:endParaRPr lang="en-GB" dirty="0"/>
          </a:p>
        </p:txBody>
      </p:sp>
      <p:sp>
        <p:nvSpPr>
          <p:cNvPr id="104" name="Rectangle 103"/>
          <p:cNvSpPr/>
          <p:nvPr/>
        </p:nvSpPr>
        <p:spPr>
          <a:xfrm>
            <a:off x="983575" y="2145579"/>
            <a:ext cx="10405243" cy="3180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105" name="Rectangle 104"/>
          <p:cNvSpPr/>
          <p:nvPr/>
        </p:nvSpPr>
        <p:spPr>
          <a:xfrm>
            <a:off x="1035485" y="2576439"/>
            <a:ext cx="2323813" cy="27765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sp>
        <p:nvSpPr>
          <p:cNvPr id="106" name="Rectangle 105"/>
          <p:cNvSpPr/>
          <p:nvPr/>
        </p:nvSpPr>
        <p:spPr>
          <a:xfrm>
            <a:off x="3523028" y="2619805"/>
            <a:ext cx="2768287" cy="318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/>
          <p:cNvSpPr/>
          <p:nvPr/>
        </p:nvSpPr>
        <p:spPr>
          <a:xfrm>
            <a:off x="3523027" y="3006714"/>
            <a:ext cx="2768287" cy="318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3523026" y="3404302"/>
            <a:ext cx="3808800" cy="7795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/>
          <p:cNvSpPr/>
          <p:nvPr/>
        </p:nvSpPr>
        <p:spPr>
          <a:xfrm>
            <a:off x="3531949" y="4253540"/>
            <a:ext cx="2768287" cy="318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372830" y="1481337"/>
            <a:ext cx="11530995" cy="4985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373593" y="1560529"/>
            <a:ext cx="1433038" cy="3241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2" name="Rectangle 111"/>
          <p:cNvSpPr/>
          <p:nvPr/>
        </p:nvSpPr>
        <p:spPr>
          <a:xfrm>
            <a:off x="1954926" y="1545347"/>
            <a:ext cx="1135951" cy="3180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32860" y="1543779"/>
            <a:ext cx="1135951" cy="3296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68512" y="1560529"/>
            <a:ext cx="1135951" cy="322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02283" y="1561891"/>
            <a:ext cx="1135951" cy="3232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887305" y="1581863"/>
            <a:ext cx="1135951" cy="3241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088585" y="1583379"/>
            <a:ext cx="1207087" cy="3241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Director Page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(Heading)</a:t>
            </a:r>
            <a:endParaRPr lang="en-GB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57332"/>
              </p:ext>
            </p:extLst>
          </p:nvPr>
        </p:nvGraphicFramePr>
        <p:xfrm>
          <a:off x="1118878" y="2632766"/>
          <a:ext cx="8561150" cy="370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84"/>
                <a:gridCol w="6873766"/>
              </a:tblGrid>
              <a:tr h="5263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Director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Description </a:t>
                      </a:r>
                      <a:endParaRPr lang="en-GB" sz="1400" dirty="0"/>
                    </a:p>
                  </a:txBody>
                  <a:tcPr/>
                </a:tc>
              </a:tr>
              <a:tr h="61274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7398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16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65859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8301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9968374" y="315389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47" name="Rectangle 46"/>
          <p:cNvSpPr/>
          <p:nvPr/>
        </p:nvSpPr>
        <p:spPr>
          <a:xfrm>
            <a:off x="9968374" y="344746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9968374" y="3817829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9968374" y="411140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0" name="Rectangle 49"/>
          <p:cNvSpPr/>
          <p:nvPr/>
        </p:nvSpPr>
        <p:spPr>
          <a:xfrm>
            <a:off x="9968374" y="4502744"/>
            <a:ext cx="1191800" cy="23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51" name="Rectangle 50"/>
          <p:cNvSpPr/>
          <p:nvPr/>
        </p:nvSpPr>
        <p:spPr>
          <a:xfrm>
            <a:off x="9968374" y="4796319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2" name="Rectangle 51"/>
          <p:cNvSpPr/>
          <p:nvPr/>
        </p:nvSpPr>
        <p:spPr>
          <a:xfrm>
            <a:off x="9968374" y="5177927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53" name="Rectangle 52"/>
          <p:cNvSpPr/>
          <p:nvPr/>
        </p:nvSpPr>
        <p:spPr>
          <a:xfrm>
            <a:off x="9968374" y="5471502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4" name="Rectangle 53"/>
          <p:cNvSpPr/>
          <p:nvPr/>
        </p:nvSpPr>
        <p:spPr>
          <a:xfrm>
            <a:off x="9968374" y="5831911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9968374" y="6125486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184107" y="3656582"/>
            <a:ext cx="156604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This will Navigate to another page where admin can edit director details.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3"/>
            <a:endCxn id="46" idx="1"/>
          </p:cNvCxnSpPr>
          <p:nvPr/>
        </p:nvCxnSpPr>
        <p:spPr>
          <a:xfrm flipV="1">
            <a:off x="7750149" y="3271730"/>
            <a:ext cx="2218225" cy="769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741364" y="3614197"/>
            <a:ext cx="1196169" cy="1595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322" y="5022244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Deletes the directors record from the table.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16662" y="2585832"/>
            <a:ext cx="142643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These are buttons.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343557" y="2852052"/>
            <a:ext cx="0" cy="301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93377" y="2120962"/>
            <a:ext cx="10405243" cy="318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(Heading)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9968374" y="3183696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9968374" y="3477271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79" name="Rectangle 78"/>
          <p:cNvSpPr/>
          <p:nvPr/>
        </p:nvSpPr>
        <p:spPr>
          <a:xfrm>
            <a:off x="9968374" y="3847631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  <p:sp>
        <p:nvSpPr>
          <p:cNvPr id="80" name="Rectangle 79"/>
          <p:cNvSpPr/>
          <p:nvPr/>
        </p:nvSpPr>
        <p:spPr>
          <a:xfrm>
            <a:off x="9968374" y="4141206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Delete</a:t>
            </a:r>
            <a:endParaRPr lang="en-GB" sz="1400" dirty="0"/>
          </a:p>
        </p:txBody>
      </p:sp>
      <p:sp>
        <p:nvSpPr>
          <p:cNvPr id="81" name="Rectangle 80"/>
          <p:cNvSpPr/>
          <p:nvPr/>
        </p:nvSpPr>
        <p:spPr>
          <a:xfrm>
            <a:off x="9968374" y="4532546"/>
            <a:ext cx="1191800" cy="235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Edit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063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 Page – Edit Details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1046" y="1465122"/>
            <a:ext cx="11503092" cy="48266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149" y="1535247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58786" y="1530657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25895" y="1530897"/>
            <a:ext cx="1135951" cy="32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01117" y="1529974"/>
            <a:ext cx="1135951" cy="32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544809" y="1529052"/>
            <a:ext cx="1135951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909521" y="1529052"/>
            <a:ext cx="1191800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43557" y="1529052"/>
            <a:ext cx="1433038" cy="3241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93377" y="2123826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45287" y="2554686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9924125" y="6149056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412411" y="5601820"/>
            <a:ext cx="276019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Actors information will go in these text boxes such as directors name, description, movies made, date of birth, best movie and worst movie.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9095" y="5904016"/>
            <a:ext cx="276019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Cancel button that will take users back to the directors page.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>
          <a:xfrm>
            <a:off x="9269291" y="6235569"/>
            <a:ext cx="654834" cy="72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71792" y="5389361"/>
            <a:ext cx="0" cy="21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85059" y="1522845"/>
            <a:ext cx="1135951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3510696" y="1518255"/>
            <a:ext cx="1135951" cy="3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945287" y="2111424"/>
            <a:ext cx="10405243" cy="31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997197" y="2542284"/>
            <a:ext cx="2323813" cy="277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623702" y="5376959"/>
            <a:ext cx="0" cy="21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64308" y="1550381"/>
            <a:ext cx="1135951" cy="3223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6239530" y="1549458"/>
            <a:ext cx="1135951" cy="3232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7583222" y="1548536"/>
            <a:ext cx="1135951" cy="3241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8947934" y="1548536"/>
            <a:ext cx="1191800" cy="3241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2223472" y="1542329"/>
            <a:ext cx="1135951" cy="31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3549109" y="1537739"/>
            <a:ext cx="1135951" cy="329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983700" y="2130908"/>
            <a:ext cx="10405243" cy="31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(Heading)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1035610" y="2561768"/>
            <a:ext cx="2323813" cy="27765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(image)</a:t>
            </a:r>
            <a:endParaRPr lang="en-GB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662115" y="5396443"/>
            <a:ext cx="0" cy="21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61848" y="2016203"/>
            <a:ext cx="10436773" cy="45317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Stories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61848" y="1997962"/>
            <a:ext cx="10436773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24563" y="2063047"/>
            <a:ext cx="10294964" cy="2671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64262" y="2473585"/>
            <a:ext cx="5995167" cy="13911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Film Stories (textbox</a:t>
            </a:r>
            <a:r>
              <a:rPr lang="en-GB" dirty="0"/>
              <a:t>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00233" y="4529945"/>
            <a:ext cx="4259196" cy="45801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Gossip1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26558" y="4001261"/>
            <a:ext cx="660561" cy="4580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64262" y="5091640"/>
            <a:ext cx="4259196" cy="461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3960539" y="4529945"/>
            <a:ext cx="660561" cy="461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14034" y="2592351"/>
            <a:ext cx="1229523" cy="3241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Add News</a:t>
            </a:r>
            <a:endParaRPr lang="en-GB" sz="1100" dirty="0"/>
          </a:p>
        </p:txBody>
      </p:sp>
      <p:sp>
        <p:nvSpPr>
          <p:cNvPr id="28" name="Rectangle 27"/>
          <p:cNvSpPr/>
          <p:nvPr/>
        </p:nvSpPr>
        <p:spPr>
          <a:xfrm>
            <a:off x="2964262" y="4006502"/>
            <a:ext cx="4259196" cy="45801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Gossip1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0233" y="5653140"/>
            <a:ext cx="4259196" cy="461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Gossip 3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326558" y="5113479"/>
            <a:ext cx="660561" cy="461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34176" y="5653551"/>
            <a:ext cx="660561" cy="461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62529" y="3760504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Stories will added to Film Stories (text box).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68" idx="2"/>
          </p:cNvCxnSpPr>
          <p:nvPr/>
        </p:nvCxnSpPr>
        <p:spPr>
          <a:xfrm flipH="1" flipV="1">
            <a:off x="9728796" y="2916547"/>
            <a:ext cx="50401" cy="835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08830" y="3155679"/>
            <a:ext cx="835680" cy="596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39128" y="4904543"/>
            <a:ext cx="156604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</a:rPr>
              <a:t>User or admin image that made comments.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963453" y="4296068"/>
            <a:ext cx="1575191" cy="769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2632" y="1459584"/>
            <a:ext cx="11530995" cy="49858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5nite Films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83395" y="1538776"/>
            <a:ext cx="1433038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Contact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1864728" y="1523594"/>
            <a:ext cx="1135951" cy="31800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Home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42662" y="1522026"/>
            <a:ext cx="1135951" cy="32967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Movies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78314" y="1538776"/>
            <a:ext cx="1135951" cy="32235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2085" y="1540138"/>
            <a:ext cx="1135951" cy="32327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Director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7107" y="1560110"/>
            <a:ext cx="1135951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Stories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98387" y="1561626"/>
            <a:ext cx="1207087" cy="32419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About Us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771</Words>
  <Application>Microsoft Office PowerPoint</Application>
  <PresentationFormat>Widescreen</PresentationFormat>
  <Paragraphs>298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5Nite Film – Storyboard </vt:lpstr>
      <vt:lpstr>Home Page</vt:lpstr>
      <vt:lpstr>Movies Page</vt:lpstr>
      <vt:lpstr>Movies Page – Edit Details</vt:lpstr>
      <vt:lpstr>Actor Page</vt:lpstr>
      <vt:lpstr>Actor Page – Edit Details</vt:lpstr>
      <vt:lpstr>Director Page</vt:lpstr>
      <vt:lpstr>Actor Page – Edit Details</vt:lpstr>
      <vt:lpstr>Stories Page</vt:lpstr>
      <vt:lpstr>About Us Page</vt:lpstr>
      <vt:lpstr>Login</vt:lpstr>
      <vt:lpstr>Sign Up</vt:lpstr>
      <vt:lpstr>Sign Up Page</vt:lpstr>
    </vt:vector>
  </TitlesOfParts>
  <Company>De Montfort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5nite Cinema – Storyboard</dc:title>
  <dc:creator>Jainik Ramesh</dc:creator>
  <cp:lastModifiedBy>Jordan AndersonPhilips</cp:lastModifiedBy>
  <cp:revision>49</cp:revision>
  <dcterms:created xsi:type="dcterms:W3CDTF">2019-04-04T20:28:20Z</dcterms:created>
  <dcterms:modified xsi:type="dcterms:W3CDTF">2019-05-09T09:57:52Z</dcterms:modified>
</cp:coreProperties>
</file>