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8" r:id="rId4"/>
    <p:sldId id="271" r:id="rId5"/>
    <p:sldId id="272" r:id="rId6"/>
    <p:sldId id="273" r:id="rId7"/>
    <p:sldId id="274" r:id="rId8"/>
    <p:sldId id="275" r:id="rId9"/>
    <p:sldId id="263" r:id="rId10"/>
    <p:sldId id="276" r:id="rId11"/>
    <p:sldId id="277" r:id="rId12"/>
    <p:sldId id="278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73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34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848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1619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613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942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664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745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77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85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29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38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32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84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50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13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43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B8C669-0F19-48BF-96F0-8013056EBD1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671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5Nite Film </a:t>
            </a:r>
            <a:r>
              <a:rPr lang="en-GB" dirty="0"/>
              <a:t>– Storyboard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857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F9A19EA7-1CBE-4B17-B44C-782A6F5E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99" y="410659"/>
            <a:ext cx="9448535" cy="1442589"/>
          </a:xfrm>
        </p:spPr>
        <p:txBody>
          <a:bodyPr/>
          <a:lstStyle/>
          <a:p>
            <a:pPr algn="ctr"/>
            <a:r>
              <a:rPr lang="en-GB" dirty="0"/>
              <a:t>About Us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0CB4BB2-5076-4B09-9B45-32B479B95E63}"/>
              </a:ext>
            </a:extLst>
          </p:cNvPr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5F44A09-B5B5-40BE-8EDF-86B838EE4060}"/>
              </a:ext>
            </a:extLst>
          </p:cNvPr>
          <p:cNvSpPr/>
          <p:nvPr/>
        </p:nvSpPr>
        <p:spPr>
          <a:xfrm>
            <a:off x="340822" y="1479665"/>
            <a:ext cx="11488189" cy="120534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bg1"/>
                </a:solidFill>
              </a:rPr>
              <a:t>5nite Cinema</a:t>
            </a:r>
          </a:p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E825876-E16E-466C-958C-45784530C221}"/>
              </a:ext>
            </a:extLst>
          </p:cNvPr>
          <p:cNvSpPr/>
          <p:nvPr/>
        </p:nvSpPr>
        <p:spPr>
          <a:xfrm>
            <a:off x="329743" y="3321582"/>
            <a:ext cx="11448701" cy="40375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9BCBB57-CD6C-4F2A-806D-810FAC62747F}"/>
              </a:ext>
            </a:extLst>
          </p:cNvPr>
          <p:cNvSpPr/>
          <p:nvPr/>
        </p:nvSpPr>
        <p:spPr>
          <a:xfrm>
            <a:off x="399324" y="3386667"/>
            <a:ext cx="11293143" cy="267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0C18032-8748-45E5-932F-FE34A9E8F2B8}"/>
              </a:ext>
            </a:extLst>
          </p:cNvPr>
          <p:cNvSpPr/>
          <p:nvPr/>
        </p:nvSpPr>
        <p:spPr>
          <a:xfrm>
            <a:off x="329743" y="2766711"/>
            <a:ext cx="11499268" cy="43792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531EF74-C535-4208-8ED7-C457E68D0A1D}"/>
              </a:ext>
            </a:extLst>
          </p:cNvPr>
          <p:cNvSpPr/>
          <p:nvPr/>
        </p:nvSpPr>
        <p:spPr>
          <a:xfrm>
            <a:off x="10145385" y="2825271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1530C45-8C94-4408-9C57-CA7FB525D058}"/>
              </a:ext>
            </a:extLst>
          </p:cNvPr>
          <p:cNvSpPr/>
          <p:nvPr/>
        </p:nvSpPr>
        <p:spPr>
          <a:xfrm>
            <a:off x="10261055" y="3721529"/>
            <a:ext cx="1401715" cy="11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Creator 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861848" y="2016203"/>
            <a:ext cx="10436773" cy="453174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61848" y="1997962"/>
            <a:ext cx="10436773" cy="40375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924563" y="2063047"/>
            <a:ext cx="10294964" cy="267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Contact Us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321046" y="1465122"/>
            <a:ext cx="11503092" cy="48266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smtClean="0">
                <a:solidFill>
                  <a:schemeClr val="bg1"/>
                </a:solidFill>
              </a:rPr>
              <a:t>   </a:t>
            </a:r>
            <a:r>
              <a:rPr lang="en-GB" b="1" dirty="0" smtClean="0">
                <a:solidFill>
                  <a:schemeClr val="bg1"/>
                </a:solidFill>
              </a:rPr>
              <a:t>5nite Films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133149" y="1535247"/>
            <a:ext cx="1135951" cy="31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Home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3458786" y="1530657"/>
            <a:ext cx="1135951" cy="3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Movies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4825895" y="1530897"/>
            <a:ext cx="1135951" cy="322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6201117" y="1529974"/>
            <a:ext cx="1135951" cy="323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Director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7544809" y="1529052"/>
            <a:ext cx="1135951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Stories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8909521" y="1529052"/>
            <a:ext cx="1191800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About Us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10343557" y="1529052"/>
            <a:ext cx="1433038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Contact Us</a:t>
            </a:r>
            <a:endParaRPr lang="en-GB" dirty="0"/>
          </a:p>
        </p:txBody>
      </p:sp>
      <p:sp>
        <p:nvSpPr>
          <p:cNvPr id="45" name="Rectangle 44"/>
          <p:cNvSpPr/>
          <p:nvPr/>
        </p:nvSpPr>
        <p:spPr>
          <a:xfrm>
            <a:off x="3276335" y="2708641"/>
            <a:ext cx="5640421" cy="35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Name </a:t>
            </a:r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3285227" y="3350197"/>
            <a:ext cx="5640421" cy="35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Email Address</a:t>
            </a:r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3285227" y="3960698"/>
            <a:ext cx="5640421" cy="35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Question 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3285227" y="4480649"/>
            <a:ext cx="5640421" cy="141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Message (Text box) </a:t>
            </a:r>
            <a:endParaRPr lang="en-GB" dirty="0"/>
          </a:p>
        </p:txBody>
      </p:sp>
      <p:sp>
        <p:nvSpPr>
          <p:cNvPr id="51" name="Rectangle 50"/>
          <p:cNvSpPr/>
          <p:nvPr/>
        </p:nvSpPr>
        <p:spPr>
          <a:xfrm>
            <a:off x="7337068" y="6037902"/>
            <a:ext cx="1572453" cy="35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Submit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9465591" y="5662535"/>
            <a:ext cx="1566042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Submit button will submit the message.</a:t>
            </a:r>
            <a:endParaRPr lang="en-GB" sz="1100" b="1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/>
          <p:cNvCxnSpPr>
            <a:endCxn id="51" idx="3"/>
          </p:cNvCxnSpPr>
          <p:nvPr/>
        </p:nvCxnSpPr>
        <p:spPr>
          <a:xfrm flipH="1">
            <a:off x="8909521" y="5904193"/>
            <a:ext cx="537153" cy="312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388172" y="4015779"/>
            <a:ext cx="1566042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Drop down box with different question.</a:t>
            </a:r>
            <a:endParaRPr lang="en-GB" sz="1100" b="1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>
            <a:endCxn id="47" idx="3"/>
          </p:cNvCxnSpPr>
          <p:nvPr/>
        </p:nvCxnSpPr>
        <p:spPr>
          <a:xfrm flipH="1" flipV="1">
            <a:off x="8925648" y="4139827"/>
            <a:ext cx="462525" cy="913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63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F9A19EA7-1CBE-4B17-B44C-782A6F5E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99" y="410659"/>
            <a:ext cx="9448535" cy="1442589"/>
          </a:xfrm>
        </p:spPr>
        <p:txBody>
          <a:bodyPr/>
          <a:lstStyle/>
          <a:p>
            <a:pPr algn="ctr"/>
            <a:r>
              <a:rPr lang="en-GB" dirty="0" smtClean="0"/>
              <a:t>Login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0CB4BB2-5076-4B09-9B45-32B479B95E63}"/>
              </a:ext>
            </a:extLst>
          </p:cNvPr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5F44A09-B5B5-40BE-8EDF-86B838EE4060}"/>
              </a:ext>
            </a:extLst>
          </p:cNvPr>
          <p:cNvSpPr/>
          <p:nvPr/>
        </p:nvSpPr>
        <p:spPr>
          <a:xfrm>
            <a:off x="340822" y="1479665"/>
            <a:ext cx="11488189" cy="120534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bg1"/>
                </a:solidFill>
              </a:rPr>
              <a:t>5nite Cinema</a:t>
            </a:r>
          </a:p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E825876-E16E-466C-958C-45784530C221}"/>
              </a:ext>
            </a:extLst>
          </p:cNvPr>
          <p:cNvSpPr/>
          <p:nvPr/>
        </p:nvSpPr>
        <p:spPr>
          <a:xfrm>
            <a:off x="329743" y="3321582"/>
            <a:ext cx="11448701" cy="40375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9BCBB57-CD6C-4F2A-806D-810FAC62747F}"/>
              </a:ext>
            </a:extLst>
          </p:cNvPr>
          <p:cNvSpPr/>
          <p:nvPr/>
        </p:nvSpPr>
        <p:spPr>
          <a:xfrm>
            <a:off x="399324" y="3386667"/>
            <a:ext cx="11293143" cy="267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0C18032-8748-45E5-932F-FE34A9E8F2B8}"/>
              </a:ext>
            </a:extLst>
          </p:cNvPr>
          <p:cNvSpPr/>
          <p:nvPr/>
        </p:nvSpPr>
        <p:spPr>
          <a:xfrm>
            <a:off x="329743" y="2766711"/>
            <a:ext cx="11499268" cy="43792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531EF74-C535-4208-8ED7-C457E68D0A1D}"/>
              </a:ext>
            </a:extLst>
          </p:cNvPr>
          <p:cNvSpPr/>
          <p:nvPr/>
        </p:nvSpPr>
        <p:spPr>
          <a:xfrm>
            <a:off x="10145385" y="2825271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1530C45-8C94-4408-9C57-CA7FB525D058}"/>
              </a:ext>
            </a:extLst>
          </p:cNvPr>
          <p:cNvSpPr/>
          <p:nvPr/>
        </p:nvSpPr>
        <p:spPr>
          <a:xfrm>
            <a:off x="10261055" y="3721529"/>
            <a:ext cx="1401715" cy="11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Creator 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861848" y="2016203"/>
            <a:ext cx="10436773" cy="453174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1848" y="1997962"/>
            <a:ext cx="10436773" cy="40375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924563" y="2063047"/>
            <a:ext cx="10294964" cy="267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Login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321046" y="1465122"/>
            <a:ext cx="11503092" cy="48266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smtClean="0">
                <a:solidFill>
                  <a:schemeClr val="bg1"/>
                </a:solidFill>
              </a:rPr>
              <a:t>   </a:t>
            </a:r>
            <a:r>
              <a:rPr lang="en-GB" b="1" dirty="0" smtClean="0">
                <a:solidFill>
                  <a:schemeClr val="bg1"/>
                </a:solidFill>
              </a:rPr>
              <a:t>5nite Films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33149" y="1535247"/>
            <a:ext cx="1135951" cy="31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Home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3458786" y="1530657"/>
            <a:ext cx="1135951" cy="3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Movies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4825895" y="1530897"/>
            <a:ext cx="1135951" cy="322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6201117" y="1529974"/>
            <a:ext cx="1135951" cy="323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Director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7544809" y="1529052"/>
            <a:ext cx="1135951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Stories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8909521" y="1529052"/>
            <a:ext cx="1191800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About Us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10343557" y="1529052"/>
            <a:ext cx="1433038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Contact Us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9189470" y="3667256"/>
            <a:ext cx="1566042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Sign up button will navigate to sign up page.</a:t>
            </a:r>
            <a:endParaRPr lang="en-GB" sz="1100" b="1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>
            <a:endCxn id="38" idx="3"/>
          </p:cNvCxnSpPr>
          <p:nvPr/>
        </p:nvCxnSpPr>
        <p:spPr>
          <a:xfrm flipH="1">
            <a:off x="8163011" y="3918863"/>
            <a:ext cx="1026459" cy="12137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11216" y="3888247"/>
            <a:ext cx="1566042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Login button will give access to the user or admin with correct valid info.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F38748F1-96EE-4F6E-AA88-A49DBEF1E0BC}"/>
              </a:ext>
            </a:extLst>
          </p:cNvPr>
          <p:cNvSpPr/>
          <p:nvPr/>
        </p:nvSpPr>
        <p:spPr>
          <a:xfrm>
            <a:off x="3940714" y="3519214"/>
            <a:ext cx="4222297" cy="267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C8B1E58E-F4C5-45ED-81A7-F4BA1B7EBE9A}"/>
              </a:ext>
            </a:extLst>
          </p:cNvPr>
          <p:cNvSpPr/>
          <p:nvPr/>
        </p:nvSpPr>
        <p:spPr>
          <a:xfrm>
            <a:off x="3931674" y="3059784"/>
            <a:ext cx="3207352" cy="380644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Username/Email Address: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A9DD2992-61F3-4DE3-AC84-67869D41E866}"/>
              </a:ext>
            </a:extLst>
          </p:cNvPr>
          <p:cNvSpPr/>
          <p:nvPr/>
        </p:nvSpPr>
        <p:spPr>
          <a:xfrm>
            <a:off x="3949754" y="4347677"/>
            <a:ext cx="4222297" cy="267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94753807-B5B6-4832-9E08-56CE029AAE1E}"/>
              </a:ext>
            </a:extLst>
          </p:cNvPr>
          <p:cNvSpPr/>
          <p:nvPr/>
        </p:nvSpPr>
        <p:spPr>
          <a:xfrm>
            <a:off x="3940714" y="3888247"/>
            <a:ext cx="3207352" cy="380644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Password: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FAF72002-DDA5-4A87-B7E3-E677DF4D237C}"/>
              </a:ext>
            </a:extLst>
          </p:cNvPr>
          <p:cNvSpPr/>
          <p:nvPr/>
        </p:nvSpPr>
        <p:spPr>
          <a:xfrm>
            <a:off x="3949754" y="4929617"/>
            <a:ext cx="1976637" cy="40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95AD99D1-98C0-46F8-AA88-732C6CD56C28}"/>
              </a:ext>
            </a:extLst>
          </p:cNvPr>
          <p:cNvSpPr/>
          <p:nvPr/>
        </p:nvSpPr>
        <p:spPr>
          <a:xfrm>
            <a:off x="6177334" y="4929617"/>
            <a:ext cx="1985677" cy="40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Sign Up</a:t>
            </a:r>
          </a:p>
        </p:txBody>
      </p:sp>
      <p:cxnSp>
        <p:nvCxnSpPr>
          <p:cNvPr id="32" name="Straight Arrow Connector 31"/>
          <p:cNvCxnSpPr>
            <a:stCxn id="31" idx="3"/>
            <a:endCxn id="37" idx="1"/>
          </p:cNvCxnSpPr>
          <p:nvPr/>
        </p:nvCxnSpPr>
        <p:spPr>
          <a:xfrm>
            <a:off x="3277258" y="4272968"/>
            <a:ext cx="672496" cy="85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624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F9A19EA7-1CBE-4B17-B44C-782A6F5E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99" y="410659"/>
            <a:ext cx="9448535" cy="1442589"/>
          </a:xfrm>
        </p:spPr>
        <p:txBody>
          <a:bodyPr/>
          <a:lstStyle/>
          <a:p>
            <a:pPr algn="ctr"/>
            <a:r>
              <a:rPr lang="en-GB" dirty="0" smtClean="0"/>
              <a:t>Sign Up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0CB4BB2-5076-4B09-9B45-32B479B95E63}"/>
              </a:ext>
            </a:extLst>
          </p:cNvPr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5F44A09-B5B5-40BE-8EDF-86B838EE4060}"/>
              </a:ext>
            </a:extLst>
          </p:cNvPr>
          <p:cNvSpPr/>
          <p:nvPr/>
        </p:nvSpPr>
        <p:spPr>
          <a:xfrm>
            <a:off x="340822" y="1479665"/>
            <a:ext cx="11488189" cy="120534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bg1"/>
                </a:solidFill>
              </a:rPr>
              <a:t>5nite Cinema</a:t>
            </a:r>
          </a:p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861848" y="2016203"/>
            <a:ext cx="10436773" cy="453174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1848" y="1997962"/>
            <a:ext cx="10436773" cy="40375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924563" y="2063047"/>
            <a:ext cx="10294964" cy="267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Sign Up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321046" y="1465122"/>
            <a:ext cx="11503092" cy="48266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smtClean="0">
                <a:solidFill>
                  <a:schemeClr val="bg1"/>
                </a:solidFill>
              </a:rPr>
              <a:t>   </a:t>
            </a:r>
            <a:r>
              <a:rPr lang="en-GB" b="1" dirty="0" smtClean="0">
                <a:solidFill>
                  <a:schemeClr val="bg1"/>
                </a:solidFill>
              </a:rPr>
              <a:t>5nite Films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33149" y="1535247"/>
            <a:ext cx="1135951" cy="31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Home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3458786" y="1530657"/>
            <a:ext cx="1135951" cy="3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Movies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4825895" y="1530897"/>
            <a:ext cx="1135951" cy="322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6201117" y="1529974"/>
            <a:ext cx="1135951" cy="323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Director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7544809" y="1529052"/>
            <a:ext cx="1135951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Stories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8909521" y="1529052"/>
            <a:ext cx="1191800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About Us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10343557" y="1529052"/>
            <a:ext cx="1433038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Contact Us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58BD7AC3-1B58-4F9B-A901-0116946C0ED2}"/>
              </a:ext>
            </a:extLst>
          </p:cNvPr>
          <p:cNvSpPr/>
          <p:nvPr/>
        </p:nvSpPr>
        <p:spPr>
          <a:xfrm>
            <a:off x="3458786" y="5729281"/>
            <a:ext cx="1976637" cy="40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Sign Up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B6BD3AE5-91B6-4FA9-8B93-146B31BE008B}"/>
              </a:ext>
            </a:extLst>
          </p:cNvPr>
          <p:cNvSpPr/>
          <p:nvPr/>
        </p:nvSpPr>
        <p:spPr>
          <a:xfrm>
            <a:off x="6127107" y="5729281"/>
            <a:ext cx="1985677" cy="40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4295547A-BAA2-4424-990F-120BAE1176CD}"/>
              </a:ext>
            </a:extLst>
          </p:cNvPr>
          <p:cNvSpPr/>
          <p:nvPr/>
        </p:nvSpPr>
        <p:spPr>
          <a:xfrm>
            <a:off x="4209820" y="3094799"/>
            <a:ext cx="3247239" cy="265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4F003B0-BA9B-432F-9E43-121140937C2E}"/>
              </a:ext>
            </a:extLst>
          </p:cNvPr>
          <p:cNvSpPr/>
          <p:nvPr/>
        </p:nvSpPr>
        <p:spPr>
          <a:xfrm>
            <a:off x="4209821" y="2776081"/>
            <a:ext cx="3247238" cy="265442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Email Address: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13AC1116-D32E-46E4-B593-181BFD5ADEF0}"/>
              </a:ext>
            </a:extLst>
          </p:cNvPr>
          <p:cNvSpPr/>
          <p:nvPr/>
        </p:nvSpPr>
        <p:spPr>
          <a:xfrm>
            <a:off x="4209820" y="3783825"/>
            <a:ext cx="3247239" cy="265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C1AEC514-89BC-429C-9923-B6536F4574E6}"/>
              </a:ext>
            </a:extLst>
          </p:cNvPr>
          <p:cNvSpPr/>
          <p:nvPr/>
        </p:nvSpPr>
        <p:spPr>
          <a:xfrm>
            <a:off x="4209821" y="3460017"/>
            <a:ext cx="3247238" cy="265442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Email Address confirmation: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D348B4A9-B2E7-42C3-99DA-8CC5A26709B3}"/>
              </a:ext>
            </a:extLst>
          </p:cNvPr>
          <p:cNvSpPr/>
          <p:nvPr/>
        </p:nvSpPr>
        <p:spPr>
          <a:xfrm>
            <a:off x="4209820" y="4453023"/>
            <a:ext cx="3247239" cy="265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FDA014AF-7B5D-4825-8A8B-6606161DECD5}"/>
              </a:ext>
            </a:extLst>
          </p:cNvPr>
          <p:cNvSpPr/>
          <p:nvPr/>
        </p:nvSpPr>
        <p:spPr>
          <a:xfrm>
            <a:off x="4209821" y="4129392"/>
            <a:ext cx="3247238" cy="265442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Password: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1819CF6E-2293-4A4C-BD3A-34C0C5C39A25}"/>
              </a:ext>
            </a:extLst>
          </p:cNvPr>
          <p:cNvSpPr/>
          <p:nvPr/>
        </p:nvSpPr>
        <p:spPr>
          <a:xfrm>
            <a:off x="4209820" y="5110637"/>
            <a:ext cx="3247239" cy="265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718513D4-38E5-4A70-93D5-7E4DF7DEF33A}"/>
              </a:ext>
            </a:extLst>
          </p:cNvPr>
          <p:cNvSpPr/>
          <p:nvPr/>
        </p:nvSpPr>
        <p:spPr>
          <a:xfrm>
            <a:off x="4209821" y="4787006"/>
            <a:ext cx="3247238" cy="265442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Password Confirmation: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703058" y="4548088"/>
            <a:ext cx="1566042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Sign button will create an account for the user or admin.</a:t>
            </a:r>
            <a:endParaRPr lang="en-GB" sz="1100" b="1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>
            <a:stCxn id="50" idx="3"/>
          </p:cNvCxnSpPr>
          <p:nvPr/>
        </p:nvCxnSpPr>
        <p:spPr>
          <a:xfrm>
            <a:off x="3269100" y="4932809"/>
            <a:ext cx="672496" cy="85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811213" y="4785600"/>
            <a:ext cx="1566042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Cancel button will navigate back to the login page.</a:t>
            </a:r>
            <a:endParaRPr lang="en-GB" sz="1100" b="1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7725283" y="5110637"/>
            <a:ext cx="1085930" cy="6186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424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18577BF-AEFB-4EF7-B747-018968694A42}"/>
              </a:ext>
            </a:extLst>
          </p:cNvPr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79FBDC26-76EB-4696-96EC-813BE62409B3}"/>
              </a:ext>
            </a:extLst>
          </p:cNvPr>
          <p:cNvSpPr/>
          <p:nvPr/>
        </p:nvSpPr>
        <p:spPr>
          <a:xfrm>
            <a:off x="340822" y="1479665"/>
            <a:ext cx="11488189" cy="120534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bg1"/>
                </a:solidFill>
              </a:rPr>
              <a:t>5nite Cinema</a:t>
            </a:r>
          </a:p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86E5A22-8909-4BFA-8ED7-5A3286C17826}"/>
              </a:ext>
            </a:extLst>
          </p:cNvPr>
          <p:cNvSpPr/>
          <p:nvPr/>
        </p:nvSpPr>
        <p:spPr>
          <a:xfrm>
            <a:off x="340821" y="3276396"/>
            <a:ext cx="11488189" cy="329961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4E116822-54EB-4806-8D80-40D24672D31A}"/>
              </a:ext>
            </a:extLst>
          </p:cNvPr>
          <p:cNvSpPr/>
          <p:nvPr/>
        </p:nvSpPr>
        <p:spPr>
          <a:xfrm>
            <a:off x="329743" y="2766711"/>
            <a:ext cx="11499268" cy="43792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DDE58276-72E9-402F-B8C0-E9153E4F7F29}"/>
              </a:ext>
            </a:extLst>
          </p:cNvPr>
          <p:cNvSpPr/>
          <p:nvPr/>
        </p:nvSpPr>
        <p:spPr>
          <a:xfrm>
            <a:off x="2354346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Actors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D9D2CE1C-85F3-4952-898E-5A67F5A52E84}"/>
              </a:ext>
            </a:extLst>
          </p:cNvPr>
          <p:cNvSpPr/>
          <p:nvPr/>
        </p:nvSpPr>
        <p:spPr>
          <a:xfrm>
            <a:off x="4361444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Directors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E7A36592-5DD3-45D2-96AC-32718CC74C32}"/>
              </a:ext>
            </a:extLst>
          </p:cNvPr>
          <p:cNvSpPr/>
          <p:nvPr/>
        </p:nvSpPr>
        <p:spPr>
          <a:xfrm>
            <a:off x="399324" y="2822006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48A62AAD-3A24-4B52-88A0-0E3A0B190BFA}"/>
              </a:ext>
            </a:extLst>
          </p:cNvPr>
          <p:cNvSpPr/>
          <p:nvPr/>
        </p:nvSpPr>
        <p:spPr>
          <a:xfrm>
            <a:off x="6314655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Stories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21F76240-8B42-4571-887A-979BE98B2499}"/>
              </a:ext>
            </a:extLst>
          </p:cNvPr>
          <p:cNvSpPr/>
          <p:nvPr/>
        </p:nvSpPr>
        <p:spPr>
          <a:xfrm>
            <a:off x="8254044" y="2830605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Reviews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985ED012-E082-4932-9BD6-2035A312F7C0}"/>
              </a:ext>
            </a:extLst>
          </p:cNvPr>
          <p:cNvSpPr/>
          <p:nvPr/>
        </p:nvSpPr>
        <p:spPr>
          <a:xfrm>
            <a:off x="10145385" y="2825271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xmlns="" id="{FDE17EB2-6D82-4AFE-8401-F76C924D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99" y="410659"/>
            <a:ext cx="9448535" cy="1442589"/>
          </a:xfrm>
        </p:spPr>
        <p:txBody>
          <a:bodyPr/>
          <a:lstStyle/>
          <a:p>
            <a:pPr algn="ctr"/>
            <a:r>
              <a:rPr lang="en-GB" dirty="0"/>
              <a:t>Sign Up Page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58BD7AC3-1B58-4F9B-A901-0116946C0ED2}"/>
              </a:ext>
            </a:extLst>
          </p:cNvPr>
          <p:cNvSpPr/>
          <p:nvPr/>
        </p:nvSpPr>
        <p:spPr>
          <a:xfrm>
            <a:off x="3734457" y="6084566"/>
            <a:ext cx="1976637" cy="40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Sign Up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B6BD3AE5-91B6-4FA9-8B93-146B31BE008B}"/>
              </a:ext>
            </a:extLst>
          </p:cNvPr>
          <p:cNvSpPr/>
          <p:nvPr/>
        </p:nvSpPr>
        <p:spPr>
          <a:xfrm>
            <a:off x="5962037" y="6084566"/>
            <a:ext cx="1985677" cy="40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4295547A-BAA2-4424-990F-120BAE1176CD}"/>
              </a:ext>
            </a:extLst>
          </p:cNvPr>
          <p:cNvSpPr/>
          <p:nvPr/>
        </p:nvSpPr>
        <p:spPr>
          <a:xfrm>
            <a:off x="6679751" y="3717743"/>
            <a:ext cx="3247239" cy="265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B4F003B0-BA9B-432F-9E43-121140937C2E}"/>
              </a:ext>
            </a:extLst>
          </p:cNvPr>
          <p:cNvSpPr/>
          <p:nvPr/>
        </p:nvSpPr>
        <p:spPr>
          <a:xfrm>
            <a:off x="6679752" y="3399025"/>
            <a:ext cx="3247238" cy="265442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Email Address: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13AC1116-D32E-46E4-B593-181BFD5ADEF0}"/>
              </a:ext>
            </a:extLst>
          </p:cNvPr>
          <p:cNvSpPr/>
          <p:nvPr/>
        </p:nvSpPr>
        <p:spPr>
          <a:xfrm>
            <a:off x="6679751" y="4406769"/>
            <a:ext cx="3247239" cy="265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C1AEC514-89BC-429C-9923-B6536F4574E6}"/>
              </a:ext>
            </a:extLst>
          </p:cNvPr>
          <p:cNvSpPr/>
          <p:nvPr/>
        </p:nvSpPr>
        <p:spPr>
          <a:xfrm>
            <a:off x="6679752" y="4082961"/>
            <a:ext cx="3247238" cy="265442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Email Address confirmation: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D348B4A9-B2E7-42C3-99DA-8CC5A26709B3}"/>
              </a:ext>
            </a:extLst>
          </p:cNvPr>
          <p:cNvSpPr/>
          <p:nvPr/>
        </p:nvSpPr>
        <p:spPr>
          <a:xfrm>
            <a:off x="6679751" y="5075967"/>
            <a:ext cx="3247239" cy="265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FDA014AF-7B5D-4825-8A8B-6606161DECD5}"/>
              </a:ext>
            </a:extLst>
          </p:cNvPr>
          <p:cNvSpPr/>
          <p:nvPr/>
        </p:nvSpPr>
        <p:spPr>
          <a:xfrm>
            <a:off x="6679752" y="4752336"/>
            <a:ext cx="3247238" cy="265442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Password: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1819CF6E-2293-4A4C-BD3A-34C0C5C39A25}"/>
              </a:ext>
            </a:extLst>
          </p:cNvPr>
          <p:cNvSpPr/>
          <p:nvPr/>
        </p:nvSpPr>
        <p:spPr>
          <a:xfrm>
            <a:off x="6679751" y="5733581"/>
            <a:ext cx="3247239" cy="265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718513D4-38E5-4A70-93D5-7E4DF7DEF33A}"/>
              </a:ext>
            </a:extLst>
          </p:cNvPr>
          <p:cNvSpPr/>
          <p:nvPr/>
        </p:nvSpPr>
        <p:spPr>
          <a:xfrm>
            <a:off x="6679752" y="5409950"/>
            <a:ext cx="3247238" cy="265442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Password Confirmation:</a:t>
            </a:r>
          </a:p>
        </p:txBody>
      </p:sp>
    </p:spTree>
    <p:extLst>
      <p:ext uri="{BB962C8B-B14F-4D97-AF65-F5344CB8AC3E}">
        <p14:creationId xmlns:p14="http://schemas.microsoft.com/office/powerpoint/2010/main" val="300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Home Page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2374100" y="3191135"/>
            <a:ext cx="1672383" cy="99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1046" y="1465122"/>
            <a:ext cx="11503092" cy="48266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smtClean="0">
                <a:solidFill>
                  <a:schemeClr val="bg1"/>
                </a:solidFill>
              </a:rPr>
              <a:t>   </a:t>
            </a:r>
            <a:r>
              <a:rPr lang="en-GB" b="1" dirty="0" smtClean="0">
                <a:solidFill>
                  <a:schemeClr val="bg1"/>
                </a:solidFill>
              </a:rPr>
              <a:t>5nite Films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33149" y="1535247"/>
            <a:ext cx="1135951" cy="31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Home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3458786" y="1530657"/>
            <a:ext cx="1135951" cy="3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Movies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4825895" y="1530897"/>
            <a:ext cx="1135951" cy="322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6201117" y="1529974"/>
            <a:ext cx="1135951" cy="323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Director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7544809" y="1529052"/>
            <a:ext cx="1135951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Stories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8909521" y="1529052"/>
            <a:ext cx="1191800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About Us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10343557" y="1529052"/>
            <a:ext cx="1433038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Contact Us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2133149" y="2026713"/>
            <a:ext cx="7968172" cy="106332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smtClean="0">
                <a:solidFill>
                  <a:schemeClr val="bg1"/>
                </a:solidFill>
              </a:rPr>
              <a:t>Small intro of website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78440" y="3186835"/>
            <a:ext cx="1672383" cy="99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252869" y="3186835"/>
            <a:ext cx="1672383" cy="99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374100" y="4233465"/>
            <a:ext cx="1672383" cy="475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Movie Title</a:t>
            </a:r>
          </a:p>
          <a:p>
            <a:pPr algn="ctr"/>
            <a:r>
              <a:rPr lang="en-GB" sz="1400" dirty="0" smtClean="0"/>
              <a:t>(Text Box)</a:t>
            </a:r>
            <a:endParaRPr lang="en-GB" sz="1400" dirty="0"/>
          </a:p>
        </p:txBody>
      </p:sp>
      <p:sp>
        <p:nvSpPr>
          <p:cNvPr id="38" name="Rectangle 37"/>
          <p:cNvSpPr/>
          <p:nvPr/>
        </p:nvSpPr>
        <p:spPr>
          <a:xfrm>
            <a:off x="2374100" y="4860076"/>
            <a:ext cx="1672383" cy="99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278440" y="4855776"/>
            <a:ext cx="1672383" cy="99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252869" y="4855776"/>
            <a:ext cx="1672383" cy="99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278439" y="4233465"/>
            <a:ext cx="1672383" cy="475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Movie Title</a:t>
            </a:r>
          </a:p>
          <a:p>
            <a:pPr algn="ctr"/>
            <a:r>
              <a:rPr lang="en-GB" sz="1400" dirty="0" smtClean="0"/>
              <a:t>(Text Box)</a:t>
            </a:r>
            <a:endParaRPr lang="en-GB" sz="1400" dirty="0"/>
          </a:p>
        </p:txBody>
      </p:sp>
      <p:sp>
        <p:nvSpPr>
          <p:cNvPr id="45" name="Rectangle 44"/>
          <p:cNvSpPr/>
          <p:nvPr/>
        </p:nvSpPr>
        <p:spPr>
          <a:xfrm>
            <a:off x="8252869" y="4233465"/>
            <a:ext cx="1672383" cy="475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Movie Title</a:t>
            </a:r>
          </a:p>
          <a:p>
            <a:pPr algn="ctr"/>
            <a:r>
              <a:rPr lang="en-GB" sz="1400" dirty="0" smtClean="0"/>
              <a:t>(Text Box)</a:t>
            </a:r>
            <a:endParaRPr lang="en-GB" sz="1400" dirty="0"/>
          </a:p>
        </p:txBody>
      </p:sp>
      <p:sp>
        <p:nvSpPr>
          <p:cNvPr id="46" name="Rectangle 45"/>
          <p:cNvSpPr/>
          <p:nvPr/>
        </p:nvSpPr>
        <p:spPr>
          <a:xfrm>
            <a:off x="2374100" y="5893232"/>
            <a:ext cx="1672383" cy="475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Movie Title</a:t>
            </a:r>
          </a:p>
          <a:p>
            <a:pPr algn="ctr"/>
            <a:r>
              <a:rPr lang="en-GB" sz="1400" dirty="0" smtClean="0"/>
              <a:t>(Text Box)</a:t>
            </a:r>
            <a:endParaRPr lang="en-GB" sz="1400" dirty="0"/>
          </a:p>
        </p:txBody>
      </p:sp>
      <p:sp>
        <p:nvSpPr>
          <p:cNvPr id="47" name="Rectangle 46"/>
          <p:cNvSpPr/>
          <p:nvPr/>
        </p:nvSpPr>
        <p:spPr>
          <a:xfrm>
            <a:off x="5278439" y="5893232"/>
            <a:ext cx="1672383" cy="475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Movie Title</a:t>
            </a:r>
          </a:p>
          <a:p>
            <a:pPr algn="ctr"/>
            <a:r>
              <a:rPr lang="en-GB" sz="1400" dirty="0" smtClean="0"/>
              <a:t>(Text Box)</a:t>
            </a:r>
            <a:endParaRPr lang="en-GB" sz="1400" dirty="0"/>
          </a:p>
        </p:txBody>
      </p:sp>
      <p:sp>
        <p:nvSpPr>
          <p:cNvPr id="48" name="Rectangle 47"/>
          <p:cNvSpPr/>
          <p:nvPr/>
        </p:nvSpPr>
        <p:spPr>
          <a:xfrm>
            <a:off x="8252869" y="5893232"/>
            <a:ext cx="1672383" cy="475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Movie Title</a:t>
            </a:r>
          </a:p>
          <a:p>
            <a:pPr algn="ctr"/>
            <a:r>
              <a:rPr lang="en-GB" sz="1400" dirty="0" smtClean="0"/>
              <a:t>(Text Box)</a:t>
            </a:r>
            <a:endParaRPr lang="en-GB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95527" y="3186835"/>
            <a:ext cx="1566042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Hyperlinks which will take users or admin to the page.</a:t>
            </a:r>
            <a:endParaRPr lang="en-GB" sz="1100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355834" y="1853248"/>
            <a:ext cx="777315" cy="13335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95527" y="5026045"/>
            <a:ext cx="1566042" cy="938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Hyperlink will be attached to movies image that will navigate to movie page.</a:t>
            </a:r>
            <a:endParaRPr lang="en-GB" sz="1100" b="1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1297148" y="3813296"/>
            <a:ext cx="1403976" cy="11864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08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GB" dirty="0" smtClean="0"/>
              <a:t>Movies Page</a:t>
            </a:r>
            <a:endParaRPr lang="en-GB" dirty="0"/>
          </a:p>
        </p:txBody>
      </p:sp>
      <p:sp>
        <p:nvSpPr>
          <p:cNvPr id="94" name="Rectangle 93"/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/>
          <p:cNvSpPr/>
          <p:nvPr/>
        </p:nvSpPr>
        <p:spPr>
          <a:xfrm>
            <a:off x="321046" y="1465122"/>
            <a:ext cx="11503092" cy="48266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smtClean="0">
                <a:solidFill>
                  <a:schemeClr val="bg1"/>
                </a:solidFill>
              </a:rPr>
              <a:t>   </a:t>
            </a:r>
            <a:r>
              <a:rPr lang="en-GB" b="1" dirty="0" smtClean="0">
                <a:solidFill>
                  <a:schemeClr val="bg1"/>
                </a:solidFill>
              </a:rPr>
              <a:t>5nite Films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133149" y="1535247"/>
            <a:ext cx="1135951" cy="31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Home</a:t>
            </a:r>
            <a:endParaRPr lang="en-GB" dirty="0"/>
          </a:p>
        </p:txBody>
      </p:sp>
      <p:sp>
        <p:nvSpPr>
          <p:cNvPr id="98" name="Rectangle 97"/>
          <p:cNvSpPr/>
          <p:nvPr/>
        </p:nvSpPr>
        <p:spPr>
          <a:xfrm>
            <a:off x="3458786" y="1530657"/>
            <a:ext cx="1135951" cy="3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Movies</a:t>
            </a:r>
            <a:endParaRPr lang="en-GB" dirty="0"/>
          </a:p>
        </p:txBody>
      </p:sp>
      <p:sp>
        <p:nvSpPr>
          <p:cNvPr id="99" name="Rectangle 98"/>
          <p:cNvSpPr/>
          <p:nvPr/>
        </p:nvSpPr>
        <p:spPr>
          <a:xfrm>
            <a:off x="4825895" y="1530897"/>
            <a:ext cx="1135951" cy="322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</a:t>
            </a:r>
            <a:endParaRPr lang="en-GB" dirty="0"/>
          </a:p>
        </p:txBody>
      </p:sp>
      <p:sp>
        <p:nvSpPr>
          <p:cNvPr id="100" name="Rectangle 99"/>
          <p:cNvSpPr/>
          <p:nvPr/>
        </p:nvSpPr>
        <p:spPr>
          <a:xfrm>
            <a:off x="6201117" y="1529974"/>
            <a:ext cx="1135951" cy="323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Director</a:t>
            </a:r>
            <a:endParaRPr lang="en-GB" dirty="0"/>
          </a:p>
        </p:txBody>
      </p:sp>
      <p:sp>
        <p:nvSpPr>
          <p:cNvPr id="101" name="Rectangle 100"/>
          <p:cNvSpPr/>
          <p:nvPr/>
        </p:nvSpPr>
        <p:spPr>
          <a:xfrm>
            <a:off x="7544809" y="1529052"/>
            <a:ext cx="1135951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Stories</a:t>
            </a:r>
            <a:endParaRPr lang="en-GB" dirty="0"/>
          </a:p>
        </p:txBody>
      </p:sp>
      <p:sp>
        <p:nvSpPr>
          <p:cNvPr id="102" name="Rectangle 101"/>
          <p:cNvSpPr/>
          <p:nvPr/>
        </p:nvSpPr>
        <p:spPr>
          <a:xfrm>
            <a:off x="8909521" y="1529052"/>
            <a:ext cx="1191800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About Us</a:t>
            </a:r>
            <a:endParaRPr lang="en-GB" dirty="0"/>
          </a:p>
        </p:txBody>
      </p:sp>
      <p:sp>
        <p:nvSpPr>
          <p:cNvPr id="103" name="Rectangle 102"/>
          <p:cNvSpPr/>
          <p:nvPr/>
        </p:nvSpPr>
        <p:spPr>
          <a:xfrm>
            <a:off x="10343557" y="1529052"/>
            <a:ext cx="1433038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Contact Us</a:t>
            </a:r>
            <a:endParaRPr lang="en-GB" dirty="0"/>
          </a:p>
        </p:txBody>
      </p:sp>
      <p:sp>
        <p:nvSpPr>
          <p:cNvPr id="120" name="Rectangle 119"/>
          <p:cNvSpPr/>
          <p:nvPr/>
        </p:nvSpPr>
        <p:spPr>
          <a:xfrm>
            <a:off x="861848" y="2016203"/>
            <a:ext cx="10436773" cy="453174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893377" y="2123826"/>
            <a:ext cx="10405243" cy="31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Movies (Heading)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21896"/>
              </p:ext>
            </p:extLst>
          </p:nvPr>
        </p:nvGraphicFramePr>
        <p:xfrm>
          <a:off x="1118878" y="2632766"/>
          <a:ext cx="8729314" cy="3706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863"/>
                <a:gridCol w="2786763"/>
                <a:gridCol w="1799964"/>
                <a:gridCol w="1093442"/>
                <a:gridCol w="1303282"/>
              </a:tblGrid>
              <a:tr h="5263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Movie Name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Description 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Director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Actor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Genre</a:t>
                      </a:r>
                      <a:endParaRPr lang="en-GB" sz="1400" dirty="0"/>
                    </a:p>
                  </a:txBody>
                  <a:tcPr/>
                </a:tc>
              </a:tr>
              <a:tr h="612748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</a:tr>
              <a:tr h="673987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</a:tr>
              <a:tr h="651641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</a:tr>
              <a:tr h="658595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</a:tr>
              <a:tr h="583019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4" name="Rectangle 123"/>
          <p:cNvSpPr/>
          <p:nvPr/>
        </p:nvSpPr>
        <p:spPr>
          <a:xfrm>
            <a:off x="9968374" y="3153894"/>
            <a:ext cx="1191800" cy="23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Edit</a:t>
            </a:r>
            <a:endParaRPr lang="en-GB" sz="1400" dirty="0"/>
          </a:p>
        </p:txBody>
      </p:sp>
      <p:sp>
        <p:nvSpPr>
          <p:cNvPr id="127" name="Rectangle 126"/>
          <p:cNvSpPr/>
          <p:nvPr/>
        </p:nvSpPr>
        <p:spPr>
          <a:xfrm>
            <a:off x="9968374" y="3447469"/>
            <a:ext cx="1191800" cy="23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Delete</a:t>
            </a:r>
            <a:endParaRPr lang="en-GB" sz="1400" dirty="0"/>
          </a:p>
        </p:txBody>
      </p:sp>
      <p:sp>
        <p:nvSpPr>
          <p:cNvPr id="128" name="Rectangle 127"/>
          <p:cNvSpPr/>
          <p:nvPr/>
        </p:nvSpPr>
        <p:spPr>
          <a:xfrm>
            <a:off x="9968374" y="3817829"/>
            <a:ext cx="1191800" cy="23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Edit</a:t>
            </a:r>
            <a:endParaRPr lang="en-GB" sz="1400" dirty="0"/>
          </a:p>
        </p:txBody>
      </p:sp>
      <p:sp>
        <p:nvSpPr>
          <p:cNvPr id="129" name="Rectangle 128"/>
          <p:cNvSpPr/>
          <p:nvPr/>
        </p:nvSpPr>
        <p:spPr>
          <a:xfrm>
            <a:off x="9968374" y="4111404"/>
            <a:ext cx="1191800" cy="23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Delete</a:t>
            </a:r>
            <a:endParaRPr lang="en-GB" sz="1400" dirty="0"/>
          </a:p>
        </p:txBody>
      </p:sp>
      <p:sp>
        <p:nvSpPr>
          <p:cNvPr id="130" name="Rectangle 129"/>
          <p:cNvSpPr/>
          <p:nvPr/>
        </p:nvSpPr>
        <p:spPr>
          <a:xfrm>
            <a:off x="9968374" y="4502744"/>
            <a:ext cx="1191800" cy="23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Edit</a:t>
            </a:r>
            <a:endParaRPr lang="en-GB" sz="1400" dirty="0"/>
          </a:p>
        </p:txBody>
      </p:sp>
      <p:sp>
        <p:nvSpPr>
          <p:cNvPr id="131" name="Rectangle 130"/>
          <p:cNvSpPr/>
          <p:nvPr/>
        </p:nvSpPr>
        <p:spPr>
          <a:xfrm>
            <a:off x="9968374" y="4796319"/>
            <a:ext cx="1191800" cy="23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Delete</a:t>
            </a:r>
            <a:endParaRPr lang="en-GB" sz="1400" dirty="0"/>
          </a:p>
        </p:txBody>
      </p:sp>
      <p:sp>
        <p:nvSpPr>
          <p:cNvPr id="132" name="Rectangle 131"/>
          <p:cNvSpPr/>
          <p:nvPr/>
        </p:nvSpPr>
        <p:spPr>
          <a:xfrm>
            <a:off x="9968374" y="5177927"/>
            <a:ext cx="1191800" cy="23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Edit</a:t>
            </a:r>
            <a:endParaRPr lang="en-GB" sz="1400" dirty="0"/>
          </a:p>
        </p:txBody>
      </p:sp>
      <p:sp>
        <p:nvSpPr>
          <p:cNvPr id="133" name="Rectangle 132"/>
          <p:cNvSpPr/>
          <p:nvPr/>
        </p:nvSpPr>
        <p:spPr>
          <a:xfrm>
            <a:off x="9968374" y="5471502"/>
            <a:ext cx="1191800" cy="23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Delete</a:t>
            </a:r>
            <a:endParaRPr lang="en-GB" sz="1400" dirty="0"/>
          </a:p>
        </p:txBody>
      </p:sp>
      <p:sp>
        <p:nvSpPr>
          <p:cNvPr id="134" name="Rectangle 133"/>
          <p:cNvSpPr/>
          <p:nvPr/>
        </p:nvSpPr>
        <p:spPr>
          <a:xfrm>
            <a:off x="9968374" y="5831911"/>
            <a:ext cx="1191800" cy="23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Edit</a:t>
            </a:r>
            <a:endParaRPr lang="en-GB" sz="1400" dirty="0"/>
          </a:p>
        </p:txBody>
      </p:sp>
      <p:sp>
        <p:nvSpPr>
          <p:cNvPr id="135" name="Rectangle 134"/>
          <p:cNvSpPr/>
          <p:nvPr/>
        </p:nvSpPr>
        <p:spPr>
          <a:xfrm>
            <a:off x="9968374" y="6125486"/>
            <a:ext cx="1191800" cy="23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Delete</a:t>
            </a:r>
            <a:endParaRPr lang="en-GB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6184107" y="3656582"/>
            <a:ext cx="1566042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This will Navigate to another page where admin can edit movie details.</a:t>
            </a:r>
            <a:endParaRPr lang="en-GB" sz="1100" b="1" dirty="0">
              <a:solidFill>
                <a:schemeClr val="bg1"/>
              </a:solidFill>
            </a:endParaRPr>
          </a:p>
        </p:txBody>
      </p:sp>
      <p:cxnSp>
        <p:nvCxnSpPr>
          <p:cNvPr id="137" name="Straight Arrow Connector 136"/>
          <p:cNvCxnSpPr>
            <a:stCxn id="136" idx="3"/>
            <a:endCxn id="124" idx="1"/>
          </p:cNvCxnSpPr>
          <p:nvPr/>
        </p:nvCxnSpPr>
        <p:spPr>
          <a:xfrm flipV="1">
            <a:off x="7750149" y="3271730"/>
            <a:ext cx="2218225" cy="7695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8741364" y="3614197"/>
            <a:ext cx="1196169" cy="15957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7175322" y="5022244"/>
            <a:ext cx="1566042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Deletes the movie from the table.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885450" y="2585832"/>
            <a:ext cx="141317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These are buttons.</a:t>
            </a:r>
            <a:endParaRPr lang="en-GB" sz="1100" b="1" dirty="0">
              <a:solidFill>
                <a:schemeClr val="bg1"/>
              </a:solidFill>
            </a:endParaRPr>
          </a:p>
        </p:txBody>
      </p:sp>
      <p:cxnSp>
        <p:nvCxnSpPr>
          <p:cNvPr id="146" name="Straight Arrow Connector 145"/>
          <p:cNvCxnSpPr/>
          <p:nvPr/>
        </p:nvCxnSpPr>
        <p:spPr>
          <a:xfrm>
            <a:off x="10343557" y="2852052"/>
            <a:ext cx="0" cy="3018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89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GB" dirty="0" smtClean="0"/>
              <a:t>Movies Page – Edit Details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21046" y="1465122"/>
            <a:ext cx="11503092" cy="48266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smtClean="0">
                <a:solidFill>
                  <a:schemeClr val="bg1"/>
                </a:solidFill>
              </a:rPr>
              <a:t>   </a:t>
            </a:r>
            <a:r>
              <a:rPr lang="en-GB" b="1" dirty="0" smtClean="0">
                <a:solidFill>
                  <a:schemeClr val="bg1"/>
                </a:solidFill>
              </a:rPr>
              <a:t>5nite Films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3149" y="1535247"/>
            <a:ext cx="1135951" cy="31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Home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458786" y="1530657"/>
            <a:ext cx="1135951" cy="3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825895" y="1530897"/>
            <a:ext cx="1135951" cy="322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201117" y="1529974"/>
            <a:ext cx="1135951" cy="323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Director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7544809" y="1529052"/>
            <a:ext cx="1135951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Stories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909521" y="1529052"/>
            <a:ext cx="1191800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About Us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10343557" y="1529052"/>
            <a:ext cx="1433038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Contact Us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861848" y="2016203"/>
            <a:ext cx="10436773" cy="453174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3377" y="2123826"/>
            <a:ext cx="10405243" cy="31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Movies (Heading)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945287" y="2554686"/>
            <a:ext cx="2323813" cy="2776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Movies (image)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7448793" y="2494946"/>
            <a:ext cx="3765363" cy="318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Comments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3432829" y="2963941"/>
            <a:ext cx="2768287" cy="318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3432828" y="3382549"/>
            <a:ext cx="3808800" cy="77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3441751" y="4231787"/>
            <a:ext cx="2768287" cy="318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3432828" y="4625809"/>
            <a:ext cx="2768287" cy="318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3441751" y="5012718"/>
            <a:ext cx="2768287" cy="318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Rectangle 41"/>
          <p:cNvSpPr/>
          <p:nvPr/>
        </p:nvSpPr>
        <p:spPr>
          <a:xfrm>
            <a:off x="9924125" y="6149056"/>
            <a:ext cx="1135951" cy="31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Cancel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2133149" y="5740477"/>
            <a:ext cx="2760196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Movies information will go in these text boxes such as movie title, description, director, actor and genre.</a:t>
            </a:r>
            <a:endParaRPr lang="en-GB" sz="1100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>
            <a:stCxn id="58" idx="3"/>
            <a:endCxn id="42" idx="1"/>
          </p:cNvCxnSpPr>
          <p:nvPr/>
        </p:nvCxnSpPr>
        <p:spPr>
          <a:xfrm>
            <a:off x="7886116" y="6040560"/>
            <a:ext cx="2038009" cy="2674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448793" y="2916547"/>
            <a:ext cx="3765363" cy="54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Comment 1</a:t>
            </a:r>
            <a:endParaRPr lang="en-GB" dirty="0"/>
          </a:p>
        </p:txBody>
      </p:sp>
      <p:sp>
        <p:nvSpPr>
          <p:cNvPr id="53" name="Rectangle 52"/>
          <p:cNvSpPr/>
          <p:nvPr/>
        </p:nvSpPr>
        <p:spPr>
          <a:xfrm>
            <a:off x="3458786" y="2554146"/>
            <a:ext cx="2768287" cy="318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Rectangle 53"/>
          <p:cNvSpPr/>
          <p:nvPr/>
        </p:nvSpPr>
        <p:spPr>
          <a:xfrm>
            <a:off x="7448793" y="3575607"/>
            <a:ext cx="3765363" cy="54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Comment 2</a:t>
            </a:r>
            <a:endParaRPr lang="en-GB" dirty="0"/>
          </a:p>
        </p:txBody>
      </p:sp>
      <p:sp>
        <p:nvSpPr>
          <p:cNvPr id="55" name="Rectangle 54"/>
          <p:cNvSpPr/>
          <p:nvPr/>
        </p:nvSpPr>
        <p:spPr>
          <a:xfrm>
            <a:off x="9511862" y="4256753"/>
            <a:ext cx="1678022" cy="54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Reply </a:t>
            </a:r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56" name="Rectangle 55"/>
          <p:cNvSpPr/>
          <p:nvPr/>
        </p:nvSpPr>
        <p:spPr>
          <a:xfrm>
            <a:off x="7448793" y="4922387"/>
            <a:ext cx="3765363" cy="54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Comment 3</a:t>
            </a:r>
            <a:endParaRPr lang="en-GB" dirty="0"/>
          </a:p>
        </p:txBody>
      </p:sp>
      <p:sp>
        <p:nvSpPr>
          <p:cNvPr id="57" name="Rectangle 56"/>
          <p:cNvSpPr/>
          <p:nvPr/>
        </p:nvSpPr>
        <p:spPr>
          <a:xfrm>
            <a:off x="9511862" y="5542579"/>
            <a:ext cx="1678022" cy="54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Reply 2</a:t>
            </a:r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5125920" y="5825116"/>
            <a:ext cx="276019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Cancel button that will take users back to the actors page.</a:t>
            </a:r>
            <a:endParaRPr lang="en-GB" sz="1100" b="1" dirty="0">
              <a:solidFill>
                <a:schemeClr val="bg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4538452" y="5353568"/>
            <a:ext cx="0" cy="37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272502" y="2916547"/>
            <a:ext cx="1091825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Sub heading.</a:t>
            </a:r>
            <a:endParaRPr lang="en-GB" sz="1100" b="1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67"/>
          <p:cNvCxnSpPr>
            <a:stCxn id="67" idx="0"/>
            <a:endCxn id="35" idx="1"/>
          </p:cNvCxnSpPr>
          <p:nvPr/>
        </p:nvCxnSpPr>
        <p:spPr>
          <a:xfrm flipV="1">
            <a:off x="6818415" y="2654194"/>
            <a:ext cx="630378" cy="2623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12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GB" dirty="0" smtClean="0"/>
              <a:t>Actor Page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21046" y="1465122"/>
            <a:ext cx="11503092" cy="48266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smtClean="0">
                <a:solidFill>
                  <a:schemeClr val="bg1"/>
                </a:solidFill>
              </a:rPr>
              <a:t>   </a:t>
            </a:r>
            <a:r>
              <a:rPr lang="en-GB" b="1" dirty="0" smtClean="0">
                <a:solidFill>
                  <a:schemeClr val="bg1"/>
                </a:solidFill>
              </a:rPr>
              <a:t>5nite Films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3149" y="1535247"/>
            <a:ext cx="1135951" cy="31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Home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458786" y="1530657"/>
            <a:ext cx="1135951" cy="3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825895" y="1530897"/>
            <a:ext cx="1135951" cy="322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201117" y="1529974"/>
            <a:ext cx="1135951" cy="323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Director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7544809" y="1529052"/>
            <a:ext cx="1135951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Stories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909521" y="1529052"/>
            <a:ext cx="1191800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About Us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10343557" y="1529052"/>
            <a:ext cx="1433038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Contact Us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861848" y="2016203"/>
            <a:ext cx="10436773" cy="453174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3377" y="2123826"/>
            <a:ext cx="10405243" cy="31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 (Heading)</a:t>
            </a:r>
            <a:endParaRPr lang="en-GB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928616"/>
              </p:ext>
            </p:extLst>
          </p:nvPr>
        </p:nvGraphicFramePr>
        <p:xfrm>
          <a:off x="1118878" y="2632766"/>
          <a:ext cx="8561150" cy="3706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384"/>
                <a:gridCol w="6873766"/>
              </a:tblGrid>
              <a:tr h="5263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Actor Name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Description </a:t>
                      </a:r>
                      <a:endParaRPr lang="en-GB" sz="1400" dirty="0"/>
                    </a:p>
                  </a:txBody>
                  <a:tcPr/>
                </a:tc>
              </a:tr>
              <a:tr h="612748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</a:tr>
              <a:tr h="673987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</a:tr>
              <a:tr h="651641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</a:tr>
              <a:tr h="658595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</a:tr>
              <a:tr h="583019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9968374" y="3153894"/>
            <a:ext cx="1191800" cy="23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Edit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9968374" y="3447469"/>
            <a:ext cx="1191800" cy="23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Delete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9968374" y="3817829"/>
            <a:ext cx="1191800" cy="23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Edit</a:t>
            </a:r>
            <a:endParaRPr lang="en-GB" sz="1400" dirty="0"/>
          </a:p>
        </p:txBody>
      </p:sp>
      <p:sp>
        <p:nvSpPr>
          <p:cNvPr id="20" name="Rectangle 19"/>
          <p:cNvSpPr/>
          <p:nvPr/>
        </p:nvSpPr>
        <p:spPr>
          <a:xfrm>
            <a:off x="9968374" y="4111404"/>
            <a:ext cx="1191800" cy="23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Delete</a:t>
            </a:r>
            <a:endParaRPr lang="en-GB" sz="1400" dirty="0"/>
          </a:p>
        </p:txBody>
      </p:sp>
      <p:sp>
        <p:nvSpPr>
          <p:cNvPr id="21" name="Rectangle 20"/>
          <p:cNvSpPr/>
          <p:nvPr/>
        </p:nvSpPr>
        <p:spPr>
          <a:xfrm>
            <a:off x="9968374" y="4502744"/>
            <a:ext cx="1191800" cy="23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Edit</a:t>
            </a:r>
            <a:endParaRPr lang="en-GB" sz="1400" dirty="0"/>
          </a:p>
        </p:txBody>
      </p:sp>
      <p:sp>
        <p:nvSpPr>
          <p:cNvPr id="22" name="Rectangle 21"/>
          <p:cNvSpPr/>
          <p:nvPr/>
        </p:nvSpPr>
        <p:spPr>
          <a:xfrm>
            <a:off x="9968374" y="4796319"/>
            <a:ext cx="1191800" cy="23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Delete</a:t>
            </a:r>
            <a:endParaRPr lang="en-GB" sz="1400" dirty="0"/>
          </a:p>
        </p:txBody>
      </p:sp>
      <p:sp>
        <p:nvSpPr>
          <p:cNvPr id="23" name="Rectangle 22"/>
          <p:cNvSpPr/>
          <p:nvPr/>
        </p:nvSpPr>
        <p:spPr>
          <a:xfrm>
            <a:off x="9968374" y="5177927"/>
            <a:ext cx="1191800" cy="23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Edit</a:t>
            </a:r>
            <a:endParaRPr lang="en-GB" sz="1400" dirty="0"/>
          </a:p>
        </p:txBody>
      </p:sp>
      <p:sp>
        <p:nvSpPr>
          <p:cNvPr id="24" name="Rectangle 23"/>
          <p:cNvSpPr/>
          <p:nvPr/>
        </p:nvSpPr>
        <p:spPr>
          <a:xfrm>
            <a:off x="9968374" y="5471502"/>
            <a:ext cx="1191800" cy="23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Delete</a:t>
            </a:r>
            <a:endParaRPr lang="en-GB" sz="1400" dirty="0"/>
          </a:p>
        </p:txBody>
      </p:sp>
      <p:sp>
        <p:nvSpPr>
          <p:cNvPr id="25" name="Rectangle 24"/>
          <p:cNvSpPr/>
          <p:nvPr/>
        </p:nvSpPr>
        <p:spPr>
          <a:xfrm>
            <a:off x="9968374" y="5831911"/>
            <a:ext cx="1191800" cy="23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Edit</a:t>
            </a:r>
            <a:endParaRPr lang="en-GB" sz="1400" dirty="0"/>
          </a:p>
        </p:txBody>
      </p:sp>
      <p:sp>
        <p:nvSpPr>
          <p:cNvPr id="26" name="Rectangle 25"/>
          <p:cNvSpPr/>
          <p:nvPr/>
        </p:nvSpPr>
        <p:spPr>
          <a:xfrm>
            <a:off x="9968374" y="6125486"/>
            <a:ext cx="1191800" cy="23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Delete</a:t>
            </a:r>
            <a:endParaRPr lang="en-GB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184107" y="3656582"/>
            <a:ext cx="1566042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This will Navigate to another page where admin can edit actor details.</a:t>
            </a:r>
            <a:endParaRPr lang="en-GB" sz="1100" b="1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17" idx="1"/>
          </p:cNvCxnSpPr>
          <p:nvPr/>
        </p:nvCxnSpPr>
        <p:spPr>
          <a:xfrm flipV="1">
            <a:off x="7750149" y="3271730"/>
            <a:ext cx="2218225" cy="7695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741364" y="3614197"/>
            <a:ext cx="1196169" cy="15957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75322" y="5022244"/>
            <a:ext cx="1566042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Deletes the actors from the table.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16662" y="2585832"/>
            <a:ext cx="1426435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These are buttons.</a:t>
            </a:r>
            <a:endParaRPr lang="en-GB" sz="1100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0343557" y="2852052"/>
            <a:ext cx="0" cy="3018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41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861848" y="2016203"/>
            <a:ext cx="10436773" cy="453174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453512" y="5503196"/>
            <a:ext cx="3765363" cy="54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Comment 3</a:t>
            </a:r>
            <a:endParaRPr lang="en-GB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GB" dirty="0" smtClean="0"/>
              <a:t>Actor Page – Edit Details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321046" y="1465122"/>
            <a:ext cx="11503092" cy="48266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smtClean="0">
                <a:solidFill>
                  <a:schemeClr val="bg1"/>
                </a:solidFill>
              </a:rPr>
              <a:t>   </a:t>
            </a:r>
            <a:r>
              <a:rPr lang="en-GB" b="1" dirty="0" smtClean="0">
                <a:solidFill>
                  <a:schemeClr val="bg1"/>
                </a:solidFill>
              </a:rPr>
              <a:t>5nite Films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33149" y="1535247"/>
            <a:ext cx="1135951" cy="31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Home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3458786" y="1530657"/>
            <a:ext cx="1135951" cy="3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Movies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4825895" y="1530897"/>
            <a:ext cx="1135951" cy="322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6201117" y="1529974"/>
            <a:ext cx="1135951" cy="323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Director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7544809" y="1529052"/>
            <a:ext cx="1135951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Stories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8909521" y="1529052"/>
            <a:ext cx="1191800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About Us</a:t>
            </a:r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10343557" y="1529052"/>
            <a:ext cx="1433038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Contact Us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893377" y="2123826"/>
            <a:ext cx="10405243" cy="31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Movies (Heading)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945287" y="2554686"/>
            <a:ext cx="2323813" cy="2776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 (image)</a:t>
            </a: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3432830" y="2598052"/>
            <a:ext cx="2768287" cy="318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Rectangle 41"/>
          <p:cNvSpPr/>
          <p:nvPr/>
        </p:nvSpPr>
        <p:spPr>
          <a:xfrm>
            <a:off x="3432829" y="2984961"/>
            <a:ext cx="2768287" cy="318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3432828" y="3382549"/>
            <a:ext cx="3808800" cy="77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3441751" y="4231787"/>
            <a:ext cx="2768287" cy="318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Rectangle 44"/>
          <p:cNvSpPr/>
          <p:nvPr/>
        </p:nvSpPr>
        <p:spPr>
          <a:xfrm>
            <a:off x="3432828" y="4625809"/>
            <a:ext cx="2768287" cy="318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3441751" y="5012718"/>
            <a:ext cx="2768287" cy="318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9924125" y="6149056"/>
            <a:ext cx="1135951" cy="31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Cancel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3094066" y="5548987"/>
            <a:ext cx="2760196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Actors information will go in these text boxes such as actors name, description, movies appeared in, date of birth and country born in.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09095" y="5904016"/>
            <a:ext cx="276019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Cancel button that will take users back to the actors page.</a:t>
            </a:r>
            <a:endParaRPr lang="en-GB" sz="1100" b="1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>
            <a:endCxn id="47" idx="1"/>
          </p:cNvCxnSpPr>
          <p:nvPr/>
        </p:nvCxnSpPr>
        <p:spPr>
          <a:xfrm>
            <a:off x="9269291" y="6235569"/>
            <a:ext cx="654834" cy="724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474164" y="5331213"/>
            <a:ext cx="0" cy="2124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448793" y="2494946"/>
            <a:ext cx="3765363" cy="318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Comments</a:t>
            </a:r>
            <a:endParaRPr lang="en-GB" dirty="0"/>
          </a:p>
        </p:txBody>
      </p:sp>
      <p:sp>
        <p:nvSpPr>
          <p:cNvPr id="57" name="Rectangle 56"/>
          <p:cNvSpPr/>
          <p:nvPr/>
        </p:nvSpPr>
        <p:spPr>
          <a:xfrm>
            <a:off x="7448793" y="2916547"/>
            <a:ext cx="3765363" cy="54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Comment 1</a:t>
            </a:r>
            <a:endParaRPr lang="en-GB" dirty="0"/>
          </a:p>
        </p:txBody>
      </p:sp>
      <p:sp>
        <p:nvSpPr>
          <p:cNvPr id="58" name="Rectangle 57"/>
          <p:cNvSpPr/>
          <p:nvPr/>
        </p:nvSpPr>
        <p:spPr>
          <a:xfrm>
            <a:off x="9564414" y="3575607"/>
            <a:ext cx="1649742" cy="54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Reply 1</a:t>
            </a:r>
            <a:endParaRPr lang="en-GB" dirty="0"/>
          </a:p>
        </p:txBody>
      </p:sp>
      <p:sp>
        <p:nvSpPr>
          <p:cNvPr id="59" name="Rectangle 58"/>
          <p:cNvSpPr/>
          <p:nvPr/>
        </p:nvSpPr>
        <p:spPr>
          <a:xfrm>
            <a:off x="9564414" y="4246528"/>
            <a:ext cx="1649742" cy="54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Reply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62" name="Rectangle 61"/>
          <p:cNvSpPr/>
          <p:nvPr/>
        </p:nvSpPr>
        <p:spPr>
          <a:xfrm>
            <a:off x="7461663" y="4882091"/>
            <a:ext cx="3765363" cy="54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Comment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445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GB" dirty="0" smtClean="0"/>
              <a:t>Director Page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321046" y="1465122"/>
            <a:ext cx="11503092" cy="48266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smtClean="0">
                <a:solidFill>
                  <a:schemeClr val="bg1"/>
                </a:solidFill>
              </a:rPr>
              <a:t>   </a:t>
            </a:r>
            <a:r>
              <a:rPr lang="en-GB" b="1" dirty="0" smtClean="0">
                <a:solidFill>
                  <a:schemeClr val="bg1"/>
                </a:solidFill>
              </a:rPr>
              <a:t>5nite Films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133149" y="1535247"/>
            <a:ext cx="1135951" cy="31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Home</a:t>
            </a:r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3458786" y="1530657"/>
            <a:ext cx="1135951" cy="3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Movies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4825895" y="1530897"/>
            <a:ext cx="1135951" cy="322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6201117" y="1529974"/>
            <a:ext cx="1135951" cy="323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Director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7544809" y="1529052"/>
            <a:ext cx="1135951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Stories</a:t>
            </a: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8909521" y="1529052"/>
            <a:ext cx="1191800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About Us</a:t>
            </a:r>
            <a:endParaRPr lang="en-GB" dirty="0"/>
          </a:p>
        </p:txBody>
      </p:sp>
      <p:sp>
        <p:nvSpPr>
          <p:cNvPr id="42" name="Rectangle 41"/>
          <p:cNvSpPr/>
          <p:nvPr/>
        </p:nvSpPr>
        <p:spPr>
          <a:xfrm>
            <a:off x="10343557" y="1529052"/>
            <a:ext cx="1433038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Contact Us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861848" y="2016203"/>
            <a:ext cx="10436773" cy="453174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93377" y="2123826"/>
            <a:ext cx="10405243" cy="31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Director (Heading)</a:t>
            </a:r>
            <a:endParaRPr lang="en-GB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957332"/>
              </p:ext>
            </p:extLst>
          </p:nvPr>
        </p:nvGraphicFramePr>
        <p:xfrm>
          <a:off x="1118878" y="2632766"/>
          <a:ext cx="8561150" cy="3706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384"/>
                <a:gridCol w="6873766"/>
              </a:tblGrid>
              <a:tr h="5263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Director Name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Description </a:t>
                      </a:r>
                      <a:endParaRPr lang="en-GB" sz="1400" dirty="0"/>
                    </a:p>
                  </a:txBody>
                  <a:tcPr/>
                </a:tc>
              </a:tr>
              <a:tr h="612748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</a:tr>
              <a:tr h="673987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</a:tr>
              <a:tr h="651641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</a:tr>
              <a:tr h="658595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</a:tr>
              <a:tr h="583019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Rectangle 45"/>
          <p:cNvSpPr/>
          <p:nvPr/>
        </p:nvSpPr>
        <p:spPr>
          <a:xfrm>
            <a:off x="9968374" y="3153894"/>
            <a:ext cx="1191800" cy="23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Edit</a:t>
            </a:r>
            <a:endParaRPr lang="en-GB" sz="1400" dirty="0"/>
          </a:p>
        </p:txBody>
      </p:sp>
      <p:sp>
        <p:nvSpPr>
          <p:cNvPr id="47" name="Rectangle 46"/>
          <p:cNvSpPr/>
          <p:nvPr/>
        </p:nvSpPr>
        <p:spPr>
          <a:xfrm>
            <a:off x="9968374" y="3447469"/>
            <a:ext cx="1191800" cy="23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Delete</a:t>
            </a:r>
            <a:endParaRPr lang="en-GB" sz="1400" dirty="0"/>
          </a:p>
        </p:txBody>
      </p:sp>
      <p:sp>
        <p:nvSpPr>
          <p:cNvPr id="48" name="Rectangle 47"/>
          <p:cNvSpPr/>
          <p:nvPr/>
        </p:nvSpPr>
        <p:spPr>
          <a:xfrm>
            <a:off x="9968374" y="3817829"/>
            <a:ext cx="1191800" cy="23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Edit</a:t>
            </a:r>
            <a:endParaRPr lang="en-GB" sz="1400" dirty="0"/>
          </a:p>
        </p:txBody>
      </p:sp>
      <p:sp>
        <p:nvSpPr>
          <p:cNvPr id="49" name="Rectangle 48"/>
          <p:cNvSpPr/>
          <p:nvPr/>
        </p:nvSpPr>
        <p:spPr>
          <a:xfrm>
            <a:off x="9968374" y="4111404"/>
            <a:ext cx="1191800" cy="23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Delete</a:t>
            </a:r>
            <a:endParaRPr lang="en-GB" sz="1400" dirty="0"/>
          </a:p>
        </p:txBody>
      </p:sp>
      <p:sp>
        <p:nvSpPr>
          <p:cNvPr id="50" name="Rectangle 49"/>
          <p:cNvSpPr/>
          <p:nvPr/>
        </p:nvSpPr>
        <p:spPr>
          <a:xfrm>
            <a:off x="9968374" y="4502744"/>
            <a:ext cx="1191800" cy="23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Edit</a:t>
            </a:r>
            <a:endParaRPr lang="en-GB" sz="1400" dirty="0"/>
          </a:p>
        </p:txBody>
      </p:sp>
      <p:sp>
        <p:nvSpPr>
          <p:cNvPr id="51" name="Rectangle 50"/>
          <p:cNvSpPr/>
          <p:nvPr/>
        </p:nvSpPr>
        <p:spPr>
          <a:xfrm>
            <a:off x="9968374" y="4796319"/>
            <a:ext cx="1191800" cy="23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Delete</a:t>
            </a:r>
            <a:endParaRPr lang="en-GB" sz="1400" dirty="0"/>
          </a:p>
        </p:txBody>
      </p:sp>
      <p:sp>
        <p:nvSpPr>
          <p:cNvPr id="52" name="Rectangle 51"/>
          <p:cNvSpPr/>
          <p:nvPr/>
        </p:nvSpPr>
        <p:spPr>
          <a:xfrm>
            <a:off x="9968374" y="5177927"/>
            <a:ext cx="1191800" cy="23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Edit</a:t>
            </a:r>
            <a:endParaRPr lang="en-GB" sz="1400" dirty="0"/>
          </a:p>
        </p:txBody>
      </p:sp>
      <p:sp>
        <p:nvSpPr>
          <p:cNvPr id="53" name="Rectangle 52"/>
          <p:cNvSpPr/>
          <p:nvPr/>
        </p:nvSpPr>
        <p:spPr>
          <a:xfrm>
            <a:off x="9968374" y="5471502"/>
            <a:ext cx="1191800" cy="23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Delete</a:t>
            </a:r>
            <a:endParaRPr lang="en-GB" sz="1400" dirty="0"/>
          </a:p>
        </p:txBody>
      </p:sp>
      <p:sp>
        <p:nvSpPr>
          <p:cNvPr id="54" name="Rectangle 53"/>
          <p:cNvSpPr/>
          <p:nvPr/>
        </p:nvSpPr>
        <p:spPr>
          <a:xfrm>
            <a:off x="9968374" y="5831911"/>
            <a:ext cx="1191800" cy="23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Edit</a:t>
            </a:r>
            <a:endParaRPr lang="en-GB" sz="1400" dirty="0"/>
          </a:p>
        </p:txBody>
      </p:sp>
      <p:sp>
        <p:nvSpPr>
          <p:cNvPr id="55" name="Rectangle 54"/>
          <p:cNvSpPr/>
          <p:nvPr/>
        </p:nvSpPr>
        <p:spPr>
          <a:xfrm>
            <a:off x="9968374" y="6125486"/>
            <a:ext cx="1191800" cy="23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Delete</a:t>
            </a:r>
            <a:endParaRPr lang="en-GB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6184107" y="3656582"/>
            <a:ext cx="1566042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This will Navigate to another page where admin can edit director details.</a:t>
            </a:r>
            <a:endParaRPr lang="en-GB" sz="1100" b="1" dirty="0">
              <a:solidFill>
                <a:schemeClr val="bg1"/>
              </a:solidFill>
            </a:endParaRPr>
          </a:p>
        </p:txBody>
      </p:sp>
      <p:cxnSp>
        <p:nvCxnSpPr>
          <p:cNvPr id="57" name="Straight Arrow Connector 56"/>
          <p:cNvCxnSpPr>
            <a:stCxn id="56" idx="3"/>
            <a:endCxn id="46" idx="1"/>
          </p:cNvCxnSpPr>
          <p:nvPr/>
        </p:nvCxnSpPr>
        <p:spPr>
          <a:xfrm flipV="1">
            <a:off x="7750149" y="3271730"/>
            <a:ext cx="2218225" cy="7695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8741364" y="3614197"/>
            <a:ext cx="1196169" cy="15957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322" y="5022244"/>
            <a:ext cx="1566042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Deletes the directors record from the table.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816662" y="2585832"/>
            <a:ext cx="1426435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These are buttons.</a:t>
            </a:r>
            <a:endParaRPr lang="en-GB" sz="1100" b="1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0343557" y="2852052"/>
            <a:ext cx="0" cy="3018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38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861848" y="2016203"/>
            <a:ext cx="10436773" cy="453174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64414" y="5503196"/>
            <a:ext cx="1654461" cy="54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Reply </a:t>
            </a:r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GB" dirty="0" smtClean="0"/>
              <a:t>Actor Page – Edit Details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21046" y="1465122"/>
            <a:ext cx="11503092" cy="48266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smtClean="0">
                <a:solidFill>
                  <a:schemeClr val="bg1"/>
                </a:solidFill>
              </a:rPr>
              <a:t>   </a:t>
            </a:r>
            <a:r>
              <a:rPr lang="en-GB" b="1" dirty="0" smtClean="0">
                <a:solidFill>
                  <a:schemeClr val="bg1"/>
                </a:solidFill>
              </a:rPr>
              <a:t>5nite Films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33149" y="1535247"/>
            <a:ext cx="1135951" cy="31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Home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458786" y="1530657"/>
            <a:ext cx="1135951" cy="3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825895" y="1530897"/>
            <a:ext cx="1135951" cy="322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6201117" y="1529974"/>
            <a:ext cx="1135951" cy="323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Director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7544809" y="1529052"/>
            <a:ext cx="1135951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Stories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8909521" y="1529052"/>
            <a:ext cx="1191800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About Us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0343557" y="1529052"/>
            <a:ext cx="1433038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Contact Us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893377" y="2123826"/>
            <a:ext cx="10405243" cy="31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Movies (Heading)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945287" y="2554686"/>
            <a:ext cx="2323813" cy="2776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 (image)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3432830" y="2598052"/>
            <a:ext cx="2768287" cy="318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3432829" y="2984961"/>
            <a:ext cx="2768287" cy="318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3432828" y="3382549"/>
            <a:ext cx="3808800" cy="77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3441751" y="4231787"/>
            <a:ext cx="2768287" cy="318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3432828" y="4625809"/>
            <a:ext cx="2768287" cy="318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3441751" y="5012718"/>
            <a:ext cx="2768287" cy="318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9924125" y="6149056"/>
            <a:ext cx="1135951" cy="31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Cancel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3094066" y="5548987"/>
            <a:ext cx="2760196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Actors information will go in these text boxes such as directors name, description, movies made, date of birth, best movie and worst movie.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09095" y="5904016"/>
            <a:ext cx="276019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Cancel button that will take users back to the directors page.</a:t>
            </a:r>
            <a:endParaRPr lang="en-GB" sz="1100" b="1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>
            <a:endCxn id="24" idx="1"/>
          </p:cNvCxnSpPr>
          <p:nvPr/>
        </p:nvCxnSpPr>
        <p:spPr>
          <a:xfrm>
            <a:off x="9269291" y="6235569"/>
            <a:ext cx="654834" cy="724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74164" y="5331213"/>
            <a:ext cx="0" cy="2124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448793" y="2494946"/>
            <a:ext cx="3765363" cy="318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Comments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7448793" y="2916547"/>
            <a:ext cx="3765363" cy="54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Comment 1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9564414" y="3575607"/>
            <a:ext cx="1649742" cy="54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Reply 1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7461663" y="4246528"/>
            <a:ext cx="3752493" cy="54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Comment 2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9564414" y="4882091"/>
            <a:ext cx="1662612" cy="54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Reply </a:t>
            </a:r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8834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861848" y="2016203"/>
            <a:ext cx="10436773" cy="453174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Stories Page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861848" y="1997962"/>
            <a:ext cx="10436773" cy="40375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24563" y="2063047"/>
            <a:ext cx="10294964" cy="267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Stories</a:t>
            </a:r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2964262" y="2473585"/>
            <a:ext cx="5995167" cy="1391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 </a:t>
            </a:r>
            <a:r>
              <a:rPr lang="en-GB" dirty="0" smtClean="0"/>
              <a:t>Film </a:t>
            </a:r>
            <a:r>
              <a:rPr lang="en-GB" dirty="0" smtClean="0"/>
              <a:t>Stories (textbox</a:t>
            </a:r>
            <a:r>
              <a:rPr lang="en-GB" dirty="0"/>
              <a:t>)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00233" y="4529945"/>
            <a:ext cx="4259196" cy="45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Gossip1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326558" y="4001261"/>
            <a:ext cx="660561" cy="45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Image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964262" y="5091640"/>
            <a:ext cx="4259196" cy="461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Gossip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67" name="Rectangle 66"/>
          <p:cNvSpPr/>
          <p:nvPr/>
        </p:nvSpPr>
        <p:spPr>
          <a:xfrm>
            <a:off x="3960539" y="4529945"/>
            <a:ext cx="660561" cy="461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Image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9114034" y="2592351"/>
            <a:ext cx="1229523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Add News</a:t>
            </a:r>
            <a:endParaRPr lang="en-GB" sz="1100" dirty="0"/>
          </a:p>
        </p:txBody>
      </p:sp>
      <p:sp>
        <p:nvSpPr>
          <p:cNvPr id="20" name="Rectangle 19"/>
          <p:cNvSpPr/>
          <p:nvPr/>
        </p:nvSpPr>
        <p:spPr>
          <a:xfrm>
            <a:off x="321046" y="1465122"/>
            <a:ext cx="11503092" cy="48266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smtClean="0">
                <a:solidFill>
                  <a:schemeClr val="bg1"/>
                </a:solidFill>
              </a:rPr>
              <a:t>   </a:t>
            </a:r>
            <a:r>
              <a:rPr lang="en-GB" b="1" dirty="0" smtClean="0">
                <a:solidFill>
                  <a:schemeClr val="bg1"/>
                </a:solidFill>
              </a:rPr>
              <a:t>5nite Films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33149" y="1535247"/>
            <a:ext cx="1135951" cy="31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Home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3458786" y="1530657"/>
            <a:ext cx="1135951" cy="3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Movies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4825895" y="1530897"/>
            <a:ext cx="1135951" cy="322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6201117" y="1529974"/>
            <a:ext cx="1135951" cy="323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Director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7544809" y="1529052"/>
            <a:ext cx="1135951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Stories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8909521" y="1529052"/>
            <a:ext cx="1191800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About Us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10343557" y="1529052"/>
            <a:ext cx="1433038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Contact Us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2964262" y="4006502"/>
            <a:ext cx="4259196" cy="45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Gossip1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00233" y="5653140"/>
            <a:ext cx="4259196" cy="461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Gossip 3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7326558" y="5113479"/>
            <a:ext cx="660561" cy="461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Image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934176" y="5653551"/>
            <a:ext cx="660561" cy="461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Image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062529" y="3760504"/>
            <a:ext cx="1566042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Stories will added to Film Stories (text box).</a:t>
            </a:r>
            <a:endParaRPr lang="en-GB" sz="1100" b="1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>
            <a:endCxn id="68" idx="2"/>
          </p:cNvCxnSpPr>
          <p:nvPr/>
        </p:nvCxnSpPr>
        <p:spPr>
          <a:xfrm flipH="1" flipV="1">
            <a:off x="9728796" y="2916547"/>
            <a:ext cx="50401" cy="8356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8508830" y="3155679"/>
            <a:ext cx="835680" cy="5965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539128" y="4904543"/>
            <a:ext cx="1566042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User or admin image that made comments.</a:t>
            </a:r>
            <a:endParaRPr lang="en-GB" sz="1100" b="1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7963453" y="4296068"/>
            <a:ext cx="1575191" cy="7694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68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287</TotalTime>
  <Words>739</Words>
  <Application>Microsoft Office PowerPoint</Application>
  <PresentationFormat>Widescreen</PresentationFormat>
  <Paragraphs>272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5Nite Film – Storyboard </vt:lpstr>
      <vt:lpstr>Home Page</vt:lpstr>
      <vt:lpstr>Movies Page</vt:lpstr>
      <vt:lpstr>Movies Page – Edit Details</vt:lpstr>
      <vt:lpstr>Actor Page</vt:lpstr>
      <vt:lpstr>Actor Page – Edit Details</vt:lpstr>
      <vt:lpstr>Director Page</vt:lpstr>
      <vt:lpstr>Actor Page – Edit Details</vt:lpstr>
      <vt:lpstr>Stories Page</vt:lpstr>
      <vt:lpstr>About Us Page</vt:lpstr>
      <vt:lpstr>Login</vt:lpstr>
      <vt:lpstr>Sign Up</vt:lpstr>
      <vt:lpstr>Sign Up Page</vt:lpstr>
    </vt:vector>
  </TitlesOfParts>
  <Company>De Montfort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5nite Cinema – Storyboard</dc:title>
  <dc:creator>Jainik Ramesh</dc:creator>
  <cp:lastModifiedBy>Jainik Ramesh</cp:lastModifiedBy>
  <cp:revision>43</cp:revision>
  <dcterms:created xsi:type="dcterms:W3CDTF">2019-04-04T20:28:20Z</dcterms:created>
  <dcterms:modified xsi:type="dcterms:W3CDTF">2019-04-11T12:04:24Z</dcterms:modified>
</cp:coreProperties>
</file>