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1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4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5nite Cinema – Storyboard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5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770BC0-29CF-422D-AEB8-FEAFDF2F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Review Page - Continuation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3D941-3090-498A-BE50-1685F9A1043F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34140-37C4-4575-BBCA-1F7469DBF8DD}"/>
              </a:ext>
            </a:extLst>
          </p:cNvPr>
          <p:cNvSpPr/>
          <p:nvPr/>
        </p:nvSpPr>
        <p:spPr>
          <a:xfrm>
            <a:off x="542069" y="1555442"/>
            <a:ext cx="4785543" cy="3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41DB1-2991-43C3-8FE7-706A25E74654}"/>
              </a:ext>
            </a:extLst>
          </p:cNvPr>
          <p:cNvSpPr/>
          <p:nvPr/>
        </p:nvSpPr>
        <p:spPr>
          <a:xfrm>
            <a:off x="6866213" y="1555442"/>
            <a:ext cx="4785543" cy="3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Review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786F-1A48-4C56-864E-9F321A3236B0}"/>
              </a:ext>
            </a:extLst>
          </p:cNvPr>
          <p:cNvSpPr/>
          <p:nvPr/>
        </p:nvSpPr>
        <p:spPr>
          <a:xfrm>
            <a:off x="542069" y="2140527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2DAE29-32CF-4799-84C0-47B1C7BEC62E}"/>
              </a:ext>
            </a:extLst>
          </p:cNvPr>
          <p:cNvSpPr/>
          <p:nvPr/>
        </p:nvSpPr>
        <p:spPr>
          <a:xfrm>
            <a:off x="2373963" y="3460666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CBC7AA-9B9B-43FC-B83E-4A0237C2722F}"/>
              </a:ext>
            </a:extLst>
          </p:cNvPr>
          <p:cNvSpPr/>
          <p:nvPr/>
        </p:nvSpPr>
        <p:spPr>
          <a:xfrm>
            <a:off x="542068" y="4771426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4A2CB0-02C4-4C50-AE16-DD1263983EC4}"/>
              </a:ext>
            </a:extLst>
          </p:cNvPr>
          <p:cNvSpPr/>
          <p:nvPr/>
        </p:nvSpPr>
        <p:spPr>
          <a:xfrm>
            <a:off x="3711309" y="6092394"/>
            <a:ext cx="1615257" cy="35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See More…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7C4AF0-86CA-4CF3-B5F1-74B44BBDCA77}"/>
              </a:ext>
            </a:extLst>
          </p:cNvPr>
          <p:cNvSpPr/>
          <p:nvPr/>
        </p:nvSpPr>
        <p:spPr>
          <a:xfrm>
            <a:off x="6865434" y="2094151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A9798-F3F5-4F0E-BA95-9B375A8A0A47}"/>
              </a:ext>
            </a:extLst>
          </p:cNvPr>
          <p:cNvSpPr/>
          <p:nvPr/>
        </p:nvSpPr>
        <p:spPr>
          <a:xfrm>
            <a:off x="8697328" y="3414290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15D54-7671-40B7-9F24-6AB60E0705FA}"/>
              </a:ext>
            </a:extLst>
          </p:cNvPr>
          <p:cNvSpPr/>
          <p:nvPr/>
        </p:nvSpPr>
        <p:spPr>
          <a:xfrm>
            <a:off x="6865433" y="4725050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CDF0A-3EFD-4BE3-B405-3DF58786FC42}"/>
              </a:ext>
            </a:extLst>
          </p:cNvPr>
          <p:cNvSpPr/>
          <p:nvPr/>
        </p:nvSpPr>
        <p:spPr>
          <a:xfrm>
            <a:off x="10034674" y="6046018"/>
            <a:ext cx="1615257" cy="35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See More…</a:t>
            </a:r>
          </a:p>
        </p:txBody>
      </p:sp>
    </p:spTree>
    <p:extLst>
      <p:ext uri="{BB962C8B-B14F-4D97-AF65-F5344CB8AC3E}">
        <p14:creationId xmlns:p14="http://schemas.microsoft.com/office/powerpoint/2010/main" val="356556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9A19EA7-1CBE-4B17-B44C-782A6F5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About Us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B4BB2-5076-4B09-9B45-32B479B95E63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44A09-B5B5-40BE-8EDF-86B838EE4060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25876-E16E-466C-958C-45784530C221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CBB57-CD6C-4F2A-806D-810FAC62747F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18032-8748-45E5-932F-FE34A9E8F2B8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2D1635-90C9-47BA-8ED8-3D8DC860EF6C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89B94-5444-4796-A4B8-CE09BD620931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03D5A0-DAD1-4226-BB6B-42D5C24B9FC4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5E2C9-B42E-42A1-9E21-BBFAA1F09C08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3CD2BD-831C-466F-B3E4-27A5958F407D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1EF74-C535-4208-8ED7-C457E68D0A1D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6AEAB-AE75-4A7A-BEC1-176D3153397C}"/>
              </a:ext>
            </a:extLst>
          </p:cNvPr>
          <p:cNvSpPr/>
          <p:nvPr/>
        </p:nvSpPr>
        <p:spPr>
          <a:xfrm>
            <a:off x="399324" y="3842279"/>
            <a:ext cx="5875541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Website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998FC-10FD-4017-9F41-AF8736100D34}"/>
              </a:ext>
            </a:extLst>
          </p:cNvPr>
          <p:cNvSpPr/>
          <p:nvPr/>
        </p:nvSpPr>
        <p:spPr>
          <a:xfrm>
            <a:off x="8541694" y="3852602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A9A11-B3FD-4C6A-8018-42103EE19916}"/>
              </a:ext>
            </a:extLst>
          </p:cNvPr>
          <p:cNvSpPr/>
          <p:nvPr/>
        </p:nvSpPr>
        <p:spPr>
          <a:xfrm>
            <a:off x="6805984" y="3852602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530C45-8C94-4408-9C57-CA7FB525D058}"/>
              </a:ext>
            </a:extLst>
          </p:cNvPr>
          <p:cNvSpPr/>
          <p:nvPr/>
        </p:nvSpPr>
        <p:spPr>
          <a:xfrm>
            <a:off x="10261056" y="3852602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6C494-3837-41A1-8588-E17143765604}"/>
              </a:ext>
            </a:extLst>
          </p:cNvPr>
          <p:cNvSpPr/>
          <p:nvPr/>
        </p:nvSpPr>
        <p:spPr>
          <a:xfrm>
            <a:off x="7506841" y="5279583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70281-D0A7-465F-87A6-CFEE8C464BE0}"/>
              </a:ext>
            </a:extLst>
          </p:cNvPr>
          <p:cNvSpPr/>
          <p:nvPr/>
        </p:nvSpPr>
        <p:spPr>
          <a:xfrm>
            <a:off x="9600772" y="5279583"/>
            <a:ext cx="1401715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Creator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409414-3AB2-45E0-8C7C-CF95B673CACC}"/>
              </a:ext>
            </a:extLst>
          </p:cNvPr>
          <p:cNvSpPr/>
          <p:nvPr/>
        </p:nvSpPr>
        <p:spPr>
          <a:xfrm>
            <a:off x="399325" y="5242074"/>
            <a:ext cx="2809288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Contact 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FF969A-EA77-4A02-AE6F-6422C28FEC8E}"/>
              </a:ext>
            </a:extLst>
          </p:cNvPr>
          <p:cNvSpPr/>
          <p:nvPr/>
        </p:nvSpPr>
        <p:spPr>
          <a:xfrm>
            <a:off x="3465575" y="5242074"/>
            <a:ext cx="2809289" cy="11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Copyright Law Act</a:t>
            </a:r>
          </a:p>
        </p:txBody>
      </p:sp>
    </p:spTree>
    <p:extLst>
      <p:ext uri="{BB962C8B-B14F-4D97-AF65-F5344CB8AC3E}">
        <p14:creationId xmlns:p14="http://schemas.microsoft.com/office/powerpoint/2010/main" val="38065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7CA40-BCD2-4D50-AB25-1DAD5FDEC55E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E8F5D-05A7-44A4-AADD-FE8760E980A3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F343E-8ED0-4CF8-9DD8-2C32993918A3}"/>
              </a:ext>
            </a:extLst>
          </p:cNvPr>
          <p:cNvSpPr/>
          <p:nvPr/>
        </p:nvSpPr>
        <p:spPr>
          <a:xfrm>
            <a:off x="2032383" y="3505350"/>
            <a:ext cx="7854720" cy="282426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748F1-96EE-4F6E-AA88-A49DBEF1E0BC}"/>
              </a:ext>
            </a:extLst>
          </p:cNvPr>
          <p:cNvSpPr/>
          <p:nvPr/>
        </p:nvSpPr>
        <p:spPr>
          <a:xfrm>
            <a:off x="3874314" y="4158842"/>
            <a:ext cx="4222297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87E74-F6D4-47C8-B2F8-BB838B1AB166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16E74-0254-4026-A05B-2233FCC7705D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EF7BB-9EAF-430B-9265-60F83A8FB020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152A7-31C2-4BEE-A2D8-346B924FE0AC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279EF2-A9D9-4634-A933-BA3D79E1DB2C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5AD78-2FB2-4300-BC0F-FBF82731B9DB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C3802-E244-4C3F-A586-E5653D652BF8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699724B-1F61-4A8B-B33D-7B3C2FDB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Log in 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1E58E-F4C5-45ED-81A7-F4BA1B7EBE9A}"/>
              </a:ext>
            </a:extLst>
          </p:cNvPr>
          <p:cNvSpPr/>
          <p:nvPr/>
        </p:nvSpPr>
        <p:spPr>
          <a:xfrm>
            <a:off x="3865274" y="3699412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Username/Email Address: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D2992-61F3-4DE3-AC84-67869D41E866}"/>
              </a:ext>
            </a:extLst>
          </p:cNvPr>
          <p:cNvSpPr/>
          <p:nvPr/>
        </p:nvSpPr>
        <p:spPr>
          <a:xfrm>
            <a:off x="3883354" y="4987305"/>
            <a:ext cx="4222297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53807-B5B6-4832-9E08-56CE029AAE1E}"/>
              </a:ext>
            </a:extLst>
          </p:cNvPr>
          <p:cNvSpPr/>
          <p:nvPr/>
        </p:nvSpPr>
        <p:spPr>
          <a:xfrm>
            <a:off x="3874314" y="4527875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F72002-DDA5-4A87-B7E3-E677DF4D237C}"/>
              </a:ext>
            </a:extLst>
          </p:cNvPr>
          <p:cNvSpPr/>
          <p:nvPr/>
        </p:nvSpPr>
        <p:spPr>
          <a:xfrm>
            <a:off x="3883354" y="5716385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D99D1-98C0-46F8-AA88-732C6CD56C28}"/>
              </a:ext>
            </a:extLst>
          </p:cNvPr>
          <p:cNvSpPr/>
          <p:nvPr/>
        </p:nvSpPr>
        <p:spPr>
          <a:xfrm>
            <a:off x="6110934" y="5716385"/>
            <a:ext cx="198567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E1895C-133B-4AD1-9733-47379A30468A}"/>
              </a:ext>
            </a:extLst>
          </p:cNvPr>
          <p:cNvSpPr/>
          <p:nvPr/>
        </p:nvSpPr>
        <p:spPr>
          <a:xfrm>
            <a:off x="5372557" y="5286935"/>
            <a:ext cx="2881487" cy="3321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00B0F0"/>
                </a:solidFill>
              </a:rPr>
              <a:t>Forgot your password</a:t>
            </a:r>
            <a:r>
              <a:rPr lang="en-GB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333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8577BF-AEFB-4EF7-B747-018968694A42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BDC26-76EB-4696-96EC-813BE62409B3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6E5A22-8909-4BFA-8ED7-5A3286C17826}"/>
              </a:ext>
            </a:extLst>
          </p:cNvPr>
          <p:cNvSpPr/>
          <p:nvPr/>
        </p:nvSpPr>
        <p:spPr>
          <a:xfrm>
            <a:off x="340821" y="3276396"/>
            <a:ext cx="11488189" cy="329961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B2D7F-47DA-428E-B0BF-344F74E18987}"/>
              </a:ext>
            </a:extLst>
          </p:cNvPr>
          <p:cNvSpPr/>
          <p:nvPr/>
        </p:nvSpPr>
        <p:spPr>
          <a:xfrm>
            <a:off x="2032383" y="3717743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116822-54EB-4806-8D80-40D24672D31A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E58276-72E9-402F-B8C0-E9153E4F7F29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D2CE1C-85F3-4952-898E-5A67F5A52E84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36592-5DD3-45D2-96AC-32718CC74C32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A62AAD-3A24-4B52-88A0-0E3A0B190BFA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76240-8B42-4571-887A-979BE98B2499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ED012-E082-4932-9BD6-2035A312F7C0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DE17EB2-6D82-4AFE-8401-F76C924D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Sign Up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5DADDA-6275-4C82-A66A-C96D915E33D6}"/>
              </a:ext>
            </a:extLst>
          </p:cNvPr>
          <p:cNvSpPr/>
          <p:nvPr/>
        </p:nvSpPr>
        <p:spPr>
          <a:xfrm>
            <a:off x="2032384" y="3399025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FirstName: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550B43-C2B4-44B6-A0D3-005BA1F065D7}"/>
              </a:ext>
            </a:extLst>
          </p:cNvPr>
          <p:cNvSpPr/>
          <p:nvPr/>
        </p:nvSpPr>
        <p:spPr>
          <a:xfrm>
            <a:off x="2032383" y="4406769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BD57C2-4A4B-4BD0-BADA-15526AE5C67D}"/>
              </a:ext>
            </a:extLst>
          </p:cNvPr>
          <p:cNvSpPr/>
          <p:nvPr/>
        </p:nvSpPr>
        <p:spPr>
          <a:xfrm>
            <a:off x="2032384" y="408296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Surname: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BD7AC3-1B58-4F9B-A901-0116946C0ED2}"/>
              </a:ext>
            </a:extLst>
          </p:cNvPr>
          <p:cNvSpPr/>
          <p:nvPr/>
        </p:nvSpPr>
        <p:spPr>
          <a:xfrm>
            <a:off x="3734457" y="6084566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BD3AE5-91B6-4FA9-8B93-146B31BE008B}"/>
              </a:ext>
            </a:extLst>
          </p:cNvPr>
          <p:cNvSpPr/>
          <p:nvPr/>
        </p:nvSpPr>
        <p:spPr>
          <a:xfrm>
            <a:off x="5962037" y="6084566"/>
            <a:ext cx="198567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7E714E-4BED-4586-8F71-2C1E9F701EE1}"/>
              </a:ext>
            </a:extLst>
          </p:cNvPr>
          <p:cNvSpPr/>
          <p:nvPr/>
        </p:nvSpPr>
        <p:spPr>
          <a:xfrm>
            <a:off x="2032383" y="5075967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7BDEBB-7D1C-4479-ABC2-E98CD85AF22D}"/>
              </a:ext>
            </a:extLst>
          </p:cNvPr>
          <p:cNvSpPr/>
          <p:nvPr/>
        </p:nvSpPr>
        <p:spPr>
          <a:xfrm>
            <a:off x="2032384" y="475233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Date of Birth: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8037C-6435-4B10-9D47-9F9485BB8A56}"/>
              </a:ext>
            </a:extLst>
          </p:cNvPr>
          <p:cNvSpPr/>
          <p:nvPr/>
        </p:nvSpPr>
        <p:spPr>
          <a:xfrm>
            <a:off x="2032383" y="5733581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669100-399A-4C5F-8DE3-4E862FDD6322}"/>
              </a:ext>
            </a:extLst>
          </p:cNvPr>
          <p:cNvSpPr/>
          <p:nvPr/>
        </p:nvSpPr>
        <p:spPr>
          <a:xfrm>
            <a:off x="2032384" y="5409950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Country: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5547A-BAA2-4424-990F-120BAE1176CD}"/>
              </a:ext>
            </a:extLst>
          </p:cNvPr>
          <p:cNvSpPr/>
          <p:nvPr/>
        </p:nvSpPr>
        <p:spPr>
          <a:xfrm>
            <a:off x="6679751" y="3717743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F003B0-BA9B-432F-9E43-121140937C2E}"/>
              </a:ext>
            </a:extLst>
          </p:cNvPr>
          <p:cNvSpPr/>
          <p:nvPr/>
        </p:nvSpPr>
        <p:spPr>
          <a:xfrm>
            <a:off x="6679752" y="3399025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AC1116-D32E-46E4-B593-181BFD5ADEF0}"/>
              </a:ext>
            </a:extLst>
          </p:cNvPr>
          <p:cNvSpPr/>
          <p:nvPr/>
        </p:nvSpPr>
        <p:spPr>
          <a:xfrm>
            <a:off x="6679751" y="4406769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EC514-89BC-429C-9923-B6536F4574E6}"/>
              </a:ext>
            </a:extLst>
          </p:cNvPr>
          <p:cNvSpPr/>
          <p:nvPr/>
        </p:nvSpPr>
        <p:spPr>
          <a:xfrm>
            <a:off x="6679752" y="4082961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Email Address confirmation: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48B4A9-B2E7-42C3-99DA-8CC5A26709B3}"/>
              </a:ext>
            </a:extLst>
          </p:cNvPr>
          <p:cNvSpPr/>
          <p:nvPr/>
        </p:nvSpPr>
        <p:spPr>
          <a:xfrm>
            <a:off x="6679751" y="5075967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014AF-7B5D-4825-8A8B-6606161DECD5}"/>
              </a:ext>
            </a:extLst>
          </p:cNvPr>
          <p:cNvSpPr/>
          <p:nvPr/>
        </p:nvSpPr>
        <p:spPr>
          <a:xfrm>
            <a:off x="6679752" y="4752336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19CF6E-2293-4A4C-BD3A-34C0C5C39A25}"/>
              </a:ext>
            </a:extLst>
          </p:cNvPr>
          <p:cNvSpPr/>
          <p:nvPr/>
        </p:nvSpPr>
        <p:spPr>
          <a:xfrm>
            <a:off x="6679751" y="5733581"/>
            <a:ext cx="3247239" cy="26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8513D4-38E5-4A70-93D5-7E4DF7DEF33A}"/>
              </a:ext>
            </a:extLst>
          </p:cNvPr>
          <p:cNvSpPr/>
          <p:nvPr/>
        </p:nvSpPr>
        <p:spPr>
          <a:xfrm>
            <a:off x="6679752" y="5409950"/>
            <a:ext cx="3247238" cy="26544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Password Confirmation:</a:t>
            </a:r>
          </a:p>
        </p:txBody>
      </p:sp>
    </p:spTree>
    <p:extLst>
      <p:ext uri="{BB962C8B-B14F-4D97-AF65-F5344CB8AC3E}">
        <p14:creationId xmlns:p14="http://schemas.microsoft.com/office/powerpoint/2010/main" val="300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857679-EF2A-4752-96A1-54797DDE3040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106CA-E0D2-401E-AAB6-701140CAEC07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515063-435B-4E10-A9F6-EBE931386506}"/>
              </a:ext>
            </a:extLst>
          </p:cNvPr>
          <p:cNvSpPr/>
          <p:nvPr/>
        </p:nvSpPr>
        <p:spPr>
          <a:xfrm>
            <a:off x="2032383" y="3505350"/>
            <a:ext cx="7854720" cy="282426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E5445-5F9C-4FC2-B0AE-60A3AE4D6469}"/>
              </a:ext>
            </a:extLst>
          </p:cNvPr>
          <p:cNvSpPr/>
          <p:nvPr/>
        </p:nvSpPr>
        <p:spPr>
          <a:xfrm>
            <a:off x="4031747" y="5095635"/>
            <a:ext cx="4222297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F1F31-EE58-4BB0-99A8-F4AFB36020E1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04795C-DCA2-4B77-B6CC-F01234998145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B619A6-96BC-4001-B77F-8E85F3BE6AF4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0D0CC0-8B81-47CD-8466-D2E96947C8A6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3D370B-5E79-445D-AB9E-6409215BDC38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B334B-5E81-4B06-83E3-2120505E0104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52676A-60CE-4D50-B8D0-ED979AC63957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8D89214-5637-4465-8C9A-B42ED24A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Forgot Password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386D25-96D2-48C8-A50E-DF56BF8714D7}"/>
              </a:ext>
            </a:extLst>
          </p:cNvPr>
          <p:cNvSpPr/>
          <p:nvPr/>
        </p:nvSpPr>
        <p:spPr>
          <a:xfrm>
            <a:off x="4022707" y="4636205"/>
            <a:ext cx="3207352" cy="3806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Username/Email Address: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582A0F-C2E5-4A6A-9D2E-542B0310DB82}"/>
              </a:ext>
            </a:extLst>
          </p:cNvPr>
          <p:cNvSpPr/>
          <p:nvPr/>
        </p:nvSpPr>
        <p:spPr>
          <a:xfrm>
            <a:off x="5107681" y="5498684"/>
            <a:ext cx="1976637" cy="4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6DCC0-6D1B-42B6-805E-536C6459C2EC}"/>
              </a:ext>
            </a:extLst>
          </p:cNvPr>
          <p:cNvSpPr/>
          <p:nvPr/>
        </p:nvSpPr>
        <p:spPr>
          <a:xfrm>
            <a:off x="4031747" y="4016631"/>
            <a:ext cx="4222297" cy="54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42194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9743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99324" y="3386667"/>
            <a:ext cx="11379120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Recent Released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44393" y="3917332"/>
            <a:ext cx="1549708" cy="171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2719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408897" y="3917333"/>
            <a:ext cx="1549708" cy="171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747511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9432877" y="3956123"/>
            <a:ext cx="1549708" cy="16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144393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27190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8897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5110" y="5769451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32877" y="5778550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744200" y="1525449"/>
            <a:ext cx="1034244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601447" y="1525449"/>
            <a:ext cx="1092185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870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47" y="298238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Movies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9323" y="3806613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3344" y="3850988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 Name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83344" y="416902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Genre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83344" y="4482789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83344" y="47770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83344" y="5071225"/>
            <a:ext cx="2983958" cy="77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47" name="5-Point Star 46"/>
          <p:cNvSpPr/>
          <p:nvPr/>
        </p:nvSpPr>
        <p:spPr>
          <a:xfrm>
            <a:off x="34999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5-Point Star 47"/>
          <p:cNvSpPr/>
          <p:nvPr/>
        </p:nvSpPr>
        <p:spPr>
          <a:xfrm>
            <a:off x="379954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5-Point Star 48"/>
          <p:cNvSpPr/>
          <p:nvPr/>
        </p:nvSpPr>
        <p:spPr>
          <a:xfrm>
            <a:off x="409911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5-Point Star 49"/>
          <p:cNvSpPr/>
          <p:nvPr/>
        </p:nvSpPr>
        <p:spPr>
          <a:xfrm>
            <a:off x="43780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-Point Star 50"/>
          <p:cNvSpPr/>
          <p:nvPr/>
        </p:nvSpPr>
        <p:spPr>
          <a:xfrm>
            <a:off x="4681969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-Point Star 51"/>
          <p:cNvSpPr/>
          <p:nvPr/>
        </p:nvSpPr>
        <p:spPr>
          <a:xfrm>
            <a:off x="4985868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5-Point Star 52"/>
          <p:cNvSpPr/>
          <p:nvPr/>
        </p:nvSpPr>
        <p:spPr>
          <a:xfrm>
            <a:off x="5291205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5-Point Star 53"/>
          <p:cNvSpPr/>
          <p:nvPr/>
        </p:nvSpPr>
        <p:spPr>
          <a:xfrm>
            <a:off x="5592852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5-Point Star 54"/>
          <p:cNvSpPr/>
          <p:nvPr/>
        </p:nvSpPr>
        <p:spPr>
          <a:xfrm>
            <a:off x="5873065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-Point Star 55"/>
          <p:cNvSpPr/>
          <p:nvPr/>
        </p:nvSpPr>
        <p:spPr>
          <a:xfrm>
            <a:off x="6168651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3493889" y="5909087"/>
            <a:ext cx="1942635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Rate this movie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37778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Actors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 Name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Movie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Worst Movie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 info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24132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Actors Page - Continuation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More Films by the Actors (Name)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ular Callout 86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88" name="Oval Callout 87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89" name="Oval Callout 88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0" name="Rectangular Callout 89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1" name="Rectangular Callout 90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2" name="Oval Callout 91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3" name="Oval Callout 92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2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Directors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Director’s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Rated Movie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Lowest Rated Movie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Director’s info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1498" y="3806613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3145" y="4168989"/>
            <a:ext cx="487529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3145" y="3806613"/>
            <a:ext cx="2623240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903146" y="5503328"/>
            <a:ext cx="4899387" cy="10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6968067" y="5650327"/>
            <a:ext cx="4810377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27641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Directors Page - Continuation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 created by the Directors (Name)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" name="Oval Callout 8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0" name="Oval Callout 9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13" name="Oval Callout 12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4" name="Oval Callout 13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Stories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 News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34733" y="3790418"/>
            <a:ext cx="5995167" cy="139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News (textbox)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50737" y="5246685"/>
            <a:ext cx="4259196" cy="4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Gossip1 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7567641" y="5246685"/>
            <a:ext cx="660561" cy="45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60539" y="5770129"/>
            <a:ext cx="425919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39795" y="5770540"/>
            <a:ext cx="660561" cy="4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21311" y="3799363"/>
            <a:ext cx="1229523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Add (button)</a:t>
            </a:r>
          </a:p>
        </p:txBody>
      </p:sp>
    </p:spTree>
    <p:extLst>
      <p:ext uri="{BB962C8B-B14F-4D97-AF65-F5344CB8AC3E}">
        <p14:creationId xmlns:p14="http://schemas.microsoft.com/office/powerpoint/2010/main" val="4166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45720FE-488B-4B26-A596-0B59B2C8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Review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019425-2AAA-41F3-AF1F-4BAEE2CD306F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BC7FD-F412-489D-9618-866C9F53F476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3E6B7-FA44-43C8-B78C-9A65A731F258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1F572C-D565-421D-BAC3-7FDE985E9B93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88B34D-11AF-4D61-BB10-8391CBA493D1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AF54C-88EF-4C83-BBBC-9936B5731D97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21A982-9D91-48F0-ACCC-28F66F8C7C3B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78AD3-3171-458B-952A-4DDBB3145179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D408FA-76C2-46BE-809B-7FE1500CCC5E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4E5038-EFFE-417B-8B45-75B1B476108B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A07C84-BF14-4DCE-A7F9-8BE729AD3B2A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49E0A-9411-47E9-A1D1-7F4E83496993}"/>
              </a:ext>
            </a:extLst>
          </p:cNvPr>
          <p:cNvSpPr/>
          <p:nvPr/>
        </p:nvSpPr>
        <p:spPr>
          <a:xfrm>
            <a:off x="2783800" y="3921168"/>
            <a:ext cx="1832003" cy="125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3C6C4-A7D5-474C-A656-95EA3FF0C6BE}"/>
              </a:ext>
            </a:extLst>
          </p:cNvPr>
          <p:cNvSpPr/>
          <p:nvPr/>
        </p:nvSpPr>
        <p:spPr>
          <a:xfrm>
            <a:off x="4836352" y="3884040"/>
            <a:ext cx="3714053" cy="227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Movie’s Info</a:t>
            </a:r>
          </a:p>
        </p:txBody>
      </p:sp>
    </p:spTree>
    <p:extLst>
      <p:ext uri="{BB962C8B-B14F-4D97-AF65-F5344CB8AC3E}">
        <p14:creationId xmlns:p14="http://schemas.microsoft.com/office/powerpoint/2010/main" val="422113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485</Words>
  <Application>Microsoft Office PowerPoint</Application>
  <PresentationFormat>Widescreen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5nite Cinema – Storyboard </vt:lpstr>
      <vt:lpstr>Home page</vt:lpstr>
      <vt:lpstr>Movies Page</vt:lpstr>
      <vt:lpstr>Actors Page</vt:lpstr>
      <vt:lpstr>Actors Page - Continuation</vt:lpstr>
      <vt:lpstr>Directors Page</vt:lpstr>
      <vt:lpstr>Directors Page - Continuation</vt:lpstr>
      <vt:lpstr>Stories Page</vt:lpstr>
      <vt:lpstr>Review Page</vt:lpstr>
      <vt:lpstr>Review Page - Continuation</vt:lpstr>
      <vt:lpstr>About Us Page</vt:lpstr>
      <vt:lpstr>Log in Page</vt:lpstr>
      <vt:lpstr>Sign Up Page</vt:lpstr>
      <vt:lpstr>Forgot Password Page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5nite Cinema – Storyboard</dc:title>
  <dc:creator>Jainik Ramesh</dc:creator>
  <cp:lastModifiedBy>Bhavini Ramesh</cp:lastModifiedBy>
  <cp:revision>25</cp:revision>
  <dcterms:created xsi:type="dcterms:W3CDTF">2019-04-04T20:28:20Z</dcterms:created>
  <dcterms:modified xsi:type="dcterms:W3CDTF">2019-04-07T21:48:09Z</dcterms:modified>
</cp:coreProperties>
</file>