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1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1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66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4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2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3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B8C669-0F19-48BF-96F0-8013056EBD1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71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5nite Cinema – Storyboard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Home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>
                <a:solidFill>
                  <a:schemeClr val="bg1"/>
                </a:solidFill>
              </a:rPr>
              <a:t>5nite Cinema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Reviews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29743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99324" y="3386667"/>
            <a:ext cx="11379120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Recent Released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144393" y="3917332"/>
            <a:ext cx="1549708" cy="171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227190" y="3924255"/>
            <a:ext cx="1549708" cy="170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408897" y="3917333"/>
            <a:ext cx="1549708" cy="171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7475110" y="3924255"/>
            <a:ext cx="1549708" cy="170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9432877" y="3956123"/>
            <a:ext cx="1549708" cy="16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144393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r>
              <a:rPr lang="en-GB" dirty="0" smtClean="0"/>
              <a:t>(hyperlink)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3227190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r>
              <a:rPr lang="en-GB" dirty="0" smtClean="0"/>
              <a:t>(hyperlink)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5408897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r>
              <a:rPr lang="en-GB" dirty="0" smtClean="0"/>
              <a:t>(hyperlink)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7475110" y="5769451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r>
              <a:rPr lang="en-GB" dirty="0" smtClean="0"/>
              <a:t>(hyperlink)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9432877" y="5778550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r>
              <a:rPr lang="en-GB" dirty="0" smtClean="0"/>
              <a:t>(hyperlink)</a:t>
            </a:r>
            <a:endParaRPr lang="en-GB" dirty="0"/>
          </a:p>
        </p:txBody>
      </p:sp>
      <p:sp>
        <p:nvSpPr>
          <p:cNvPr id="54" name="Rectangle 53"/>
          <p:cNvSpPr/>
          <p:nvPr/>
        </p:nvSpPr>
        <p:spPr>
          <a:xfrm>
            <a:off x="10744200" y="1525449"/>
            <a:ext cx="1034244" cy="3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9601447" y="1525449"/>
            <a:ext cx="1092185" cy="3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Sign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47" y="298238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Movies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99323" y="3806613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483344" y="3850988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 Name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Directors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Reviews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3483344" y="416902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Genre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483344" y="4482789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Directors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3483344" y="47770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3483344" y="5071225"/>
            <a:ext cx="2983958" cy="778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7" name="5-Point Star 46"/>
          <p:cNvSpPr/>
          <p:nvPr/>
        </p:nvSpPr>
        <p:spPr>
          <a:xfrm>
            <a:off x="349997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5-Point Star 47"/>
          <p:cNvSpPr/>
          <p:nvPr/>
        </p:nvSpPr>
        <p:spPr>
          <a:xfrm>
            <a:off x="379954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5-Point Star 48"/>
          <p:cNvSpPr/>
          <p:nvPr/>
        </p:nvSpPr>
        <p:spPr>
          <a:xfrm>
            <a:off x="409911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5-Point Star 49"/>
          <p:cNvSpPr/>
          <p:nvPr/>
        </p:nvSpPr>
        <p:spPr>
          <a:xfrm>
            <a:off x="437807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5-Point Star 50"/>
          <p:cNvSpPr/>
          <p:nvPr/>
        </p:nvSpPr>
        <p:spPr>
          <a:xfrm>
            <a:off x="4681969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5-Point Star 51"/>
          <p:cNvSpPr/>
          <p:nvPr/>
        </p:nvSpPr>
        <p:spPr>
          <a:xfrm>
            <a:off x="4985868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5-Point Star 52"/>
          <p:cNvSpPr/>
          <p:nvPr/>
        </p:nvSpPr>
        <p:spPr>
          <a:xfrm>
            <a:off x="5291205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5-Point Star 53"/>
          <p:cNvSpPr/>
          <p:nvPr/>
        </p:nvSpPr>
        <p:spPr>
          <a:xfrm>
            <a:off x="5592852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5-Point Star 54"/>
          <p:cNvSpPr/>
          <p:nvPr/>
        </p:nvSpPr>
        <p:spPr>
          <a:xfrm>
            <a:off x="5873065" y="6175013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-Point Star 55"/>
          <p:cNvSpPr/>
          <p:nvPr/>
        </p:nvSpPr>
        <p:spPr>
          <a:xfrm>
            <a:off x="6168651" y="6175013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3493889" y="5909087"/>
            <a:ext cx="1942635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Rate this movie</a:t>
            </a:r>
            <a:endParaRPr lang="en-GB" sz="12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608618" y="3833780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49935" y="4168989"/>
            <a:ext cx="502850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</a:t>
            </a:r>
          </a:p>
          <a:p>
            <a:pPr algn="ctr"/>
            <a:r>
              <a:rPr lang="en-GB" dirty="0" smtClean="0"/>
              <a:t>(textbox)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6759823" y="3806613"/>
            <a:ext cx="2766562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Write Your Comment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Ok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 more</a:t>
            </a:r>
            <a:endParaRPr lang="en-GB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6749935" y="5503328"/>
            <a:ext cx="5052599" cy="16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Also See</a:t>
            </a:r>
            <a:endParaRPr lang="en-GB" sz="1400" dirty="0"/>
          </a:p>
        </p:txBody>
      </p:sp>
      <p:sp>
        <p:nvSpPr>
          <p:cNvPr id="79" name="Rectangular Callout 78"/>
          <p:cNvSpPr/>
          <p:nvPr/>
        </p:nvSpPr>
        <p:spPr>
          <a:xfrm>
            <a:off x="6759823" y="5650327"/>
            <a:ext cx="5018622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8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2" y="277626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Actors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Reviews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99324" y="3789450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458768" y="3800770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 Name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458768" y="41188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Best Movie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3458768" y="4432571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Worst Movie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3458768" y="474633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Date of Birth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3458768" y="5060099"/>
            <a:ext cx="2983958" cy="143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 info</a:t>
            </a:r>
            <a:endParaRPr lang="en-GB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6608618" y="3833780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49935" y="4168989"/>
            <a:ext cx="502850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</a:t>
            </a:r>
          </a:p>
          <a:p>
            <a:pPr algn="ctr"/>
            <a:r>
              <a:rPr lang="en-GB" dirty="0" smtClean="0"/>
              <a:t>(textbox)</a:t>
            </a:r>
            <a:endParaRPr lang="en-GB" dirty="0"/>
          </a:p>
        </p:txBody>
      </p:sp>
      <p:sp>
        <p:nvSpPr>
          <p:cNvPr id="78" name="Rectangle 77"/>
          <p:cNvSpPr/>
          <p:nvPr/>
        </p:nvSpPr>
        <p:spPr>
          <a:xfrm>
            <a:off x="6759823" y="3806613"/>
            <a:ext cx="2766562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Write Your Comment</a:t>
            </a:r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Ok</a:t>
            </a:r>
            <a:endParaRPr lang="en-GB" dirty="0"/>
          </a:p>
        </p:txBody>
      </p:sp>
      <p:sp>
        <p:nvSpPr>
          <p:cNvPr id="80" name="Rectangle 79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 more</a:t>
            </a:r>
            <a:endParaRPr lang="en-GB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6749935" y="5503328"/>
            <a:ext cx="5052599" cy="16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Also See</a:t>
            </a:r>
            <a:endParaRPr lang="en-GB" sz="1400" dirty="0"/>
          </a:p>
        </p:txBody>
      </p:sp>
      <p:sp>
        <p:nvSpPr>
          <p:cNvPr id="83" name="Rectangular Callout 82"/>
          <p:cNvSpPr/>
          <p:nvPr/>
        </p:nvSpPr>
        <p:spPr>
          <a:xfrm>
            <a:off x="6759823" y="5650327"/>
            <a:ext cx="5018622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2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0662" y="277626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Actors Page - Continuation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40824" y="1501093"/>
            <a:ext cx="6140396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10404" y="1566178"/>
            <a:ext cx="5997205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More Films by the Actors (Name)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6600305" y="1501093"/>
            <a:ext cx="8313" cy="504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ular Callout 86"/>
          <p:cNvSpPr/>
          <p:nvPr/>
        </p:nvSpPr>
        <p:spPr>
          <a:xfrm>
            <a:off x="6685008" y="1524327"/>
            <a:ext cx="5018622" cy="686857"/>
          </a:xfrm>
          <a:prstGeom prst="wedgeRectCallout">
            <a:avLst>
              <a:gd name="adj1" fmla="val 40182"/>
              <a:gd name="adj2" fmla="val 8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  <p:sp>
        <p:nvSpPr>
          <p:cNvPr id="88" name="Oval Callout 87"/>
          <p:cNvSpPr/>
          <p:nvPr/>
        </p:nvSpPr>
        <p:spPr>
          <a:xfrm flipH="1">
            <a:off x="6685008" y="2310608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89" name="Oval Callout 88"/>
          <p:cNvSpPr/>
          <p:nvPr/>
        </p:nvSpPr>
        <p:spPr>
          <a:xfrm flipH="1">
            <a:off x="6685008" y="2859249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90" name="Rectangular Callout 89"/>
          <p:cNvSpPr/>
          <p:nvPr/>
        </p:nvSpPr>
        <p:spPr>
          <a:xfrm>
            <a:off x="6746910" y="3473155"/>
            <a:ext cx="5018622" cy="686857"/>
          </a:xfrm>
          <a:prstGeom prst="wedgeRectCallout">
            <a:avLst>
              <a:gd name="adj1" fmla="val -43134"/>
              <a:gd name="adj2" fmla="val 92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  <p:sp>
        <p:nvSpPr>
          <p:cNvPr id="91" name="Rectangular Callout 90"/>
          <p:cNvSpPr/>
          <p:nvPr/>
        </p:nvSpPr>
        <p:spPr>
          <a:xfrm>
            <a:off x="6746910" y="4529913"/>
            <a:ext cx="5018622" cy="686857"/>
          </a:xfrm>
          <a:prstGeom prst="wedgeRectCallout">
            <a:avLst>
              <a:gd name="adj1" fmla="val 40844"/>
              <a:gd name="adj2" fmla="val 8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  <p:sp>
        <p:nvSpPr>
          <p:cNvPr id="92" name="Oval Callout 91"/>
          <p:cNvSpPr/>
          <p:nvPr/>
        </p:nvSpPr>
        <p:spPr>
          <a:xfrm flipH="1">
            <a:off x="6727703" y="5303862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93" name="Oval Callout 92"/>
          <p:cNvSpPr/>
          <p:nvPr/>
        </p:nvSpPr>
        <p:spPr>
          <a:xfrm flipH="1">
            <a:off x="6746910" y="5911403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94" name="Rectangle 93"/>
          <p:cNvSpPr/>
          <p:nvPr/>
        </p:nvSpPr>
        <p:spPr>
          <a:xfrm>
            <a:off x="410404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402091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39057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97" name="Rectangle 96"/>
          <p:cNvSpPr/>
          <p:nvPr/>
        </p:nvSpPr>
        <p:spPr>
          <a:xfrm>
            <a:off x="2630744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43687" y="200413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99" name="Rectangle 98"/>
          <p:cNvSpPr/>
          <p:nvPr/>
        </p:nvSpPr>
        <p:spPr>
          <a:xfrm>
            <a:off x="4835374" y="361542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endParaRPr lang="en-GB" dirty="0"/>
          </a:p>
        </p:txBody>
      </p:sp>
      <p:sp>
        <p:nvSpPr>
          <p:cNvPr id="115" name="Rectangle 114"/>
          <p:cNvSpPr/>
          <p:nvPr/>
        </p:nvSpPr>
        <p:spPr>
          <a:xfrm>
            <a:off x="418717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116" name="Rectangle 115"/>
          <p:cNvSpPr/>
          <p:nvPr/>
        </p:nvSpPr>
        <p:spPr>
          <a:xfrm>
            <a:off x="410404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647370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118" name="Rectangle 117"/>
          <p:cNvSpPr/>
          <p:nvPr/>
        </p:nvSpPr>
        <p:spPr>
          <a:xfrm>
            <a:off x="2639057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852000" y="433158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4843687" y="594287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2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Directors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Stories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Reviews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99324" y="3789450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Actors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458768" y="3800770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GB" dirty="0" smtClean="0"/>
              <a:t>irector’s Name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458768" y="41188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Best Rated Movie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458768" y="4432571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Lowest Rated Movie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58768" y="474633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Date of Birth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458768" y="5060099"/>
            <a:ext cx="2983958" cy="143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Director’s info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791498" y="3806613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03145" y="4168989"/>
            <a:ext cx="487529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Comment</a:t>
            </a:r>
          </a:p>
          <a:p>
            <a:pPr algn="ctr"/>
            <a:r>
              <a:rPr lang="en-GB" dirty="0" smtClean="0"/>
              <a:t>(textbox)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903145" y="3806613"/>
            <a:ext cx="2623240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Write Your Comment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Ok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 more</a:t>
            </a:r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903146" y="5503328"/>
            <a:ext cx="4899387" cy="10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Also See</a:t>
            </a:r>
            <a:endParaRPr lang="en-GB" sz="1400" dirty="0"/>
          </a:p>
        </p:txBody>
      </p:sp>
      <p:sp>
        <p:nvSpPr>
          <p:cNvPr id="34" name="Rectangular Callout 33"/>
          <p:cNvSpPr/>
          <p:nvPr/>
        </p:nvSpPr>
        <p:spPr>
          <a:xfrm>
            <a:off x="6968067" y="5650327"/>
            <a:ext cx="4810377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1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Directors Page - </a:t>
            </a:r>
            <a:r>
              <a:rPr lang="en-GB" dirty="0"/>
              <a:t>Continuation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4" y="1501093"/>
            <a:ext cx="6140396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0404" y="1566178"/>
            <a:ext cx="5997205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Films created by the Directors (Name)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00305" y="1501093"/>
            <a:ext cx="8313" cy="504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6685008" y="1524327"/>
            <a:ext cx="5018622" cy="686857"/>
          </a:xfrm>
          <a:prstGeom prst="wedgeRectCallout">
            <a:avLst>
              <a:gd name="adj1" fmla="val 40182"/>
              <a:gd name="adj2" fmla="val 8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  <p:sp>
        <p:nvSpPr>
          <p:cNvPr id="9" name="Oval Callout 8"/>
          <p:cNvSpPr/>
          <p:nvPr/>
        </p:nvSpPr>
        <p:spPr>
          <a:xfrm flipH="1">
            <a:off x="6685008" y="2310608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10" name="Oval Callout 9"/>
          <p:cNvSpPr/>
          <p:nvPr/>
        </p:nvSpPr>
        <p:spPr>
          <a:xfrm flipH="1">
            <a:off x="6685008" y="2859249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>
          <a:xfrm>
            <a:off x="6746910" y="3473155"/>
            <a:ext cx="5018622" cy="686857"/>
          </a:xfrm>
          <a:prstGeom prst="wedgeRectCallout">
            <a:avLst>
              <a:gd name="adj1" fmla="val -43134"/>
              <a:gd name="adj2" fmla="val 92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  <p:sp>
        <p:nvSpPr>
          <p:cNvPr id="12" name="Rectangular Callout 11"/>
          <p:cNvSpPr/>
          <p:nvPr/>
        </p:nvSpPr>
        <p:spPr>
          <a:xfrm>
            <a:off x="6746910" y="4529913"/>
            <a:ext cx="5018622" cy="686857"/>
          </a:xfrm>
          <a:prstGeom prst="wedgeRectCallout">
            <a:avLst>
              <a:gd name="adj1" fmla="val 40844"/>
              <a:gd name="adj2" fmla="val 8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User’s Comments</a:t>
            </a:r>
            <a:endParaRPr lang="en-GB" dirty="0"/>
          </a:p>
        </p:txBody>
      </p:sp>
      <p:sp>
        <p:nvSpPr>
          <p:cNvPr id="13" name="Oval Callout 12"/>
          <p:cNvSpPr/>
          <p:nvPr/>
        </p:nvSpPr>
        <p:spPr>
          <a:xfrm flipH="1">
            <a:off x="6727703" y="5303862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14" name="Oval Callout 13"/>
          <p:cNvSpPr/>
          <p:nvPr/>
        </p:nvSpPr>
        <p:spPr>
          <a:xfrm flipH="1">
            <a:off x="6746910" y="5911403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Reply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10404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02091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39057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630744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3687" y="200413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835374" y="361542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18717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10404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7370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639057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52000" y="433158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Movies</a:t>
            </a:r>
          </a:p>
          <a:p>
            <a:pPr algn="ctr"/>
            <a:r>
              <a:rPr lang="en-GB" dirty="0" smtClean="0"/>
              <a:t>(image)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843687" y="594287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Movie Title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304</Words>
  <Application>Microsoft Office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5nite Cinema – Storyboard </vt:lpstr>
      <vt:lpstr>Home page</vt:lpstr>
      <vt:lpstr>Movies Page</vt:lpstr>
      <vt:lpstr>Actors Page</vt:lpstr>
      <vt:lpstr>Actors Page - Continuation</vt:lpstr>
      <vt:lpstr>Directors Page</vt:lpstr>
      <vt:lpstr>Directors Page - Continuation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5nite Cinema – Storyboard</dc:title>
  <dc:creator>Jainik Ramesh</dc:creator>
  <cp:lastModifiedBy>Jainik Ramesh</cp:lastModifiedBy>
  <cp:revision>15</cp:revision>
  <dcterms:created xsi:type="dcterms:W3CDTF">2019-04-04T20:28:20Z</dcterms:created>
  <dcterms:modified xsi:type="dcterms:W3CDTF">2019-04-04T22:26:19Z</dcterms:modified>
</cp:coreProperties>
</file>