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4/13/2017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015999"/>
            <a:ext cx="9604310" cy="2540959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COMP S380F</a:t>
            </a:r>
            <a:br>
              <a:rPr lang="en-US" altLang="zh-TW" sz="6000" dirty="0" smtClean="0"/>
            </a:b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       </a:t>
            </a:r>
            <a:r>
              <a:rPr lang="en-US" altLang="zh-TW" sz="4800" dirty="0" smtClean="0"/>
              <a:t>Group Project Presentation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395241"/>
            <a:ext cx="9604310" cy="13134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WU Tsz Chung Kimble (11090290), </a:t>
            </a:r>
            <a:br>
              <a:rPr lang="en-US" dirty="0" smtClean="0"/>
            </a:br>
            <a:r>
              <a:rPr lang="en-US" dirty="0" smtClean="0"/>
              <a:t>CHEUNG Hoi Man (11182748), </a:t>
            </a:r>
            <a:br>
              <a:rPr lang="en-US" dirty="0" smtClean="0"/>
            </a:br>
            <a:r>
              <a:rPr lang="en-US" dirty="0" smtClean="0"/>
              <a:t>Yan Ho Yin (11186213)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34" y="1057052"/>
            <a:ext cx="5431895" cy="3808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30" y="80254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Additional Functions: Uploading multiple files</a:t>
            </a:r>
            <a:endParaRPr lang="zh-HK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2195539"/>
            <a:ext cx="2157600" cy="80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Uploading multiple files</a:t>
            </a:r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18" y="2379133"/>
            <a:ext cx="5491444" cy="38507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90334" y="4904401"/>
            <a:ext cx="2157600" cy="80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multiple files uploaded</a:t>
            </a:r>
            <a:endParaRPr lang="zh-HK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122333" y="5486400"/>
            <a:ext cx="1684867" cy="3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Technologies used: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Spring MVC web framework</a:t>
            </a:r>
          </a:p>
          <a:p>
            <a:r>
              <a:rPr lang="en-US" altLang="zh-HK" dirty="0" smtClean="0"/>
              <a:t>Java EE</a:t>
            </a:r>
          </a:p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Derby Database</a:t>
            </a:r>
          </a:p>
          <a:p>
            <a:r>
              <a:rPr lang="en-US" altLang="zh-HK" dirty="0" smtClean="0"/>
              <a:t>Netbeans</a:t>
            </a:r>
          </a:p>
          <a:p>
            <a:r>
              <a:rPr lang="en-US" altLang="zh-HK" dirty="0" smtClean="0"/>
              <a:t>Chrome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705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Division of labor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WU Tsz Chung Kimble (</a:t>
            </a:r>
            <a:r>
              <a:rPr lang="en-US" altLang="zh-HK" dirty="0" smtClean="0"/>
              <a:t>11090290): </a:t>
            </a:r>
            <a:br>
              <a:rPr lang="en-US" altLang="zh-HK" dirty="0" smtClean="0"/>
            </a:br>
            <a:r>
              <a:rPr lang="en-US" altLang="zh-HK" dirty="0" smtClean="0"/>
              <a:t>	Database control, debugging</a:t>
            </a:r>
            <a:r>
              <a:rPr lang="en-US" altLang="zh-TW" dirty="0" smtClean="0"/>
              <a:t>, </a:t>
            </a:r>
            <a:r>
              <a:rPr lang="en-US" altLang="zh-HK" dirty="0"/>
              <a:t>Java controller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/>
            </a:r>
            <a:br>
              <a:rPr lang="en-US" altLang="zh-HK" dirty="0"/>
            </a:br>
            <a:r>
              <a:rPr lang="en-US" altLang="zh-HK" dirty="0"/>
              <a:t>CHEUNG Hoi Man (11182748</a:t>
            </a:r>
            <a:r>
              <a:rPr lang="en-US" altLang="zh-HK" dirty="0" smtClean="0"/>
              <a:t>): </a:t>
            </a:r>
            <a:br>
              <a:rPr lang="en-US" altLang="zh-HK" dirty="0" smtClean="0"/>
            </a:br>
            <a:r>
              <a:rPr lang="en-US" altLang="zh-HK" dirty="0" smtClean="0"/>
              <a:t>	jsp design, debugging</a:t>
            </a:r>
            <a:r>
              <a:rPr lang="en-US" altLang="zh-TW" dirty="0" smtClean="0"/>
              <a:t>, </a:t>
            </a:r>
            <a:r>
              <a:rPr lang="en-US" altLang="zh-HK" dirty="0"/>
              <a:t>Java </a:t>
            </a:r>
            <a:r>
              <a:rPr lang="en-US" altLang="zh-HK" dirty="0" smtClean="0"/>
              <a:t>controller, </a:t>
            </a:r>
            <a:r>
              <a:rPr lang="en-US" altLang="zh-HK" dirty="0"/>
              <a:t>Database control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/>
            </a:r>
            <a:br>
              <a:rPr lang="en-US" altLang="zh-HK" dirty="0"/>
            </a:br>
            <a:r>
              <a:rPr lang="en-US" altLang="zh-HK" dirty="0"/>
              <a:t>Yan Ho Yin (11186213</a:t>
            </a:r>
            <a:r>
              <a:rPr lang="en-US" altLang="zh-HK" dirty="0" smtClean="0"/>
              <a:t>): </a:t>
            </a:r>
            <a:br>
              <a:rPr lang="en-US" altLang="zh-HK" dirty="0" smtClean="0"/>
            </a:br>
            <a:r>
              <a:rPr lang="en-US" altLang="zh-HK" dirty="0" smtClean="0"/>
              <a:t>	Java controller, debugging</a:t>
            </a:r>
            <a:r>
              <a:rPr lang="en-US" altLang="zh-TW" dirty="0" smtClean="0"/>
              <a:t>, </a:t>
            </a:r>
            <a:r>
              <a:rPr lang="en-US" altLang="zh-HK" dirty="0"/>
              <a:t>jsp </a:t>
            </a:r>
            <a:r>
              <a:rPr lang="en-US" altLang="zh-HK" dirty="0" smtClean="0"/>
              <a:t>design, </a:t>
            </a:r>
            <a:r>
              <a:rPr lang="en-US" altLang="zh-HK" dirty="0"/>
              <a:t>Database control</a:t>
            </a:r>
          </a:p>
        </p:txBody>
      </p:sp>
    </p:spTree>
    <p:extLst>
      <p:ext uri="{BB962C8B-B14F-4D97-AF65-F5344CB8AC3E}">
        <p14:creationId xmlns:p14="http://schemas.microsoft.com/office/powerpoint/2010/main" val="215431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Thank you!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5808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38" y="176608"/>
            <a:ext cx="9601200" cy="570971"/>
          </a:xfrm>
        </p:spPr>
        <p:txBody>
          <a:bodyPr/>
          <a:lstStyle/>
          <a:p>
            <a:r>
              <a:rPr lang="en-US" dirty="0" smtClean="0"/>
              <a:t>Course Discussion Forum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19" y="747579"/>
            <a:ext cx="9601200" cy="45127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System design: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8381" y="1339057"/>
            <a:ext cx="15663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Index page</a:t>
            </a:r>
            <a:endParaRPr lang="zh-HK" altLang="en-US" dirty="0"/>
          </a:p>
        </p:txBody>
      </p:sp>
      <p:cxnSp>
        <p:nvCxnSpPr>
          <p:cNvPr id="13" name="Straight Arrow Connector 12"/>
          <p:cNvCxnSpPr>
            <a:stCxn id="4" idx="1"/>
            <a:endCxn id="5" idx="0"/>
          </p:cNvCxnSpPr>
          <p:nvPr/>
        </p:nvCxnSpPr>
        <p:spPr>
          <a:xfrm flipH="1">
            <a:off x="3716867" y="1554957"/>
            <a:ext cx="2821514" cy="90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111249" y="2457981"/>
            <a:ext cx="3388784" cy="1965324"/>
            <a:chOff x="1111249" y="2457981"/>
            <a:chExt cx="3388784" cy="1965324"/>
          </a:xfrm>
        </p:grpSpPr>
        <p:sp>
          <p:nvSpPr>
            <p:cNvPr id="5" name="Rectangle 4"/>
            <p:cNvSpPr/>
            <p:nvPr/>
          </p:nvSpPr>
          <p:spPr>
            <a:xfrm>
              <a:off x="2933700" y="2457981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smtClean="0"/>
                <a:t>Lecture</a:t>
              </a:r>
              <a:endParaRPr lang="zh-HK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3700" y="3224743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Message Topics</a:t>
              </a:r>
              <a:endParaRPr lang="zh-HK" alt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33699" y="3991505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Message Replies</a:t>
              </a:r>
              <a:endParaRPr lang="zh-HK" alt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1250" y="3224743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Attachements</a:t>
              </a:r>
              <a:endParaRPr lang="zh-HK" alt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1249" y="3987271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Attachements</a:t>
              </a:r>
              <a:endParaRPr lang="zh-HK" altLang="en-US" sz="1400" dirty="0"/>
            </a:p>
          </p:txBody>
        </p:sp>
        <p:cxnSp>
          <p:nvCxnSpPr>
            <p:cNvPr id="17" name="Straight Arrow Connector 16"/>
            <p:cNvCxnSpPr>
              <a:stCxn id="5" idx="2"/>
              <a:endCxn id="8" idx="0"/>
            </p:cNvCxnSpPr>
            <p:nvPr/>
          </p:nvCxnSpPr>
          <p:spPr>
            <a:xfrm>
              <a:off x="3716867" y="2889781"/>
              <a:ext cx="0" cy="334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16866" y="3652309"/>
              <a:ext cx="0" cy="334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8" idx="1"/>
            </p:cNvCxnSpPr>
            <p:nvPr/>
          </p:nvCxnSpPr>
          <p:spPr>
            <a:xfrm>
              <a:off x="2677583" y="3440643"/>
              <a:ext cx="256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77582" y="4214814"/>
              <a:ext cx="256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15932" y="2457981"/>
            <a:ext cx="3388784" cy="1965324"/>
            <a:chOff x="1111249" y="2457981"/>
            <a:chExt cx="3388784" cy="1965324"/>
          </a:xfrm>
        </p:grpSpPr>
        <p:sp>
          <p:nvSpPr>
            <p:cNvPr id="27" name="Rectangle 26"/>
            <p:cNvSpPr/>
            <p:nvPr/>
          </p:nvSpPr>
          <p:spPr>
            <a:xfrm>
              <a:off x="2933700" y="2457981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smtClean="0"/>
                <a:t>Lab</a:t>
              </a:r>
              <a:endParaRPr lang="zh-HK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33700" y="3224743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Message Topics</a:t>
              </a:r>
              <a:endParaRPr lang="zh-HK" alt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33699" y="3991505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Message Replies</a:t>
              </a:r>
              <a:endParaRPr lang="zh-HK" alt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11250" y="3224743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Attachements</a:t>
              </a:r>
              <a:endParaRPr lang="zh-HK" alt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1249" y="3987271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Attachements</a:t>
              </a:r>
              <a:endParaRPr lang="zh-HK" altLang="en-US" sz="1400" dirty="0"/>
            </a:p>
          </p:txBody>
        </p:sp>
        <p:cxnSp>
          <p:nvCxnSpPr>
            <p:cNvPr id="32" name="Straight Arrow Connector 31"/>
            <p:cNvCxnSpPr>
              <a:stCxn id="27" idx="2"/>
              <a:endCxn id="28" idx="0"/>
            </p:cNvCxnSpPr>
            <p:nvPr/>
          </p:nvCxnSpPr>
          <p:spPr>
            <a:xfrm>
              <a:off x="3716867" y="2889781"/>
              <a:ext cx="0" cy="334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16866" y="3652309"/>
              <a:ext cx="0" cy="334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3"/>
              <a:endCxn id="28" idx="1"/>
            </p:cNvCxnSpPr>
            <p:nvPr/>
          </p:nvCxnSpPr>
          <p:spPr>
            <a:xfrm>
              <a:off x="2677583" y="3440643"/>
              <a:ext cx="256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77582" y="4214814"/>
              <a:ext cx="256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360832" y="2453747"/>
            <a:ext cx="3388784" cy="1965324"/>
            <a:chOff x="1111249" y="2457981"/>
            <a:chExt cx="3388784" cy="1965324"/>
          </a:xfrm>
        </p:grpSpPr>
        <p:sp>
          <p:nvSpPr>
            <p:cNvPr id="38" name="Rectangle 37"/>
            <p:cNvSpPr/>
            <p:nvPr/>
          </p:nvSpPr>
          <p:spPr>
            <a:xfrm>
              <a:off x="2933700" y="2457981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smtClean="0"/>
                <a:t>Other</a:t>
              </a:r>
              <a:endParaRPr lang="zh-HK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33700" y="3224743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Message Topics</a:t>
              </a:r>
              <a:endParaRPr lang="zh-HK" alt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33699" y="3991505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Message Replies</a:t>
              </a:r>
              <a:endParaRPr lang="zh-HK" alt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11250" y="3224743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Attachements</a:t>
              </a:r>
              <a:endParaRPr lang="zh-HK" altLang="en-US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11249" y="3987271"/>
              <a:ext cx="1566333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 smtClean="0"/>
                <a:t>Attachements</a:t>
              </a:r>
              <a:endParaRPr lang="zh-HK" altLang="en-US" sz="1400" dirty="0"/>
            </a:p>
          </p:txBody>
        </p:sp>
        <p:cxnSp>
          <p:nvCxnSpPr>
            <p:cNvPr id="43" name="Straight Arrow Connector 42"/>
            <p:cNvCxnSpPr>
              <a:stCxn id="38" idx="2"/>
              <a:endCxn id="39" idx="0"/>
            </p:cNvCxnSpPr>
            <p:nvPr/>
          </p:nvCxnSpPr>
          <p:spPr>
            <a:xfrm>
              <a:off x="3716867" y="2889781"/>
              <a:ext cx="0" cy="334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716866" y="3652309"/>
              <a:ext cx="0" cy="334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  <a:endCxn id="39" idx="1"/>
            </p:cNvCxnSpPr>
            <p:nvPr/>
          </p:nvCxnSpPr>
          <p:spPr>
            <a:xfrm>
              <a:off x="2677583" y="3440643"/>
              <a:ext cx="256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677582" y="4214814"/>
              <a:ext cx="256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>
            <a:stCxn id="4" idx="2"/>
            <a:endCxn id="27" idx="0"/>
          </p:cNvCxnSpPr>
          <p:nvPr/>
        </p:nvCxnSpPr>
        <p:spPr>
          <a:xfrm>
            <a:off x="7321548" y="1770857"/>
            <a:ext cx="2" cy="6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38" idx="0"/>
          </p:cNvCxnSpPr>
          <p:nvPr/>
        </p:nvCxnSpPr>
        <p:spPr>
          <a:xfrm>
            <a:off x="8104714" y="1554957"/>
            <a:ext cx="2861736" cy="89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83281" y="1325564"/>
            <a:ext cx="15663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Poll</a:t>
            </a:r>
            <a:endParaRPr lang="zh-HK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263868" y="1525189"/>
            <a:ext cx="3099332" cy="2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33699" y="1376626"/>
            <a:ext cx="15663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Poll</a:t>
            </a:r>
            <a:endParaRPr lang="zh-HK" altLang="en-US" dirty="0"/>
          </a:p>
        </p:txBody>
      </p:sp>
      <p:cxnSp>
        <p:nvCxnSpPr>
          <p:cNvPr id="67" name="Straight Arrow Connector 66"/>
          <p:cNvCxnSpPr>
            <a:stCxn id="4" idx="1"/>
            <a:endCxn id="59" idx="3"/>
          </p:cNvCxnSpPr>
          <p:nvPr/>
        </p:nvCxnSpPr>
        <p:spPr>
          <a:xfrm flipH="1">
            <a:off x="4500032" y="1554957"/>
            <a:ext cx="2038349" cy="3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45607" y="1143000"/>
            <a:ext cx="11117793" cy="3649133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187017" y="4794784"/>
            <a:ext cx="0" cy="334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441419" y="5150907"/>
            <a:ext cx="206851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Derby Database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241387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Functions: User Login</a:t>
            </a:r>
            <a:endParaRPr lang="zh-HK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234" y="1422400"/>
            <a:ext cx="4552193" cy="31569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137834" y="2065868"/>
            <a:ext cx="728134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0700" y="1896534"/>
            <a:ext cx="15494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Click to login</a:t>
            </a:r>
            <a:endParaRPr lang="zh-HK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6" y="2336800"/>
            <a:ext cx="4563760" cy="31649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12329" y="2357396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74744" y="3664926"/>
            <a:ext cx="728134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69067" y="3495592"/>
            <a:ext cx="1837943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Enter user info</a:t>
            </a:r>
            <a:endParaRPr lang="zh-HK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24" y="3335867"/>
            <a:ext cx="4527134" cy="313954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0" idx="3"/>
          </p:cNvCxnSpPr>
          <p:nvPr/>
        </p:nvCxnSpPr>
        <p:spPr>
          <a:xfrm flipV="1">
            <a:off x="6331590" y="4114800"/>
            <a:ext cx="735923" cy="6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86892" y="4547003"/>
            <a:ext cx="2044698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Login successful</a:t>
            </a:r>
            <a:endParaRPr lang="zh-HK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94209" y="3251201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2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241387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Functions: User Register</a:t>
            </a:r>
            <a:endParaRPr lang="zh-HK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234" y="1422400"/>
            <a:ext cx="4552193" cy="31569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489200" y="2116668"/>
            <a:ext cx="787400" cy="2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3630" y="2116668"/>
            <a:ext cx="2027768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to register</a:t>
            </a:r>
            <a:endParaRPr lang="zh-HK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2329" y="2357396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6" y="2336800"/>
            <a:ext cx="4946120" cy="343011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155734" y="4112517"/>
            <a:ext cx="787400" cy="2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80164" y="4112517"/>
            <a:ext cx="2027768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Create new user</a:t>
            </a:r>
            <a:endParaRPr lang="zh-HK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00" y="3101498"/>
            <a:ext cx="5161986" cy="357981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047996" y="3142691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79935" y="5391397"/>
            <a:ext cx="787400" cy="2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74533" y="5391397"/>
            <a:ext cx="21576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 as new user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733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74" y="1002665"/>
            <a:ext cx="4271584" cy="2962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254" y="1551734"/>
            <a:ext cx="5772421" cy="4003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79" y="2483826"/>
            <a:ext cx="5113151" cy="3545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241387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Functions: Message topic</a:t>
            </a:r>
            <a:endParaRPr lang="zh-HK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89200" y="2048933"/>
            <a:ext cx="285674" cy="2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6267" y="2116667"/>
            <a:ext cx="2355131" cy="49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Click to enter a category</a:t>
            </a:r>
            <a:endParaRPr lang="zh-HK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1531" y="1636564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39782" y="3618712"/>
            <a:ext cx="787400" cy="2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89048" y="3618712"/>
            <a:ext cx="23029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 to create topic</a:t>
            </a:r>
            <a:endParaRPr lang="zh-HK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0062" y="2610419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3"/>
          </p:cNvCxnSpPr>
          <p:nvPr/>
        </p:nvCxnSpPr>
        <p:spPr>
          <a:xfrm>
            <a:off x="3772252" y="4982219"/>
            <a:ext cx="1955127" cy="36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14652" y="4510968"/>
            <a:ext cx="2157600" cy="942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Enter content and upload attachments</a:t>
            </a:r>
            <a:endParaRPr lang="zh-HK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776" y="3479800"/>
            <a:ext cx="4660612" cy="323211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257771" y="5453469"/>
            <a:ext cx="810005" cy="7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61531" y="5639709"/>
            <a:ext cx="2274922" cy="85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 new topic is created.</a:t>
            </a:r>
            <a:endParaRPr lang="zh-HK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92049" y="3465383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72" y="694002"/>
            <a:ext cx="4660612" cy="32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19" y="1346788"/>
            <a:ext cx="4521689" cy="3170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71" y="2485706"/>
            <a:ext cx="4297727" cy="301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30" y="80254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Functions: Message reply</a:t>
            </a:r>
            <a:endParaRPr lang="zh-HK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89200" y="2336801"/>
            <a:ext cx="397933" cy="24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6267" y="2116667"/>
            <a:ext cx="2355131" cy="49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Click to enter a topic</a:t>
            </a:r>
            <a:endParaRPr lang="zh-HK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1531" y="1636564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67831" y="3750733"/>
            <a:ext cx="834836" cy="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89048" y="3107267"/>
            <a:ext cx="2302932" cy="95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 to create reply. Attachments can be downloaded.</a:t>
            </a:r>
            <a:endParaRPr lang="zh-HK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0062" y="2610419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25333" y="4517515"/>
            <a:ext cx="2532438" cy="65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39004" y="4665958"/>
            <a:ext cx="2157600" cy="942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Enter content and upload attachments</a:t>
            </a:r>
            <a:endParaRPr lang="zh-HK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257771" y="5656433"/>
            <a:ext cx="1331571" cy="59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28057" y="5575441"/>
            <a:ext cx="2157600" cy="12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 new reply is created. Attachments can be downloaded</a:t>
            </a:r>
            <a:endParaRPr lang="zh-HK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92049" y="3465383"/>
            <a:ext cx="598337" cy="643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024" y="3465383"/>
            <a:ext cx="4137047" cy="29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1" y="889754"/>
            <a:ext cx="3922329" cy="2750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30" y="80254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Functions: Poll</a:t>
            </a:r>
            <a:endParaRPr lang="zh-HK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955801" y="2264974"/>
            <a:ext cx="364066" cy="59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9830" y="2703539"/>
            <a:ext cx="2157600" cy="52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Admin can create add new poll</a:t>
            </a:r>
            <a:endParaRPr lang="zh-HK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9" y="1637371"/>
            <a:ext cx="4339695" cy="304310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2345267" y="3546080"/>
            <a:ext cx="753532" cy="29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9296" y="3678695"/>
            <a:ext cx="2157600" cy="52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Enter poll content</a:t>
            </a:r>
            <a:endParaRPr lang="zh-HK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67" y="2418063"/>
            <a:ext cx="5101695" cy="357744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3841772" y="5099802"/>
            <a:ext cx="753532" cy="29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55801" y="5232417"/>
            <a:ext cx="2157600" cy="52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Users can vote </a:t>
            </a:r>
            <a:endParaRPr lang="zh-HK" alt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29582" y="1287962"/>
            <a:ext cx="455061" cy="5662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31849" y="2280269"/>
            <a:ext cx="455061" cy="5662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1" y="786927"/>
            <a:ext cx="4419790" cy="3099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30" y="80254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Functions: Users management</a:t>
            </a:r>
            <a:endParaRPr lang="zh-HK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955801" y="2264974"/>
            <a:ext cx="364066" cy="59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9830" y="2703539"/>
            <a:ext cx="2157600" cy="52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Admin can see user list</a:t>
            </a:r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78" y="1530623"/>
            <a:ext cx="4851518" cy="340201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833209" y="3005667"/>
            <a:ext cx="1146124" cy="88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" y="3730157"/>
            <a:ext cx="2495238" cy="97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Admin can promote user to admin and delete user</a:t>
            </a:r>
            <a:endParaRPr lang="zh-HK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17" y="3429885"/>
            <a:ext cx="4137256" cy="2901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037" y="3429884"/>
            <a:ext cx="4137257" cy="290115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651352" y="4630032"/>
            <a:ext cx="1146124" cy="88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27743" y="5354522"/>
            <a:ext cx="2495238" cy="54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User promoted</a:t>
            </a:r>
            <a:endParaRPr lang="zh-HK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231241" y="4630032"/>
            <a:ext cx="1146124" cy="88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07632" y="5354522"/>
            <a:ext cx="2495238" cy="54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User deleted</a:t>
            </a:r>
            <a:endParaRPr lang="zh-HK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2619" y="1039101"/>
            <a:ext cx="587918" cy="6055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79333" y="3303470"/>
            <a:ext cx="587918" cy="6055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54026" y="3304796"/>
            <a:ext cx="587918" cy="6055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30" y="662808"/>
            <a:ext cx="8783965" cy="47671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30" y="80254"/>
            <a:ext cx="9601200" cy="613748"/>
          </a:xfrm>
        </p:spPr>
        <p:txBody>
          <a:bodyPr/>
          <a:lstStyle/>
          <a:p>
            <a:r>
              <a:rPr lang="en-US" altLang="zh-HK" dirty="0" smtClean="0"/>
              <a:t>Additional Functions: Store files into database</a:t>
            </a:r>
            <a:endParaRPr lang="zh-HK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7755" y="2597723"/>
            <a:ext cx="1381978" cy="3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00" y="2057400"/>
            <a:ext cx="2157600" cy="80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Attachments are stored into database</a:t>
            </a:r>
            <a:endParaRPr lang="zh-HK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432" t="14763" r="1704" b="36708"/>
          <a:stretch/>
        </p:blipFill>
        <p:spPr>
          <a:xfrm>
            <a:off x="2319867" y="3236759"/>
            <a:ext cx="9292367" cy="29895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Straight Arrow Connector 27"/>
          <p:cNvCxnSpPr/>
          <p:nvPr/>
        </p:nvCxnSpPr>
        <p:spPr>
          <a:xfrm flipV="1">
            <a:off x="2183817" y="4768506"/>
            <a:ext cx="407800" cy="6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400" y="4393239"/>
            <a:ext cx="2157600" cy="80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Code handling file upload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666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220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微軟正黑體</vt:lpstr>
      <vt:lpstr>Arial</vt:lpstr>
      <vt:lpstr>Diamond Grid 16x9</vt:lpstr>
      <vt:lpstr>COMP S380F         Group Project Presentation</vt:lpstr>
      <vt:lpstr>Course Discussion Forum System</vt:lpstr>
      <vt:lpstr>Functions: User Login</vt:lpstr>
      <vt:lpstr>Functions: User Register</vt:lpstr>
      <vt:lpstr>Functions: Message topic</vt:lpstr>
      <vt:lpstr>Functions: Message reply</vt:lpstr>
      <vt:lpstr>Functions: Poll</vt:lpstr>
      <vt:lpstr>Functions: Users management</vt:lpstr>
      <vt:lpstr>Additional Functions: Store files into database</vt:lpstr>
      <vt:lpstr>Additional Functions: Uploading multiple files</vt:lpstr>
      <vt:lpstr>Technologies used:</vt:lpstr>
      <vt:lpstr>Division of labor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2017-04-13T09:58:15Z</dcterms:created>
  <dcterms:modified xsi:type="dcterms:W3CDTF">2017-04-13T10:56:19Z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