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574" y="15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D1F5-1805-40D3-A826-52F6B6F9C646}" type="datetimeFigureOut">
              <a:rPr lang="es-ES" smtClean="0"/>
              <a:t>15/11/2019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3065-C8EC-487A-A4F9-8D7AFB28E7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D1F5-1805-40D3-A826-52F6B6F9C646}" type="datetimeFigureOut">
              <a:rPr lang="es-ES" smtClean="0"/>
              <a:t>15/11/2019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3065-C8EC-487A-A4F9-8D7AFB28E7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D1F5-1805-40D3-A826-52F6B6F9C646}" type="datetimeFigureOut">
              <a:rPr lang="es-ES" smtClean="0"/>
              <a:t>15/11/2019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3065-C8EC-487A-A4F9-8D7AFB28E7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D1F5-1805-40D3-A826-52F6B6F9C646}" type="datetimeFigureOut">
              <a:rPr lang="es-ES" smtClean="0"/>
              <a:t>15/11/2019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3065-C8EC-487A-A4F9-8D7AFB28E7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D1F5-1805-40D3-A826-52F6B6F9C646}" type="datetimeFigureOut">
              <a:rPr lang="es-ES" smtClean="0"/>
              <a:t>15/11/2019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3065-C8EC-487A-A4F9-8D7AFB28E7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D1F5-1805-40D3-A826-52F6B6F9C646}" type="datetimeFigureOut">
              <a:rPr lang="es-ES" smtClean="0"/>
              <a:t>15/11/2019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3065-C8EC-487A-A4F9-8D7AFB28E7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D1F5-1805-40D3-A826-52F6B6F9C646}" type="datetimeFigureOut">
              <a:rPr lang="es-ES" smtClean="0"/>
              <a:t>15/11/2019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3065-C8EC-487A-A4F9-8D7AFB28E7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D1F5-1805-40D3-A826-52F6B6F9C646}" type="datetimeFigureOut">
              <a:rPr lang="es-ES" smtClean="0"/>
              <a:t>15/11/2019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3065-C8EC-487A-A4F9-8D7AFB28E7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D1F5-1805-40D3-A826-52F6B6F9C646}" type="datetimeFigureOut">
              <a:rPr lang="es-ES" smtClean="0"/>
              <a:t>15/11/2019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3065-C8EC-487A-A4F9-8D7AFB28E7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D1F5-1805-40D3-A826-52F6B6F9C646}" type="datetimeFigureOut">
              <a:rPr lang="es-ES" smtClean="0"/>
              <a:t>15/11/2019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3065-C8EC-487A-A4F9-8D7AFB28E7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3D1F5-1805-40D3-A826-52F6B6F9C646}" type="datetimeFigureOut">
              <a:rPr lang="es-ES" smtClean="0"/>
              <a:t>15/11/2019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3065-C8EC-487A-A4F9-8D7AFB28E74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3D1F5-1805-40D3-A826-52F6B6F9C646}" type="datetimeFigureOut">
              <a:rPr lang="es-ES" smtClean="0"/>
              <a:t>15/11/2019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3065-C8EC-487A-A4F9-8D7AFB28E74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8640" y="107504"/>
            <a:ext cx="6408712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dirty="0" smtClean="0"/>
              <a:t>Observaciones pagina 15/11/2019</a:t>
            </a:r>
            <a:endParaRPr lang="es-ES" sz="1400" b="1" dirty="0"/>
          </a:p>
          <a:p>
            <a:endParaRPr lang="es-ES_tradnl" sz="1400" dirty="0" smtClean="0"/>
          </a:p>
          <a:p>
            <a:r>
              <a:rPr lang="es-ES_tradnl" sz="1400" b="1" dirty="0" smtClean="0"/>
              <a:t>Pagina de inicio: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Cambiar imagen de la sección “construcción” se ve muy </a:t>
            </a:r>
            <a:r>
              <a:rPr lang="es-ES_tradnl" sz="1400" dirty="0" err="1" smtClean="0"/>
              <a:t>pixeleada</a:t>
            </a:r>
            <a:r>
              <a:rPr lang="es-ES_tradnl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Cambiar el tono de las letras por azul o negro si el fondo en claro.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No ve el </a:t>
            </a:r>
            <a:r>
              <a:rPr lang="es-ES_tradnl" sz="1400" dirty="0" err="1" smtClean="0"/>
              <a:t>slide</a:t>
            </a:r>
            <a:r>
              <a:rPr lang="es-ES_tradnl" sz="1400" dirty="0" smtClean="0"/>
              <a:t> de imágenes en versión para computadora.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Agregar debajo de la sección de bienvenidos enlace llamativo para la sección de “proyectos destacados”.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En la parte de contacto que se encuentra hasta abajo no me direcciona los botones de </a:t>
            </a:r>
            <a:r>
              <a:rPr lang="es-ES_tradnl" sz="1400" dirty="0" err="1" smtClean="0"/>
              <a:t>facebook</a:t>
            </a:r>
            <a:r>
              <a:rPr lang="es-ES_tradnl" sz="1400" dirty="0" smtClean="0"/>
              <a:t> e </a:t>
            </a:r>
            <a:r>
              <a:rPr lang="es-ES_tradnl" sz="1400" dirty="0" err="1" smtClean="0"/>
              <a:t>instagram</a:t>
            </a:r>
            <a:r>
              <a:rPr lang="es-ES_tradnl" sz="1400" dirty="0" smtClean="0"/>
              <a:t> a </a:t>
            </a:r>
            <a:r>
              <a:rPr lang="es-ES_tradnl" sz="1400" dirty="0" err="1" smtClean="0"/>
              <a:t>ningúna</a:t>
            </a:r>
            <a:r>
              <a:rPr lang="es-ES_tradnl" sz="1400" dirty="0" smtClean="0"/>
              <a:t> pagina.</a:t>
            </a:r>
          </a:p>
          <a:p>
            <a:endParaRPr lang="es-ES_tradnl" sz="1400" dirty="0" smtClean="0"/>
          </a:p>
          <a:p>
            <a:r>
              <a:rPr lang="es-ES_tradnl" sz="1400" b="1" dirty="0" smtClean="0"/>
              <a:t>Visión 360º:</a:t>
            </a:r>
          </a:p>
          <a:p>
            <a:pPr>
              <a:buFont typeface="Arial" pitchFamily="34" charset="0"/>
              <a:buChar char="•"/>
            </a:pPr>
            <a:r>
              <a:rPr lang="es-ES_tradnl" sz="1400" b="1" dirty="0"/>
              <a:t> </a:t>
            </a:r>
            <a:r>
              <a:rPr lang="es-ES_tradnl" sz="1400" dirty="0" smtClean="0"/>
              <a:t>Agregar el siguiente texto llamativo ante de las imágenes “Innovación en diseño para materializar tus sueños”.</a:t>
            </a:r>
            <a:endParaRPr lang="es-ES_tradnl" sz="1400" b="1" dirty="0" smtClean="0"/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Cambiar imagen de recamara por la recamara minimalista que tiene la pantalla plana.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La cocina no se puede ver.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Revisar y ajustar por que en algunos dispositivos móviles no se pueden ver la imágenes 360º, no se queda fija la imagen para poder visualizar.</a:t>
            </a:r>
          </a:p>
          <a:p>
            <a:pPr>
              <a:buFont typeface="Arial" pitchFamily="34" charset="0"/>
              <a:buChar char="•"/>
            </a:pPr>
            <a:endParaRPr lang="es-ES_tradnl" sz="1400" dirty="0"/>
          </a:p>
          <a:p>
            <a:r>
              <a:rPr lang="es-ES_tradnl" sz="1400" b="1" dirty="0" smtClean="0"/>
              <a:t>Nosotros:</a:t>
            </a:r>
          </a:p>
          <a:p>
            <a:pPr>
              <a:buFont typeface="Arial" pitchFamily="34" charset="0"/>
              <a:buChar char="•"/>
            </a:pPr>
            <a:r>
              <a:rPr lang="es-ES_tradnl" sz="1400" b="1" dirty="0" smtClean="0"/>
              <a:t> </a:t>
            </a:r>
            <a:r>
              <a:rPr lang="es-ES_tradnl" sz="1400" dirty="0" smtClean="0"/>
              <a:t>Las imágenes del </a:t>
            </a:r>
            <a:r>
              <a:rPr lang="es-ES_tradnl" sz="1400" dirty="0" err="1" smtClean="0"/>
              <a:t>slide</a:t>
            </a:r>
            <a:r>
              <a:rPr lang="es-ES_tradnl" sz="1400" dirty="0" smtClean="0"/>
              <a:t> se ven alargadas en la versión de computadora.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Cambiar tres imágenes de </a:t>
            </a:r>
            <a:r>
              <a:rPr lang="es-ES_tradnl" sz="1400" dirty="0" err="1" smtClean="0"/>
              <a:t>instagram</a:t>
            </a:r>
            <a:r>
              <a:rPr lang="es-ES_tradnl" sz="1400" dirty="0"/>
              <a:t> </a:t>
            </a:r>
            <a:r>
              <a:rPr lang="es-ES_tradnl" sz="1400" dirty="0" smtClean="0"/>
              <a:t>(te las mando en una carpeta).</a:t>
            </a:r>
            <a:endParaRPr lang="es-ES_tradnl" sz="1400" dirty="0"/>
          </a:p>
          <a:p>
            <a:endParaRPr lang="es-ES_tradnl" sz="1400" dirty="0" smtClean="0"/>
          </a:p>
          <a:p>
            <a:r>
              <a:rPr lang="es-ES_tradnl" sz="1400" b="1" dirty="0" smtClean="0"/>
              <a:t>Proyectos destacados</a:t>
            </a:r>
            <a:r>
              <a:rPr lang="es-ES_tradnl" sz="1400" b="1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s-ES_tradnl" sz="1400" b="1" dirty="0" smtClean="0"/>
              <a:t> </a:t>
            </a:r>
            <a:r>
              <a:rPr lang="es-ES_tradnl" sz="1400" dirty="0" smtClean="0"/>
              <a:t>Agregar el siguiente texto llamativo ante de las imágenes “Soluciones integrales de lo simple a lo más complejo”.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 Quitar los números a las imágenes.</a:t>
            </a:r>
            <a:endParaRPr lang="es-ES_tradnl" sz="1400" dirty="0"/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 Cambiar tamaño de las imágenes que se vean completas para que se entienda de lo que se esta hablando.</a:t>
            </a:r>
            <a:endParaRPr lang="es-ES_tradnl" sz="1400" dirty="0"/>
          </a:p>
          <a:p>
            <a:endParaRPr lang="es-ES_tradnl" sz="1400" dirty="0" smtClean="0"/>
          </a:p>
          <a:p>
            <a:r>
              <a:rPr lang="es-ES_tradnl" sz="1400" b="1" dirty="0" smtClean="0"/>
              <a:t>Construcción: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Revisar ortografía, construcción, remodelación y ampliación llevan acento.</a:t>
            </a:r>
            <a:r>
              <a:rPr lang="es-ES_tradnl" sz="1400" b="1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El texto de “Soluciones integrales en construcción, remodelación y ampliación” darle diseño llamativo.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En las imágenes agregar </a:t>
            </a:r>
            <a:r>
              <a:rPr lang="es-ES_tradnl" sz="1400" dirty="0" err="1" smtClean="0"/>
              <a:t>slide</a:t>
            </a:r>
            <a:r>
              <a:rPr lang="es-ES_tradnl" sz="1400" dirty="0" smtClean="0"/>
              <a:t> con imágenes de lo que hemos realizado (te lo mando en una carpeta aparte)</a:t>
            </a:r>
          </a:p>
          <a:p>
            <a:pPr>
              <a:buFont typeface="Arial" pitchFamily="34" charset="0"/>
              <a:buChar char="•"/>
            </a:pPr>
            <a:r>
              <a:rPr lang="es-ES_tradnl" sz="1400" dirty="0" smtClean="0"/>
              <a:t>los botones de “cotiza” no llevan a ningún lado, hay que agregar enlace para cotizar.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309</Words>
  <Application>Microsoft Office PowerPoint</Application>
  <PresentationFormat>Presentación en pantalla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www.intercambiosvirtuales.org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acer-aspire</dc:creator>
  <cp:lastModifiedBy>acer-aspire</cp:lastModifiedBy>
  <cp:revision>10</cp:revision>
  <dcterms:created xsi:type="dcterms:W3CDTF">2019-11-15T16:53:44Z</dcterms:created>
  <dcterms:modified xsi:type="dcterms:W3CDTF">2019-11-15T19:30:40Z</dcterms:modified>
</cp:coreProperties>
</file>