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2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5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50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03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3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99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08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2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48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75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49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1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7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5DEE-2C7F-49B2-BA57-2FE0A84A0062}" type="datetimeFigureOut">
              <a:rPr lang="zh-TW" altLang="en-US" smtClean="0"/>
              <a:pPr/>
              <a:t>2016/6/29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F619FE-60A6-4DC6-9AD0-79B700AC1F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1042</a:t>
            </a:r>
            <a:r>
              <a:rPr lang="zh-TW" altLang="en-US" dirty="0" smtClean="0"/>
              <a:t>網頁程式設計專案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Music</a:t>
            </a:r>
            <a:r>
              <a:rPr lang="zh-TW" altLang="en-US" dirty="0"/>
              <a:t> </a:t>
            </a:r>
            <a:r>
              <a:rPr lang="en-US" altLang="zh-TW" dirty="0"/>
              <a:t>Start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00357015 </a:t>
            </a:r>
            <a:r>
              <a:rPr lang="zh-TW" altLang="zh-TW" dirty="0" smtClean="0"/>
              <a:t>黃佳惠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00357051 </a:t>
            </a:r>
            <a:r>
              <a:rPr lang="zh-TW" altLang="zh-TW" dirty="0"/>
              <a:t>許家瑀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33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/>
              <a:t>Web Page </a:t>
            </a:r>
            <a:endParaRPr lang="zh-TW" altLang="en-US" sz="6000" dirty="0"/>
          </a:p>
        </p:txBody>
      </p:sp>
      <p:pic>
        <p:nvPicPr>
          <p:cNvPr id="5" name="內容版面配置區 4" descr="13282438_1086753054681402_1330290593_o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7769" y="1769220"/>
            <a:ext cx="2740452" cy="4438762"/>
          </a:xfrm>
        </p:spPr>
      </p:pic>
    </p:spTree>
    <p:extLst>
      <p:ext uri="{BB962C8B-B14F-4D97-AF65-F5344CB8AC3E}">
        <p14:creationId xmlns:p14="http://schemas.microsoft.com/office/powerpoint/2010/main" val="9346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 smtClean="0"/>
              <a:t>Home</a:t>
            </a:r>
            <a:endParaRPr lang="zh-TW" altLang="en-US" sz="6000" dirty="0"/>
          </a:p>
        </p:txBody>
      </p:sp>
      <p:pic>
        <p:nvPicPr>
          <p:cNvPr id="4" name="內容版面配置區 3" descr="webpag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7154" y="2160588"/>
            <a:ext cx="821773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 smtClean="0"/>
              <a:t>Game</a:t>
            </a:r>
            <a:endParaRPr lang="zh-TW" altLang="en-US" sz="6000" b="1" dirty="0"/>
          </a:p>
        </p:txBody>
      </p:sp>
      <p:pic>
        <p:nvPicPr>
          <p:cNvPr id="5" name="內容版面配置區 4" descr="webpag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7269" y="2160588"/>
            <a:ext cx="8197499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b="1" dirty="0" smtClean="0"/>
              <a:t>Point</a:t>
            </a:r>
            <a:endParaRPr lang="zh-TW" altLang="en-US" sz="6000" b="1" dirty="0"/>
          </a:p>
        </p:txBody>
      </p:sp>
      <p:pic>
        <p:nvPicPr>
          <p:cNvPr id="4" name="內容版面配置區 3" descr="webpag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0767" y="2160588"/>
            <a:ext cx="8550504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sz="6000" b="1" dirty="0"/>
              <a:t>實際使用的</a:t>
            </a:r>
            <a:r>
              <a:rPr lang="en-US" altLang="zh-TW" sz="6000" b="1" dirty="0"/>
              <a:t>Web</a:t>
            </a:r>
            <a:r>
              <a:rPr lang="zh-TW" altLang="zh-TW" sz="6000" b="1" dirty="0"/>
              <a:t>技術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altLang="zh-TW" sz="4400" dirty="0" smtClean="0"/>
          </a:p>
          <a:p>
            <a:pPr algn="ctr"/>
            <a:r>
              <a:rPr lang="en-US" altLang="zh-TW" sz="4400" dirty="0" smtClean="0"/>
              <a:t>HTML5</a:t>
            </a:r>
          </a:p>
          <a:p>
            <a:pPr algn="ctr"/>
            <a:r>
              <a:rPr lang="en-US" altLang="zh-TW" sz="4400" dirty="0" smtClean="0"/>
              <a:t>CSS</a:t>
            </a:r>
          </a:p>
          <a:p>
            <a:pPr algn="ctr"/>
            <a:r>
              <a:rPr lang="en-US" altLang="zh-TW" sz="4400" dirty="0" smtClean="0"/>
              <a:t>JavaScript</a:t>
            </a:r>
          </a:p>
          <a:p>
            <a:pPr algn="ctr"/>
            <a:r>
              <a:rPr lang="en-US" altLang="zh-TW" sz="4400" dirty="0" smtClean="0"/>
              <a:t>DOM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4161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b="1" dirty="0" smtClean="0"/>
              <a:t>分工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ctr"/>
            <a:endParaRPr lang="en-US" altLang="zh-TW" sz="4000" dirty="0" smtClean="0"/>
          </a:p>
          <a:p>
            <a:pPr lvl="5"/>
            <a:r>
              <a:rPr lang="zh-TW" altLang="en-US" sz="4400" b="1" dirty="0" smtClean="0"/>
              <a:t>許家瑀</a:t>
            </a:r>
            <a:r>
              <a:rPr lang="en-US" altLang="zh-TW" sz="4400" b="1" dirty="0" smtClean="0"/>
              <a:t>:</a:t>
            </a:r>
            <a:r>
              <a:rPr lang="en-US" altLang="zh-TW" sz="3800" b="1" dirty="0" smtClean="0"/>
              <a:t> </a:t>
            </a:r>
            <a:r>
              <a:rPr lang="en-US" altLang="zh-TW" sz="2400" dirty="0" smtClean="0"/>
              <a:t>Home  Point</a:t>
            </a:r>
            <a:r>
              <a:rPr lang="zh-TW" altLang="en-US" sz="2400" dirty="0" smtClean="0"/>
              <a:t>  </a:t>
            </a:r>
            <a:r>
              <a:rPr lang="zh-TW" altLang="en-US" sz="2400" b="1" dirty="0" smtClean="0"/>
              <a:t>結合</a:t>
            </a:r>
            <a:endParaRPr lang="en-US" altLang="zh-TW" sz="3800" b="1" dirty="0" smtClean="0"/>
          </a:p>
          <a:p>
            <a:pPr algn="ctr">
              <a:buNone/>
            </a:pPr>
            <a:r>
              <a:rPr lang="en-US" altLang="zh-TW" sz="2400" dirty="0" smtClean="0"/>
              <a:t>			</a:t>
            </a:r>
          </a:p>
          <a:p>
            <a:pPr lvl="5"/>
            <a:r>
              <a:rPr lang="zh-TW" altLang="en-US" sz="4400" b="1" dirty="0" smtClean="0"/>
              <a:t>黃佳惠</a:t>
            </a:r>
            <a:r>
              <a:rPr lang="en-US" altLang="zh-TW" sz="4400" b="1" dirty="0" smtClean="0"/>
              <a:t>: </a:t>
            </a:r>
            <a:r>
              <a:rPr lang="en-US" altLang="zh-TW" sz="2400" dirty="0" smtClean="0"/>
              <a:t>Game</a:t>
            </a:r>
            <a:endParaRPr lang="en-US" altLang="zh-TW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33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1042網頁程式設計專案 Music Start </vt:lpstr>
      <vt:lpstr>Web Page </vt:lpstr>
      <vt:lpstr>Home</vt:lpstr>
      <vt:lpstr>Game</vt:lpstr>
      <vt:lpstr>Point</vt:lpstr>
      <vt:lpstr>實際使用的Web技術</vt:lpstr>
      <vt:lpstr>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203</dc:creator>
  <cp:lastModifiedBy>許家瑀</cp:lastModifiedBy>
  <cp:revision>10</cp:revision>
  <dcterms:created xsi:type="dcterms:W3CDTF">2016-05-20T07:24:38Z</dcterms:created>
  <dcterms:modified xsi:type="dcterms:W3CDTF">2016-06-29T15:12:20Z</dcterms:modified>
</cp:coreProperties>
</file>