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0" r:id="rId3"/>
    <p:sldId id="271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57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41E2B-CFD9-4182-848E-27655BCFEA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01B6148-0F7C-4AA2-9127-5084A81DE56B}">
      <dgm:prSet phldrT="[文字]"/>
      <dgm:spPr/>
      <dgm:t>
        <a:bodyPr/>
        <a:lstStyle/>
        <a:p>
          <a:r>
            <a:rPr lang="en-US" altLang="zh-TW" dirty="0" smtClean="0"/>
            <a:t>RPG</a:t>
          </a:r>
          <a:r>
            <a:rPr lang="zh-TW" altLang="en-US" dirty="0" smtClean="0"/>
            <a:t>介面 </a:t>
          </a:r>
          <a:endParaRPr lang="zh-TW" altLang="en-US" dirty="0"/>
        </a:p>
      </dgm:t>
    </dgm:pt>
    <dgm:pt modelId="{6D5185B2-8656-47FE-9FD7-DBC48D3789C0}" type="parTrans" cxnId="{9613A4CC-A50A-484F-A6B5-2C7B76095C4B}">
      <dgm:prSet/>
      <dgm:spPr/>
      <dgm:t>
        <a:bodyPr/>
        <a:lstStyle/>
        <a:p>
          <a:endParaRPr lang="zh-TW" altLang="en-US"/>
        </a:p>
      </dgm:t>
    </dgm:pt>
    <dgm:pt modelId="{2DEBEA3E-B156-4BFD-AA5D-ED41B5ECAB71}" type="sibTrans" cxnId="{9613A4CC-A50A-484F-A6B5-2C7B76095C4B}">
      <dgm:prSet/>
      <dgm:spPr/>
      <dgm:t>
        <a:bodyPr/>
        <a:lstStyle/>
        <a:p>
          <a:endParaRPr lang="zh-TW" altLang="en-US"/>
        </a:p>
      </dgm:t>
    </dgm:pt>
    <dgm:pt modelId="{EFBEE5C0-825C-457F-B593-5096E82E0DE8}">
      <dgm:prSet phldrT="[文字]"/>
      <dgm:spPr/>
      <dgm:t>
        <a:bodyPr/>
        <a:lstStyle/>
        <a:p>
          <a:r>
            <a:rPr lang="zh-TW" altLang="en-US" dirty="0" smtClean="0"/>
            <a:t>玩家</a:t>
          </a:r>
          <a:endParaRPr lang="zh-TW" altLang="en-US" dirty="0"/>
        </a:p>
      </dgm:t>
    </dgm:pt>
    <dgm:pt modelId="{8B2B5FB4-2202-40EC-8E69-E8FF0D2D4907}" type="parTrans" cxnId="{B5BDDEB7-53DE-4BD1-A1CA-64494C6073A5}">
      <dgm:prSet/>
      <dgm:spPr/>
      <dgm:t>
        <a:bodyPr/>
        <a:lstStyle/>
        <a:p>
          <a:endParaRPr lang="zh-TW" altLang="en-US"/>
        </a:p>
      </dgm:t>
    </dgm:pt>
    <dgm:pt modelId="{398016F6-2EC0-4062-B29F-075EB3742645}" type="sibTrans" cxnId="{B5BDDEB7-53DE-4BD1-A1CA-64494C6073A5}">
      <dgm:prSet/>
      <dgm:spPr/>
      <dgm:t>
        <a:bodyPr/>
        <a:lstStyle/>
        <a:p>
          <a:endParaRPr lang="zh-TW" altLang="en-US"/>
        </a:p>
      </dgm:t>
    </dgm:pt>
    <dgm:pt modelId="{85DABBD6-8000-45BF-8BE7-311DAE80C978}">
      <dgm:prSet phldrT="[文字]"/>
      <dgm:spPr/>
      <dgm:t>
        <a:bodyPr/>
        <a:lstStyle/>
        <a:p>
          <a:r>
            <a:rPr lang="zh-TW" altLang="en-US" dirty="0" smtClean="0"/>
            <a:t>怪物</a:t>
          </a:r>
          <a:endParaRPr lang="zh-TW" altLang="en-US" dirty="0"/>
        </a:p>
      </dgm:t>
    </dgm:pt>
    <dgm:pt modelId="{807FFE67-A6E0-4F1D-904A-9EF6B9E35019}" type="parTrans" cxnId="{9C8FCB0A-1974-4BE4-B297-EA216A525BD8}">
      <dgm:prSet/>
      <dgm:spPr/>
      <dgm:t>
        <a:bodyPr/>
        <a:lstStyle/>
        <a:p>
          <a:endParaRPr lang="zh-TW" altLang="en-US"/>
        </a:p>
      </dgm:t>
    </dgm:pt>
    <dgm:pt modelId="{E6E670AA-5E5C-436E-AE1D-7DFB4197010B}" type="sibTrans" cxnId="{9C8FCB0A-1974-4BE4-B297-EA216A525BD8}">
      <dgm:prSet/>
      <dgm:spPr/>
      <dgm:t>
        <a:bodyPr/>
        <a:lstStyle/>
        <a:p>
          <a:endParaRPr lang="zh-TW" altLang="en-US"/>
        </a:p>
      </dgm:t>
    </dgm:pt>
    <dgm:pt modelId="{4BBE17DD-FD7E-47F2-8227-6458A550BA15}">
      <dgm:prSet phldrT="[文字]"/>
      <dgm:spPr/>
      <dgm:t>
        <a:bodyPr/>
        <a:lstStyle/>
        <a:p>
          <a:r>
            <a:rPr lang="zh-TW" altLang="en-US" dirty="0" smtClean="0"/>
            <a:t>戰鬥系統</a:t>
          </a:r>
          <a:endParaRPr lang="zh-TW" altLang="en-US" dirty="0"/>
        </a:p>
      </dgm:t>
    </dgm:pt>
    <dgm:pt modelId="{423A00CB-17A4-45F5-BE35-19C2F99FFC26}" type="parTrans" cxnId="{98437178-C5E9-4065-86B3-1E9FE5FB2E78}">
      <dgm:prSet/>
      <dgm:spPr/>
      <dgm:t>
        <a:bodyPr/>
        <a:lstStyle/>
        <a:p>
          <a:endParaRPr lang="zh-TW" altLang="en-US"/>
        </a:p>
      </dgm:t>
    </dgm:pt>
    <dgm:pt modelId="{474BC0BE-A122-4514-BC25-10CDAC18E8D2}" type="sibTrans" cxnId="{98437178-C5E9-4065-86B3-1E9FE5FB2E78}">
      <dgm:prSet/>
      <dgm:spPr/>
      <dgm:t>
        <a:bodyPr/>
        <a:lstStyle/>
        <a:p>
          <a:endParaRPr lang="zh-TW" altLang="en-US"/>
        </a:p>
      </dgm:t>
    </dgm:pt>
    <dgm:pt modelId="{6EB4CEEA-9CA5-421D-B281-6C438C315CC9}">
      <dgm:prSet phldrT="[文字]"/>
      <dgm:spPr/>
      <dgm:t>
        <a:bodyPr/>
        <a:lstStyle/>
        <a:p>
          <a:r>
            <a:rPr lang="zh-TW" altLang="en-US" dirty="0" smtClean="0"/>
            <a:t>背包</a:t>
          </a:r>
          <a:endParaRPr lang="zh-TW" altLang="en-US" dirty="0"/>
        </a:p>
      </dgm:t>
    </dgm:pt>
    <dgm:pt modelId="{DC501FB3-2FA9-4411-B817-653D1A691364}" type="parTrans" cxnId="{6172036A-7A30-4934-8B2E-4A48DCBCEA40}">
      <dgm:prSet/>
      <dgm:spPr/>
      <dgm:t>
        <a:bodyPr/>
        <a:lstStyle/>
        <a:p>
          <a:endParaRPr lang="zh-TW" altLang="en-US"/>
        </a:p>
      </dgm:t>
    </dgm:pt>
    <dgm:pt modelId="{D024291C-CCDB-4B25-90BC-4D406A179B62}" type="sibTrans" cxnId="{6172036A-7A30-4934-8B2E-4A48DCBCEA40}">
      <dgm:prSet/>
      <dgm:spPr/>
      <dgm:t>
        <a:bodyPr/>
        <a:lstStyle/>
        <a:p>
          <a:endParaRPr lang="zh-TW" altLang="en-US"/>
        </a:p>
      </dgm:t>
    </dgm:pt>
    <dgm:pt modelId="{15CE8B29-EABD-4C6B-8E8E-52183EB86601}">
      <dgm:prSet phldrT="[文字]"/>
      <dgm:spPr/>
      <dgm:t>
        <a:bodyPr/>
        <a:lstStyle/>
        <a:p>
          <a:r>
            <a:rPr lang="zh-TW" altLang="en-US" dirty="0" smtClean="0"/>
            <a:t>問題集</a:t>
          </a:r>
          <a:r>
            <a:rPr lang="en-US" altLang="zh-TW" dirty="0" smtClean="0"/>
            <a:t>(</a:t>
          </a:r>
          <a:r>
            <a:rPr lang="zh-TW" altLang="en-US" dirty="0" smtClean="0"/>
            <a:t>介面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71B43669-73F8-4585-B19E-BBB54557AC00}" type="parTrans" cxnId="{F774321E-36FF-4A58-BA3F-F14CE98C6C36}">
      <dgm:prSet/>
      <dgm:spPr/>
      <dgm:t>
        <a:bodyPr/>
        <a:lstStyle/>
        <a:p>
          <a:endParaRPr lang="zh-TW" altLang="en-US"/>
        </a:p>
      </dgm:t>
    </dgm:pt>
    <dgm:pt modelId="{F6438BA2-1556-4670-8CF6-359617C04405}" type="sibTrans" cxnId="{F774321E-36FF-4A58-BA3F-F14CE98C6C36}">
      <dgm:prSet/>
      <dgm:spPr/>
      <dgm:t>
        <a:bodyPr/>
        <a:lstStyle/>
        <a:p>
          <a:endParaRPr lang="zh-TW" altLang="en-US"/>
        </a:p>
      </dgm:t>
    </dgm:pt>
    <dgm:pt modelId="{CD8803AB-645B-4A98-856E-7D441635BD53}">
      <dgm:prSet phldrT="[文字]"/>
      <dgm:spPr/>
      <dgm:t>
        <a:bodyPr/>
        <a:lstStyle/>
        <a:p>
          <a:r>
            <a:rPr lang="en-US" altLang="zh-TW" dirty="0" smtClean="0"/>
            <a:t>LV1~LV10</a:t>
          </a:r>
          <a:endParaRPr lang="zh-TW" altLang="en-US" dirty="0"/>
        </a:p>
      </dgm:t>
    </dgm:pt>
    <dgm:pt modelId="{3B1A9434-9532-443F-A15D-53821C55D554}" type="parTrans" cxnId="{9D74427D-DB3C-4921-9D2E-4C3C2A93F53A}">
      <dgm:prSet/>
      <dgm:spPr/>
      <dgm:t>
        <a:bodyPr/>
        <a:lstStyle/>
        <a:p>
          <a:endParaRPr lang="zh-TW" altLang="en-US"/>
        </a:p>
      </dgm:t>
    </dgm:pt>
    <dgm:pt modelId="{02F55936-4B3D-43EF-A4A9-A57D1DE36765}" type="sibTrans" cxnId="{9D74427D-DB3C-4921-9D2E-4C3C2A93F53A}">
      <dgm:prSet/>
      <dgm:spPr/>
      <dgm:t>
        <a:bodyPr/>
        <a:lstStyle/>
        <a:p>
          <a:endParaRPr lang="zh-TW" altLang="en-US"/>
        </a:p>
      </dgm:t>
    </dgm:pt>
    <dgm:pt modelId="{B0C23CE8-44B2-4811-B799-BD6371CBCC3D}">
      <dgm:prSet phldrT="[文字]"/>
      <dgm:spPr/>
      <dgm:t>
        <a:bodyPr/>
        <a:lstStyle/>
        <a:p>
          <a:r>
            <a:rPr lang="zh-TW" altLang="en-US" dirty="0" smtClean="0"/>
            <a:t>攻擊</a:t>
          </a:r>
          <a:endParaRPr lang="zh-TW" altLang="en-US" dirty="0"/>
        </a:p>
      </dgm:t>
    </dgm:pt>
    <dgm:pt modelId="{AF7FE2E6-B08B-4BEF-AF01-48F80E7E0BC4}" type="parTrans" cxnId="{A818A905-D788-4F66-95A6-5729D8A2869D}">
      <dgm:prSet/>
      <dgm:spPr/>
      <dgm:t>
        <a:bodyPr/>
        <a:lstStyle/>
        <a:p>
          <a:endParaRPr lang="zh-TW" altLang="en-US"/>
        </a:p>
      </dgm:t>
    </dgm:pt>
    <dgm:pt modelId="{0D900E2C-BB97-4210-B595-A540D9264F36}" type="sibTrans" cxnId="{A818A905-D788-4F66-95A6-5729D8A2869D}">
      <dgm:prSet/>
      <dgm:spPr/>
      <dgm:t>
        <a:bodyPr/>
        <a:lstStyle/>
        <a:p>
          <a:endParaRPr lang="zh-TW" altLang="en-US"/>
        </a:p>
      </dgm:t>
    </dgm:pt>
    <dgm:pt modelId="{125C8C2D-A3FA-4FC5-B301-E4BA28210C77}">
      <dgm:prSet phldrT="[文字]"/>
      <dgm:spPr/>
      <dgm:t>
        <a:bodyPr/>
        <a:lstStyle/>
        <a:p>
          <a:r>
            <a:rPr lang="zh-TW" altLang="en-US" dirty="0" smtClean="0"/>
            <a:t>喝水</a:t>
          </a:r>
          <a:endParaRPr lang="zh-TW" altLang="en-US" dirty="0"/>
        </a:p>
      </dgm:t>
    </dgm:pt>
    <dgm:pt modelId="{32F075A2-F24D-4C88-AB64-29E133F62552}" type="parTrans" cxnId="{58F62BB6-4B32-46A6-AABF-736F66A3FCEA}">
      <dgm:prSet/>
      <dgm:spPr/>
      <dgm:t>
        <a:bodyPr/>
        <a:lstStyle/>
        <a:p>
          <a:endParaRPr lang="zh-TW" altLang="en-US"/>
        </a:p>
      </dgm:t>
    </dgm:pt>
    <dgm:pt modelId="{0F90A55B-E9C9-4B75-8056-8F7E70097971}" type="sibTrans" cxnId="{58F62BB6-4B32-46A6-AABF-736F66A3FCEA}">
      <dgm:prSet/>
      <dgm:spPr/>
      <dgm:t>
        <a:bodyPr/>
        <a:lstStyle/>
        <a:p>
          <a:endParaRPr lang="zh-TW" altLang="en-US"/>
        </a:p>
      </dgm:t>
    </dgm:pt>
    <dgm:pt modelId="{7F3EE598-296E-4479-AA2E-FE0F21BCEB18}">
      <dgm:prSet phldrT="[文字]"/>
      <dgm:spPr/>
      <dgm:t>
        <a:bodyPr/>
        <a:lstStyle/>
        <a:p>
          <a:r>
            <a:rPr lang="zh-TW" altLang="en-US" dirty="0" smtClean="0"/>
            <a:t>轉職</a:t>
          </a:r>
          <a:endParaRPr lang="zh-TW" altLang="en-US" dirty="0"/>
        </a:p>
      </dgm:t>
    </dgm:pt>
    <dgm:pt modelId="{F464F041-3BDD-4F47-9F56-77DAFF8A471C}" type="parTrans" cxnId="{59EAE477-D1B5-4397-B06E-978298453EF8}">
      <dgm:prSet/>
      <dgm:spPr/>
      <dgm:t>
        <a:bodyPr/>
        <a:lstStyle/>
        <a:p>
          <a:endParaRPr lang="zh-TW" altLang="en-US"/>
        </a:p>
      </dgm:t>
    </dgm:pt>
    <dgm:pt modelId="{137C76B4-BF69-4FC9-925A-A22DB056D523}" type="sibTrans" cxnId="{59EAE477-D1B5-4397-B06E-978298453EF8}">
      <dgm:prSet/>
      <dgm:spPr/>
      <dgm:t>
        <a:bodyPr/>
        <a:lstStyle/>
        <a:p>
          <a:endParaRPr lang="zh-TW" altLang="en-US"/>
        </a:p>
      </dgm:t>
    </dgm:pt>
    <dgm:pt modelId="{15B2FCE1-5AFE-42E5-9B87-F469245E80F2}">
      <dgm:prSet phldrT="[文字]"/>
      <dgm:spPr/>
      <dgm:t>
        <a:bodyPr/>
        <a:lstStyle/>
        <a:p>
          <a:r>
            <a:rPr lang="zh-TW" altLang="en-US" dirty="0" smtClean="0"/>
            <a:t>藥水</a:t>
          </a:r>
          <a:endParaRPr lang="zh-TW" altLang="en-US" dirty="0"/>
        </a:p>
      </dgm:t>
    </dgm:pt>
    <dgm:pt modelId="{016B51EF-E5A1-48B2-B454-32C2C6FBBD80}" type="parTrans" cxnId="{E5634D99-741A-47F9-A6C1-D98AAC7F904D}">
      <dgm:prSet/>
      <dgm:spPr/>
      <dgm:t>
        <a:bodyPr/>
        <a:lstStyle/>
        <a:p>
          <a:endParaRPr lang="zh-TW" altLang="en-US"/>
        </a:p>
      </dgm:t>
    </dgm:pt>
    <dgm:pt modelId="{26F76826-9916-49CA-B721-3770702E2511}" type="sibTrans" cxnId="{E5634D99-741A-47F9-A6C1-D98AAC7F904D}">
      <dgm:prSet/>
      <dgm:spPr/>
      <dgm:t>
        <a:bodyPr/>
        <a:lstStyle/>
        <a:p>
          <a:endParaRPr lang="zh-TW" altLang="en-US"/>
        </a:p>
      </dgm:t>
    </dgm:pt>
    <dgm:pt modelId="{41ECF80B-9D3C-43DB-869C-DB7C5276C94F}">
      <dgm:prSet phldrT="[文字]"/>
      <dgm:spPr/>
      <dgm:t>
        <a:bodyPr/>
        <a:lstStyle/>
        <a:p>
          <a:r>
            <a:rPr lang="zh-TW" altLang="en-US" dirty="0" smtClean="0"/>
            <a:t>等級</a:t>
          </a:r>
          <a:endParaRPr lang="zh-TW" altLang="en-US" dirty="0"/>
        </a:p>
      </dgm:t>
    </dgm:pt>
    <dgm:pt modelId="{2D2643FF-C5FD-46FE-84EF-0417AB2EE351}" type="parTrans" cxnId="{1D93D39E-C0B1-4366-A74D-C51F7C6C5D11}">
      <dgm:prSet/>
      <dgm:spPr/>
      <dgm:t>
        <a:bodyPr/>
        <a:lstStyle/>
        <a:p>
          <a:endParaRPr lang="zh-TW" altLang="en-US"/>
        </a:p>
      </dgm:t>
    </dgm:pt>
    <dgm:pt modelId="{88860E85-9E25-4D5B-B030-C418D54D2CC1}" type="sibTrans" cxnId="{1D93D39E-C0B1-4366-A74D-C51F7C6C5D11}">
      <dgm:prSet/>
      <dgm:spPr/>
      <dgm:t>
        <a:bodyPr/>
        <a:lstStyle/>
        <a:p>
          <a:endParaRPr lang="zh-TW" altLang="en-US"/>
        </a:p>
      </dgm:t>
    </dgm:pt>
    <dgm:pt modelId="{0D8D257C-D9C6-4E19-BC2D-FAB2A16C000E}">
      <dgm:prSet phldrT="[文字]"/>
      <dgm:spPr/>
      <dgm:t>
        <a:bodyPr/>
        <a:lstStyle/>
        <a:p>
          <a:r>
            <a:rPr lang="zh-TW" altLang="en-US" dirty="0" smtClean="0"/>
            <a:t>逃跑</a:t>
          </a:r>
          <a:endParaRPr lang="zh-TW" altLang="en-US" dirty="0"/>
        </a:p>
      </dgm:t>
    </dgm:pt>
    <dgm:pt modelId="{D5543E91-BBF2-4AC3-B46A-AD9FB852FEFB}" type="parTrans" cxnId="{4C4E772C-5A22-476A-B93C-09D61281380B}">
      <dgm:prSet/>
      <dgm:spPr/>
      <dgm:t>
        <a:bodyPr/>
        <a:lstStyle/>
        <a:p>
          <a:endParaRPr lang="zh-TW" altLang="en-US"/>
        </a:p>
      </dgm:t>
    </dgm:pt>
    <dgm:pt modelId="{43E956DD-E24D-47E3-8B53-6D7EB74DED38}" type="sibTrans" cxnId="{4C4E772C-5A22-476A-B93C-09D61281380B}">
      <dgm:prSet/>
      <dgm:spPr/>
      <dgm:t>
        <a:bodyPr/>
        <a:lstStyle/>
        <a:p>
          <a:endParaRPr lang="zh-TW" altLang="en-US"/>
        </a:p>
      </dgm:t>
    </dgm:pt>
    <dgm:pt modelId="{BA09F302-C705-4CFE-B35C-A0B3DB70C162}">
      <dgm:prSet/>
      <dgm:spPr/>
      <dgm:t>
        <a:bodyPr/>
        <a:lstStyle/>
        <a:p>
          <a:r>
            <a:rPr lang="zh-TW" altLang="en-US" dirty="0" smtClean="0"/>
            <a:t>經驗</a:t>
          </a:r>
          <a:endParaRPr lang="zh-TW" altLang="en-US" dirty="0"/>
        </a:p>
      </dgm:t>
    </dgm:pt>
    <dgm:pt modelId="{BECD969E-5440-4A8F-A573-4758C9BC7D3E}" type="parTrans" cxnId="{4C38D4A4-CD08-4812-8310-93DD804F18E1}">
      <dgm:prSet/>
      <dgm:spPr/>
      <dgm:t>
        <a:bodyPr/>
        <a:lstStyle/>
        <a:p>
          <a:endParaRPr lang="zh-TW" altLang="en-US"/>
        </a:p>
      </dgm:t>
    </dgm:pt>
    <dgm:pt modelId="{AC45EC4F-4470-4092-AB4D-3B1B435FA437}" type="sibTrans" cxnId="{4C38D4A4-CD08-4812-8310-93DD804F18E1}">
      <dgm:prSet/>
      <dgm:spPr/>
      <dgm:t>
        <a:bodyPr/>
        <a:lstStyle/>
        <a:p>
          <a:endParaRPr lang="zh-TW" altLang="en-US"/>
        </a:p>
      </dgm:t>
    </dgm:pt>
    <dgm:pt modelId="{CAEC8901-C1E0-4A6C-B226-2C9F56201A2F}" type="pres">
      <dgm:prSet presAssocID="{8AC41E2B-CFD9-4182-848E-27655BCFEA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8A8B560-6711-4FB9-BA90-1D7157361BE8}" type="pres">
      <dgm:prSet presAssocID="{901B6148-0F7C-4AA2-9127-5084A81DE56B}" presName="hierRoot1" presStyleCnt="0"/>
      <dgm:spPr/>
      <dgm:t>
        <a:bodyPr/>
        <a:lstStyle/>
        <a:p>
          <a:endParaRPr lang="zh-TW" altLang="en-US"/>
        </a:p>
      </dgm:t>
    </dgm:pt>
    <dgm:pt modelId="{A5AB1BD5-DE8A-4CD6-9E03-50E163C22C92}" type="pres">
      <dgm:prSet presAssocID="{901B6148-0F7C-4AA2-9127-5084A81DE56B}" presName="composite" presStyleCnt="0"/>
      <dgm:spPr/>
      <dgm:t>
        <a:bodyPr/>
        <a:lstStyle/>
        <a:p>
          <a:endParaRPr lang="zh-TW" altLang="en-US"/>
        </a:p>
      </dgm:t>
    </dgm:pt>
    <dgm:pt modelId="{D6601240-F164-4883-A110-D18F20FFACEF}" type="pres">
      <dgm:prSet presAssocID="{901B6148-0F7C-4AA2-9127-5084A81DE56B}" presName="background" presStyleLbl="node0" presStyleIdx="0" presStyleCnt="1"/>
      <dgm:spPr/>
      <dgm:t>
        <a:bodyPr/>
        <a:lstStyle/>
        <a:p>
          <a:endParaRPr lang="zh-TW" altLang="en-US"/>
        </a:p>
      </dgm:t>
    </dgm:pt>
    <dgm:pt modelId="{CB8F48B5-65E5-4526-8D6E-E8B9999A20C4}" type="pres">
      <dgm:prSet presAssocID="{901B6148-0F7C-4AA2-9127-5084A81DE56B}" presName="text" presStyleLbl="fgAcc0" presStyleIdx="0" presStyleCnt="1" custLinFactNeighborX="-4008" custLinFactNeighborY="-1674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A3ADD94-169F-4EE5-AE87-026BD841DC22}" type="pres">
      <dgm:prSet presAssocID="{901B6148-0F7C-4AA2-9127-5084A81DE56B}" presName="hierChild2" presStyleCnt="0"/>
      <dgm:spPr/>
      <dgm:t>
        <a:bodyPr/>
        <a:lstStyle/>
        <a:p>
          <a:endParaRPr lang="zh-TW" altLang="en-US"/>
        </a:p>
      </dgm:t>
    </dgm:pt>
    <dgm:pt modelId="{774A5C28-7B81-4665-8877-5509DB913657}" type="pres">
      <dgm:prSet presAssocID="{8B2B5FB4-2202-40EC-8E69-E8FF0D2D4907}" presName="Name10" presStyleLbl="parChTrans1D2" presStyleIdx="0" presStyleCnt="4"/>
      <dgm:spPr/>
      <dgm:t>
        <a:bodyPr/>
        <a:lstStyle/>
        <a:p>
          <a:endParaRPr lang="zh-TW" altLang="en-US"/>
        </a:p>
      </dgm:t>
    </dgm:pt>
    <dgm:pt modelId="{B6F0303D-CC33-4390-952E-87024A4C4895}" type="pres">
      <dgm:prSet presAssocID="{EFBEE5C0-825C-457F-B593-5096E82E0DE8}" presName="hierRoot2" presStyleCnt="0"/>
      <dgm:spPr/>
      <dgm:t>
        <a:bodyPr/>
        <a:lstStyle/>
        <a:p>
          <a:endParaRPr lang="zh-TW" altLang="en-US"/>
        </a:p>
      </dgm:t>
    </dgm:pt>
    <dgm:pt modelId="{DE5EE676-B460-4FBE-98F0-01CBD1397BEA}" type="pres">
      <dgm:prSet presAssocID="{EFBEE5C0-825C-457F-B593-5096E82E0DE8}" presName="composite2" presStyleCnt="0"/>
      <dgm:spPr/>
      <dgm:t>
        <a:bodyPr/>
        <a:lstStyle/>
        <a:p>
          <a:endParaRPr lang="zh-TW" altLang="en-US"/>
        </a:p>
      </dgm:t>
    </dgm:pt>
    <dgm:pt modelId="{92251B63-5D29-4922-81FB-CFF9A17801E4}" type="pres">
      <dgm:prSet presAssocID="{EFBEE5C0-825C-457F-B593-5096E82E0DE8}" presName="background2" presStyleLbl="node2" presStyleIdx="0" presStyleCnt="4"/>
      <dgm:spPr/>
      <dgm:t>
        <a:bodyPr/>
        <a:lstStyle/>
        <a:p>
          <a:endParaRPr lang="zh-TW" altLang="en-US"/>
        </a:p>
      </dgm:t>
    </dgm:pt>
    <dgm:pt modelId="{ED6EE674-5519-4245-B30C-7849C75D82B7}" type="pres">
      <dgm:prSet presAssocID="{EFBEE5C0-825C-457F-B593-5096E82E0DE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828FFE-BC29-4B76-A9C4-BD6C7DF63F8F}" type="pres">
      <dgm:prSet presAssocID="{EFBEE5C0-825C-457F-B593-5096E82E0DE8}" presName="hierChild3" presStyleCnt="0"/>
      <dgm:spPr/>
      <dgm:t>
        <a:bodyPr/>
        <a:lstStyle/>
        <a:p>
          <a:endParaRPr lang="zh-TW" altLang="en-US"/>
        </a:p>
      </dgm:t>
    </dgm:pt>
    <dgm:pt modelId="{A1BE87F8-A35A-48BF-A341-8EDEC4E14B37}" type="pres">
      <dgm:prSet presAssocID="{2D2643FF-C5FD-46FE-84EF-0417AB2EE351}" presName="Name17" presStyleLbl="parChTrans1D3" presStyleIdx="0" presStyleCnt="7"/>
      <dgm:spPr/>
      <dgm:t>
        <a:bodyPr/>
        <a:lstStyle/>
        <a:p>
          <a:endParaRPr lang="zh-TW" altLang="en-US"/>
        </a:p>
      </dgm:t>
    </dgm:pt>
    <dgm:pt modelId="{B32D5995-2A97-43B0-9846-6230757F1799}" type="pres">
      <dgm:prSet presAssocID="{41ECF80B-9D3C-43DB-869C-DB7C5276C94F}" presName="hierRoot3" presStyleCnt="0"/>
      <dgm:spPr/>
      <dgm:t>
        <a:bodyPr/>
        <a:lstStyle/>
        <a:p>
          <a:endParaRPr lang="zh-TW" altLang="en-US"/>
        </a:p>
      </dgm:t>
    </dgm:pt>
    <dgm:pt modelId="{CE882B21-0953-4AEC-8A42-0A943FD894A3}" type="pres">
      <dgm:prSet presAssocID="{41ECF80B-9D3C-43DB-869C-DB7C5276C94F}" presName="composite3" presStyleCnt="0"/>
      <dgm:spPr/>
      <dgm:t>
        <a:bodyPr/>
        <a:lstStyle/>
        <a:p>
          <a:endParaRPr lang="zh-TW" altLang="en-US"/>
        </a:p>
      </dgm:t>
    </dgm:pt>
    <dgm:pt modelId="{B6B212F5-0D7F-40C8-9246-A207CCA418B7}" type="pres">
      <dgm:prSet presAssocID="{41ECF80B-9D3C-43DB-869C-DB7C5276C94F}" presName="background3" presStyleLbl="node3" presStyleIdx="0" presStyleCnt="7"/>
      <dgm:spPr/>
      <dgm:t>
        <a:bodyPr/>
        <a:lstStyle/>
        <a:p>
          <a:endParaRPr lang="zh-TW" altLang="en-US"/>
        </a:p>
      </dgm:t>
    </dgm:pt>
    <dgm:pt modelId="{D4C80968-0BEB-4E11-8597-9C29C831373B}" type="pres">
      <dgm:prSet presAssocID="{41ECF80B-9D3C-43DB-869C-DB7C5276C94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F1A226-CC3F-4085-818C-B79FDD52FCD7}" type="pres">
      <dgm:prSet presAssocID="{41ECF80B-9D3C-43DB-869C-DB7C5276C94F}" presName="hierChild4" presStyleCnt="0"/>
      <dgm:spPr/>
      <dgm:t>
        <a:bodyPr/>
        <a:lstStyle/>
        <a:p>
          <a:endParaRPr lang="zh-TW" altLang="en-US"/>
        </a:p>
      </dgm:t>
    </dgm:pt>
    <dgm:pt modelId="{00EB81E3-6434-4DEB-BEE0-AFEB69D72BA6}" type="pres">
      <dgm:prSet presAssocID="{BECD969E-5440-4A8F-A573-4758C9BC7D3E}" presName="Name23" presStyleLbl="parChTrans1D4" presStyleIdx="0" presStyleCnt="2"/>
      <dgm:spPr/>
      <dgm:t>
        <a:bodyPr/>
        <a:lstStyle/>
        <a:p>
          <a:endParaRPr lang="zh-TW" altLang="en-US"/>
        </a:p>
      </dgm:t>
    </dgm:pt>
    <dgm:pt modelId="{E72732AD-3EA8-4CC3-BEA8-13905433E65C}" type="pres">
      <dgm:prSet presAssocID="{BA09F302-C705-4CFE-B35C-A0B3DB70C162}" presName="hierRoot4" presStyleCnt="0"/>
      <dgm:spPr/>
    </dgm:pt>
    <dgm:pt modelId="{2A795BE9-9D25-44A8-8F17-C82AE7955415}" type="pres">
      <dgm:prSet presAssocID="{BA09F302-C705-4CFE-B35C-A0B3DB70C162}" presName="composite4" presStyleCnt="0"/>
      <dgm:spPr/>
    </dgm:pt>
    <dgm:pt modelId="{2C6332BE-540B-4BCE-B33A-8FFE0E0D4F32}" type="pres">
      <dgm:prSet presAssocID="{BA09F302-C705-4CFE-B35C-A0B3DB70C162}" presName="background4" presStyleLbl="node4" presStyleIdx="0" presStyleCnt="2"/>
      <dgm:spPr/>
    </dgm:pt>
    <dgm:pt modelId="{2B63B8EA-37C4-41C5-A5BA-6C2603F9EAB4}" type="pres">
      <dgm:prSet presAssocID="{BA09F302-C705-4CFE-B35C-A0B3DB70C162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D130C7-AEE9-4E02-B9C9-C1F13588B101}" type="pres">
      <dgm:prSet presAssocID="{BA09F302-C705-4CFE-B35C-A0B3DB70C162}" presName="hierChild5" presStyleCnt="0"/>
      <dgm:spPr/>
    </dgm:pt>
    <dgm:pt modelId="{68EE44C9-1A76-4114-B485-BDE367AE1ADF}" type="pres">
      <dgm:prSet presAssocID="{DC501FB3-2FA9-4411-B817-653D1A691364}" presName="Name17" presStyleLbl="parChTrans1D3" presStyleIdx="1" presStyleCnt="7"/>
      <dgm:spPr/>
      <dgm:t>
        <a:bodyPr/>
        <a:lstStyle/>
        <a:p>
          <a:endParaRPr lang="zh-TW" altLang="en-US"/>
        </a:p>
      </dgm:t>
    </dgm:pt>
    <dgm:pt modelId="{A9CB65A3-951A-41BB-AA1C-7DB5FA98F44A}" type="pres">
      <dgm:prSet presAssocID="{6EB4CEEA-9CA5-421D-B281-6C438C315CC9}" presName="hierRoot3" presStyleCnt="0"/>
      <dgm:spPr/>
      <dgm:t>
        <a:bodyPr/>
        <a:lstStyle/>
        <a:p>
          <a:endParaRPr lang="zh-TW" altLang="en-US"/>
        </a:p>
      </dgm:t>
    </dgm:pt>
    <dgm:pt modelId="{3BBEC0F4-D014-4DE7-82A7-012812F1B773}" type="pres">
      <dgm:prSet presAssocID="{6EB4CEEA-9CA5-421D-B281-6C438C315CC9}" presName="composite3" presStyleCnt="0"/>
      <dgm:spPr/>
      <dgm:t>
        <a:bodyPr/>
        <a:lstStyle/>
        <a:p>
          <a:endParaRPr lang="zh-TW" altLang="en-US"/>
        </a:p>
      </dgm:t>
    </dgm:pt>
    <dgm:pt modelId="{C12DD38D-CB8C-4774-BE46-D394D603CCB1}" type="pres">
      <dgm:prSet presAssocID="{6EB4CEEA-9CA5-421D-B281-6C438C315CC9}" presName="background3" presStyleLbl="node3" presStyleIdx="1" presStyleCnt="7"/>
      <dgm:spPr/>
      <dgm:t>
        <a:bodyPr/>
        <a:lstStyle/>
        <a:p>
          <a:endParaRPr lang="zh-TW" altLang="en-US"/>
        </a:p>
      </dgm:t>
    </dgm:pt>
    <dgm:pt modelId="{19F40236-E12D-4109-A250-373EAC55050B}" type="pres">
      <dgm:prSet presAssocID="{6EB4CEEA-9CA5-421D-B281-6C438C315CC9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B71BE7-CAE0-4A5D-B63F-F41F8DBEA643}" type="pres">
      <dgm:prSet presAssocID="{6EB4CEEA-9CA5-421D-B281-6C438C315CC9}" presName="hierChild4" presStyleCnt="0"/>
      <dgm:spPr/>
      <dgm:t>
        <a:bodyPr/>
        <a:lstStyle/>
        <a:p>
          <a:endParaRPr lang="zh-TW" altLang="en-US"/>
        </a:p>
      </dgm:t>
    </dgm:pt>
    <dgm:pt modelId="{753E5C4B-B3A3-46BD-BFF0-A12398932EEC}" type="pres">
      <dgm:prSet presAssocID="{016B51EF-E5A1-48B2-B454-32C2C6FBBD80}" presName="Name23" presStyleLbl="parChTrans1D4" presStyleIdx="1" presStyleCnt="2"/>
      <dgm:spPr/>
      <dgm:t>
        <a:bodyPr/>
        <a:lstStyle/>
        <a:p>
          <a:endParaRPr lang="zh-TW" altLang="en-US"/>
        </a:p>
      </dgm:t>
    </dgm:pt>
    <dgm:pt modelId="{B0B54A06-2C2B-4538-AB34-CCE59C02078D}" type="pres">
      <dgm:prSet presAssocID="{15B2FCE1-5AFE-42E5-9B87-F469245E80F2}" presName="hierRoot4" presStyleCnt="0"/>
      <dgm:spPr/>
      <dgm:t>
        <a:bodyPr/>
        <a:lstStyle/>
        <a:p>
          <a:endParaRPr lang="zh-TW" altLang="en-US"/>
        </a:p>
      </dgm:t>
    </dgm:pt>
    <dgm:pt modelId="{BD93E866-1C59-4DD8-AF67-070B90E5D94F}" type="pres">
      <dgm:prSet presAssocID="{15B2FCE1-5AFE-42E5-9B87-F469245E80F2}" presName="composite4" presStyleCnt="0"/>
      <dgm:spPr/>
      <dgm:t>
        <a:bodyPr/>
        <a:lstStyle/>
        <a:p>
          <a:endParaRPr lang="zh-TW" altLang="en-US"/>
        </a:p>
      </dgm:t>
    </dgm:pt>
    <dgm:pt modelId="{BCA76415-83EA-41EB-8BCA-E98B214C651A}" type="pres">
      <dgm:prSet presAssocID="{15B2FCE1-5AFE-42E5-9B87-F469245E80F2}" presName="background4" presStyleLbl="node4" presStyleIdx="1" presStyleCnt="2"/>
      <dgm:spPr/>
      <dgm:t>
        <a:bodyPr/>
        <a:lstStyle/>
        <a:p>
          <a:endParaRPr lang="zh-TW" altLang="en-US"/>
        </a:p>
      </dgm:t>
    </dgm:pt>
    <dgm:pt modelId="{FCA7F2B2-D060-4CB9-807B-6B51AEFD68B5}" type="pres">
      <dgm:prSet presAssocID="{15B2FCE1-5AFE-42E5-9B87-F469245E80F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E7235F-B752-4EBB-97E0-5A4FBBE4BDDF}" type="pres">
      <dgm:prSet presAssocID="{15B2FCE1-5AFE-42E5-9B87-F469245E80F2}" presName="hierChild5" presStyleCnt="0"/>
      <dgm:spPr/>
      <dgm:t>
        <a:bodyPr/>
        <a:lstStyle/>
        <a:p>
          <a:endParaRPr lang="zh-TW" altLang="en-US"/>
        </a:p>
      </dgm:t>
    </dgm:pt>
    <dgm:pt modelId="{FB499A36-5A42-44E0-8CF0-E285E97E6C7F}" type="pres">
      <dgm:prSet presAssocID="{F464F041-3BDD-4F47-9F56-77DAFF8A471C}" presName="Name17" presStyleLbl="parChTrans1D3" presStyleIdx="2" presStyleCnt="7"/>
      <dgm:spPr/>
      <dgm:t>
        <a:bodyPr/>
        <a:lstStyle/>
        <a:p>
          <a:endParaRPr lang="zh-TW" altLang="en-US"/>
        </a:p>
      </dgm:t>
    </dgm:pt>
    <dgm:pt modelId="{75A3629D-80D0-4466-8FB8-CDF2F0AC7105}" type="pres">
      <dgm:prSet presAssocID="{7F3EE598-296E-4479-AA2E-FE0F21BCEB18}" presName="hierRoot3" presStyleCnt="0"/>
      <dgm:spPr/>
      <dgm:t>
        <a:bodyPr/>
        <a:lstStyle/>
        <a:p>
          <a:endParaRPr lang="zh-TW" altLang="en-US"/>
        </a:p>
      </dgm:t>
    </dgm:pt>
    <dgm:pt modelId="{053C32FD-57B1-4778-9776-DDC26364C48E}" type="pres">
      <dgm:prSet presAssocID="{7F3EE598-296E-4479-AA2E-FE0F21BCEB18}" presName="composite3" presStyleCnt="0"/>
      <dgm:spPr/>
      <dgm:t>
        <a:bodyPr/>
        <a:lstStyle/>
        <a:p>
          <a:endParaRPr lang="zh-TW" altLang="en-US"/>
        </a:p>
      </dgm:t>
    </dgm:pt>
    <dgm:pt modelId="{B182D630-3806-4CCF-A49E-53F475EC07F3}" type="pres">
      <dgm:prSet presAssocID="{7F3EE598-296E-4479-AA2E-FE0F21BCEB18}" presName="background3" presStyleLbl="node3" presStyleIdx="2" presStyleCnt="7"/>
      <dgm:spPr/>
      <dgm:t>
        <a:bodyPr/>
        <a:lstStyle/>
        <a:p>
          <a:endParaRPr lang="zh-TW" altLang="en-US"/>
        </a:p>
      </dgm:t>
    </dgm:pt>
    <dgm:pt modelId="{04F9D3B8-F163-44EF-A728-4B88D6BEE612}" type="pres">
      <dgm:prSet presAssocID="{7F3EE598-296E-4479-AA2E-FE0F21BCEB18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DE0F5F-F014-4861-BEDC-D825B819F491}" type="pres">
      <dgm:prSet presAssocID="{7F3EE598-296E-4479-AA2E-FE0F21BCEB18}" presName="hierChild4" presStyleCnt="0"/>
      <dgm:spPr/>
      <dgm:t>
        <a:bodyPr/>
        <a:lstStyle/>
        <a:p>
          <a:endParaRPr lang="zh-TW" altLang="en-US"/>
        </a:p>
      </dgm:t>
    </dgm:pt>
    <dgm:pt modelId="{6B08A7BF-C267-4BD9-A93D-C4CC7A462F1F}" type="pres">
      <dgm:prSet presAssocID="{807FFE67-A6E0-4F1D-904A-9EF6B9E35019}" presName="Name10" presStyleLbl="parChTrans1D2" presStyleIdx="1" presStyleCnt="4"/>
      <dgm:spPr/>
      <dgm:t>
        <a:bodyPr/>
        <a:lstStyle/>
        <a:p>
          <a:endParaRPr lang="zh-TW" altLang="en-US"/>
        </a:p>
      </dgm:t>
    </dgm:pt>
    <dgm:pt modelId="{A885CB8D-7538-4484-AE5F-CD07EE1C9437}" type="pres">
      <dgm:prSet presAssocID="{85DABBD6-8000-45BF-8BE7-311DAE80C978}" presName="hierRoot2" presStyleCnt="0"/>
      <dgm:spPr/>
      <dgm:t>
        <a:bodyPr/>
        <a:lstStyle/>
        <a:p>
          <a:endParaRPr lang="zh-TW" altLang="en-US"/>
        </a:p>
      </dgm:t>
    </dgm:pt>
    <dgm:pt modelId="{08E9053F-C7E8-4FF4-BEFD-53C7062BA620}" type="pres">
      <dgm:prSet presAssocID="{85DABBD6-8000-45BF-8BE7-311DAE80C978}" presName="composite2" presStyleCnt="0"/>
      <dgm:spPr/>
      <dgm:t>
        <a:bodyPr/>
        <a:lstStyle/>
        <a:p>
          <a:endParaRPr lang="zh-TW" altLang="en-US"/>
        </a:p>
      </dgm:t>
    </dgm:pt>
    <dgm:pt modelId="{85241760-C704-44D5-AA3F-BB1F68622788}" type="pres">
      <dgm:prSet presAssocID="{85DABBD6-8000-45BF-8BE7-311DAE80C978}" presName="background2" presStyleLbl="node2" presStyleIdx="1" presStyleCnt="4"/>
      <dgm:spPr/>
      <dgm:t>
        <a:bodyPr/>
        <a:lstStyle/>
        <a:p>
          <a:endParaRPr lang="zh-TW" altLang="en-US"/>
        </a:p>
      </dgm:t>
    </dgm:pt>
    <dgm:pt modelId="{6AF5E3BC-8B6B-40F9-850B-FC90983774DC}" type="pres">
      <dgm:prSet presAssocID="{85DABBD6-8000-45BF-8BE7-311DAE80C97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837877-6FF4-4BD4-A3D4-27EDEA8A473E}" type="pres">
      <dgm:prSet presAssocID="{85DABBD6-8000-45BF-8BE7-311DAE80C978}" presName="hierChild3" presStyleCnt="0"/>
      <dgm:spPr/>
      <dgm:t>
        <a:bodyPr/>
        <a:lstStyle/>
        <a:p>
          <a:endParaRPr lang="zh-TW" altLang="en-US"/>
        </a:p>
      </dgm:t>
    </dgm:pt>
    <dgm:pt modelId="{36192706-5EAB-4790-BA7A-973382B2FE80}" type="pres">
      <dgm:prSet presAssocID="{3B1A9434-9532-443F-A15D-53821C55D554}" presName="Name17" presStyleLbl="parChTrans1D3" presStyleIdx="3" presStyleCnt="7"/>
      <dgm:spPr/>
      <dgm:t>
        <a:bodyPr/>
        <a:lstStyle/>
        <a:p>
          <a:endParaRPr lang="zh-TW" altLang="en-US"/>
        </a:p>
      </dgm:t>
    </dgm:pt>
    <dgm:pt modelId="{98593FE2-EAD1-48CB-8841-5470DE5CA3F8}" type="pres">
      <dgm:prSet presAssocID="{CD8803AB-645B-4A98-856E-7D441635BD53}" presName="hierRoot3" presStyleCnt="0"/>
      <dgm:spPr/>
      <dgm:t>
        <a:bodyPr/>
        <a:lstStyle/>
        <a:p>
          <a:endParaRPr lang="zh-TW" altLang="en-US"/>
        </a:p>
      </dgm:t>
    </dgm:pt>
    <dgm:pt modelId="{231934DC-E05E-4514-A18E-A7A5B793858E}" type="pres">
      <dgm:prSet presAssocID="{CD8803AB-645B-4A98-856E-7D441635BD53}" presName="composite3" presStyleCnt="0"/>
      <dgm:spPr/>
      <dgm:t>
        <a:bodyPr/>
        <a:lstStyle/>
        <a:p>
          <a:endParaRPr lang="zh-TW" altLang="en-US"/>
        </a:p>
      </dgm:t>
    </dgm:pt>
    <dgm:pt modelId="{0BD6BAB9-7686-4D4C-B619-27D0152B937A}" type="pres">
      <dgm:prSet presAssocID="{CD8803AB-645B-4A98-856E-7D441635BD53}" presName="background3" presStyleLbl="node3" presStyleIdx="3" presStyleCnt="7"/>
      <dgm:spPr/>
      <dgm:t>
        <a:bodyPr/>
        <a:lstStyle/>
        <a:p>
          <a:endParaRPr lang="zh-TW" altLang="en-US"/>
        </a:p>
      </dgm:t>
    </dgm:pt>
    <dgm:pt modelId="{9A20875D-B6AC-473E-A461-AE3400D2FA4A}" type="pres">
      <dgm:prSet presAssocID="{CD8803AB-645B-4A98-856E-7D441635BD53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BAB7FB-CB73-442D-A3ED-76412D727367}" type="pres">
      <dgm:prSet presAssocID="{CD8803AB-645B-4A98-856E-7D441635BD53}" presName="hierChild4" presStyleCnt="0"/>
      <dgm:spPr/>
      <dgm:t>
        <a:bodyPr/>
        <a:lstStyle/>
        <a:p>
          <a:endParaRPr lang="zh-TW" altLang="en-US"/>
        </a:p>
      </dgm:t>
    </dgm:pt>
    <dgm:pt modelId="{BF9DB14E-4FAC-4104-92FA-B18AF571151F}" type="pres">
      <dgm:prSet presAssocID="{423A00CB-17A4-45F5-BE35-19C2F99FFC26}" presName="Name10" presStyleLbl="parChTrans1D2" presStyleIdx="2" presStyleCnt="4"/>
      <dgm:spPr/>
      <dgm:t>
        <a:bodyPr/>
        <a:lstStyle/>
        <a:p>
          <a:endParaRPr lang="zh-TW" altLang="en-US"/>
        </a:p>
      </dgm:t>
    </dgm:pt>
    <dgm:pt modelId="{DC8E7203-DD2A-498F-A411-AFB5C157C598}" type="pres">
      <dgm:prSet presAssocID="{4BBE17DD-FD7E-47F2-8227-6458A550BA15}" presName="hierRoot2" presStyleCnt="0"/>
      <dgm:spPr/>
      <dgm:t>
        <a:bodyPr/>
        <a:lstStyle/>
        <a:p>
          <a:endParaRPr lang="zh-TW" altLang="en-US"/>
        </a:p>
      </dgm:t>
    </dgm:pt>
    <dgm:pt modelId="{17A56E66-A615-4B72-887F-502BF3B1F0E2}" type="pres">
      <dgm:prSet presAssocID="{4BBE17DD-FD7E-47F2-8227-6458A550BA15}" presName="composite2" presStyleCnt="0"/>
      <dgm:spPr/>
      <dgm:t>
        <a:bodyPr/>
        <a:lstStyle/>
        <a:p>
          <a:endParaRPr lang="zh-TW" altLang="en-US"/>
        </a:p>
      </dgm:t>
    </dgm:pt>
    <dgm:pt modelId="{555018DC-943E-46FA-844B-58A43C70E287}" type="pres">
      <dgm:prSet presAssocID="{4BBE17DD-FD7E-47F2-8227-6458A550BA15}" presName="background2" presStyleLbl="node2" presStyleIdx="2" presStyleCnt="4"/>
      <dgm:spPr/>
      <dgm:t>
        <a:bodyPr/>
        <a:lstStyle/>
        <a:p>
          <a:endParaRPr lang="zh-TW" altLang="en-US"/>
        </a:p>
      </dgm:t>
    </dgm:pt>
    <dgm:pt modelId="{5B828AD5-3084-45B6-AB52-6ABCB36FDCAC}" type="pres">
      <dgm:prSet presAssocID="{4BBE17DD-FD7E-47F2-8227-6458A550BA1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D155439-ACF3-435C-A834-5B31C7422549}" type="pres">
      <dgm:prSet presAssocID="{4BBE17DD-FD7E-47F2-8227-6458A550BA15}" presName="hierChild3" presStyleCnt="0"/>
      <dgm:spPr/>
      <dgm:t>
        <a:bodyPr/>
        <a:lstStyle/>
        <a:p>
          <a:endParaRPr lang="zh-TW" altLang="en-US"/>
        </a:p>
      </dgm:t>
    </dgm:pt>
    <dgm:pt modelId="{1E6D19DF-BFD4-455C-965A-F25AB8DB78CE}" type="pres">
      <dgm:prSet presAssocID="{AF7FE2E6-B08B-4BEF-AF01-48F80E7E0BC4}" presName="Name17" presStyleLbl="parChTrans1D3" presStyleIdx="4" presStyleCnt="7"/>
      <dgm:spPr/>
      <dgm:t>
        <a:bodyPr/>
        <a:lstStyle/>
        <a:p>
          <a:endParaRPr lang="zh-TW" altLang="en-US"/>
        </a:p>
      </dgm:t>
    </dgm:pt>
    <dgm:pt modelId="{7E5F4369-A6F1-4365-9C6B-67F9F6717E8B}" type="pres">
      <dgm:prSet presAssocID="{B0C23CE8-44B2-4811-B799-BD6371CBCC3D}" presName="hierRoot3" presStyleCnt="0"/>
      <dgm:spPr/>
      <dgm:t>
        <a:bodyPr/>
        <a:lstStyle/>
        <a:p>
          <a:endParaRPr lang="zh-TW" altLang="en-US"/>
        </a:p>
      </dgm:t>
    </dgm:pt>
    <dgm:pt modelId="{D5BCAAD6-2B8F-4FD3-8656-9DB13B9A026C}" type="pres">
      <dgm:prSet presAssocID="{B0C23CE8-44B2-4811-B799-BD6371CBCC3D}" presName="composite3" presStyleCnt="0"/>
      <dgm:spPr/>
      <dgm:t>
        <a:bodyPr/>
        <a:lstStyle/>
        <a:p>
          <a:endParaRPr lang="zh-TW" altLang="en-US"/>
        </a:p>
      </dgm:t>
    </dgm:pt>
    <dgm:pt modelId="{D10801DA-2312-415C-B10E-136EF7013666}" type="pres">
      <dgm:prSet presAssocID="{B0C23CE8-44B2-4811-B799-BD6371CBCC3D}" presName="background3" presStyleLbl="node3" presStyleIdx="4" presStyleCnt="7"/>
      <dgm:spPr/>
      <dgm:t>
        <a:bodyPr/>
        <a:lstStyle/>
        <a:p>
          <a:endParaRPr lang="zh-TW" altLang="en-US"/>
        </a:p>
      </dgm:t>
    </dgm:pt>
    <dgm:pt modelId="{822A4B53-8EAA-497D-A283-1FD03345C35F}" type="pres">
      <dgm:prSet presAssocID="{B0C23CE8-44B2-4811-B799-BD6371CBCC3D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C0D13B0-F51E-49F3-BBA4-33E6422D3F46}" type="pres">
      <dgm:prSet presAssocID="{B0C23CE8-44B2-4811-B799-BD6371CBCC3D}" presName="hierChild4" presStyleCnt="0"/>
      <dgm:spPr/>
      <dgm:t>
        <a:bodyPr/>
        <a:lstStyle/>
        <a:p>
          <a:endParaRPr lang="zh-TW" altLang="en-US"/>
        </a:p>
      </dgm:t>
    </dgm:pt>
    <dgm:pt modelId="{603614B7-3DFD-420F-80FE-8ACAB861D318}" type="pres">
      <dgm:prSet presAssocID="{32F075A2-F24D-4C88-AB64-29E133F62552}" presName="Name17" presStyleLbl="parChTrans1D3" presStyleIdx="5" presStyleCnt="7"/>
      <dgm:spPr/>
      <dgm:t>
        <a:bodyPr/>
        <a:lstStyle/>
        <a:p>
          <a:endParaRPr lang="zh-TW" altLang="en-US"/>
        </a:p>
      </dgm:t>
    </dgm:pt>
    <dgm:pt modelId="{633CC0A2-FC25-4469-B3CF-32695C1DE163}" type="pres">
      <dgm:prSet presAssocID="{125C8C2D-A3FA-4FC5-B301-E4BA28210C77}" presName="hierRoot3" presStyleCnt="0"/>
      <dgm:spPr/>
      <dgm:t>
        <a:bodyPr/>
        <a:lstStyle/>
        <a:p>
          <a:endParaRPr lang="zh-TW" altLang="en-US"/>
        </a:p>
      </dgm:t>
    </dgm:pt>
    <dgm:pt modelId="{B4537671-F49B-4A7E-A401-FDFC7521C5CD}" type="pres">
      <dgm:prSet presAssocID="{125C8C2D-A3FA-4FC5-B301-E4BA28210C77}" presName="composite3" presStyleCnt="0"/>
      <dgm:spPr/>
      <dgm:t>
        <a:bodyPr/>
        <a:lstStyle/>
        <a:p>
          <a:endParaRPr lang="zh-TW" altLang="en-US"/>
        </a:p>
      </dgm:t>
    </dgm:pt>
    <dgm:pt modelId="{4693786F-7170-4F07-8D62-4015DC9E67A0}" type="pres">
      <dgm:prSet presAssocID="{125C8C2D-A3FA-4FC5-B301-E4BA28210C77}" presName="background3" presStyleLbl="node3" presStyleIdx="5" presStyleCnt="7"/>
      <dgm:spPr/>
      <dgm:t>
        <a:bodyPr/>
        <a:lstStyle/>
        <a:p>
          <a:endParaRPr lang="zh-TW" altLang="en-US"/>
        </a:p>
      </dgm:t>
    </dgm:pt>
    <dgm:pt modelId="{B0C0A214-FC9E-4AEE-951F-2DF88A7BB138}" type="pres">
      <dgm:prSet presAssocID="{125C8C2D-A3FA-4FC5-B301-E4BA28210C77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C8BF8BD-BEB9-4765-9C2C-1CCFFBDB5A4F}" type="pres">
      <dgm:prSet presAssocID="{125C8C2D-A3FA-4FC5-B301-E4BA28210C77}" presName="hierChild4" presStyleCnt="0"/>
      <dgm:spPr/>
      <dgm:t>
        <a:bodyPr/>
        <a:lstStyle/>
        <a:p>
          <a:endParaRPr lang="zh-TW" altLang="en-US"/>
        </a:p>
      </dgm:t>
    </dgm:pt>
    <dgm:pt modelId="{23A90223-1BAB-4C65-B733-30927DC9B053}" type="pres">
      <dgm:prSet presAssocID="{D5543E91-BBF2-4AC3-B46A-AD9FB852FEFB}" presName="Name17" presStyleLbl="parChTrans1D3" presStyleIdx="6" presStyleCnt="7"/>
      <dgm:spPr/>
      <dgm:t>
        <a:bodyPr/>
        <a:lstStyle/>
        <a:p>
          <a:endParaRPr lang="zh-TW" altLang="en-US"/>
        </a:p>
      </dgm:t>
    </dgm:pt>
    <dgm:pt modelId="{9B36A8A8-7DFE-4247-8DE2-EE91B1452F9F}" type="pres">
      <dgm:prSet presAssocID="{0D8D257C-D9C6-4E19-BC2D-FAB2A16C000E}" presName="hierRoot3" presStyleCnt="0"/>
      <dgm:spPr/>
      <dgm:t>
        <a:bodyPr/>
        <a:lstStyle/>
        <a:p>
          <a:endParaRPr lang="zh-TW" altLang="en-US"/>
        </a:p>
      </dgm:t>
    </dgm:pt>
    <dgm:pt modelId="{7B4445D7-BDEA-45DB-A670-6086FE51C17E}" type="pres">
      <dgm:prSet presAssocID="{0D8D257C-D9C6-4E19-BC2D-FAB2A16C000E}" presName="composite3" presStyleCnt="0"/>
      <dgm:spPr/>
      <dgm:t>
        <a:bodyPr/>
        <a:lstStyle/>
        <a:p>
          <a:endParaRPr lang="zh-TW" altLang="en-US"/>
        </a:p>
      </dgm:t>
    </dgm:pt>
    <dgm:pt modelId="{4E711CF6-81D8-4ED7-9C71-9608AB1BF4F0}" type="pres">
      <dgm:prSet presAssocID="{0D8D257C-D9C6-4E19-BC2D-FAB2A16C000E}" presName="background3" presStyleLbl="node3" presStyleIdx="6" presStyleCnt="7"/>
      <dgm:spPr/>
      <dgm:t>
        <a:bodyPr/>
        <a:lstStyle/>
        <a:p>
          <a:endParaRPr lang="zh-TW" altLang="en-US"/>
        </a:p>
      </dgm:t>
    </dgm:pt>
    <dgm:pt modelId="{B08BBD29-9D4A-4361-A41C-5772C039CF55}" type="pres">
      <dgm:prSet presAssocID="{0D8D257C-D9C6-4E19-BC2D-FAB2A16C000E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1F7B1A-7E09-42D4-B3DF-1802986D05CC}" type="pres">
      <dgm:prSet presAssocID="{0D8D257C-D9C6-4E19-BC2D-FAB2A16C000E}" presName="hierChild4" presStyleCnt="0"/>
      <dgm:spPr/>
      <dgm:t>
        <a:bodyPr/>
        <a:lstStyle/>
        <a:p>
          <a:endParaRPr lang="zh-TW" altLang="en-US"/>
        </a:p>
      </dgm:t>
    </dgm:pt>
    <dgm:pt modelId="{AD33CAB7-B61E-43BC-AB5E-CA166573173A}" type="pres">
      <dgm:prSet presAssocID="{71B43669-73F8-4585-B19E-BBB54557AC00}" presName="Name10" presStyleLbl="parChTrans1D2" presStyleIdx="3" presStyleCnt="4"/>
      <dgm:spPr/>
      <dgm:t>
        <a:bodyPr/>
        <a:lstStyle/>
        <a:p>
          <a:endParaRPr lang="zh-TW" altLang="en-US"/>
        </a:p>
      </dgm:t>
    </dgm:pt>
    <dgm:pt modelId="{5C01E44F-BB11-49EB-8534-1C9B3815E294}" type="pres">
      <dgm:prSet presAssocID="{15CE8B29-EABD-4C6B-8E8E-52183EB86601}" presName="hierRoot2" presStyleCnt="0"/>
      <dgm:spPr/>
      <dgm:t>
        <a:bodyPr/>
        <a:lstStyle/>
        <a:p>
          <a:endParaRPr lang="zh-TW" altLang="en-US"/>
        </a:p>
      </dgm:t>
    </dgm:pt>
    <dgm:pt modelId="{DD32A719-94D1-45EA-A393-9B4E768C04C4}" type="pres">
      <dgm:prSet presAssocID="{15CE8B29-EABD-4C6B-8E8E-52183EB86601}" presName="composite2" presStyleCnt="0"/>
      <dgm:spPr/>
      <dgm:t>
        <a:bodyPr/>
        <a:lstStyle/>
        <a:p>
          <a:endParaRPr lang="zh-TW" altLang="en-US"/>
        </a:p>
      </dgm:t>
    </dgm:pt>
    <dgm:pt modelId="{1A8E19AB-4551-455E-88E5-B83949F6760C}" type="pres">
      <dgm:prSet presAssocID="{15CE8B29-EABD-4C6B-8E8E-52183EB86601}" presName="background2" presStyleLbl="node2" presStyleIdx="3" presStyleCnt="4"/>
      <dgm:spPr/>
      <dgm:t>
        <a:bodyPr/>
        <a:lstStyle/>
        <a:p>
          <a:endParaRPr lang="zh-TW" altLang="en-US"/>
        </a:p>
      </dgm:t>
    </dgm:pt>
    <dgm:pt modelId="{DB73FFEE-D058-4A47-909C-460E52A283AB}" type="pres">
      <dgm:prSet presAssocID="{15CE8B29-EABD-4C6B-8E8E-52183EB8660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D1D813A-193A-4965-8EC5-EFAA6E23E56F}" type="pres">
      <dgm:prSet presAssocID="{15CE8B29-EABD-4C6B-8E8E-52183EB86601}" presName="hierChild3" presStyleCnt="0"/>
      <dgm:spPr/>
      <dgm:t>
        <a:bodyPr/>
        <a:lstStyle/>
        <a:p>
          <a:endParaRPr lang="zh-TW" altLang="en-US"/>
        </a:p>
      </dgm:t>
    </dgm:pt>
  </dgm:ptLst>
  <dgm:cxnLst>
    <dgm:cxn modelId="{1D93D39E-C0B1-4366-A74D-C51F7C6C5D11}" srcId="{EFBEE5C0-825C-457F-B593-5096E82E0DE8}" destId="{41ECF80B-9D3C-43DB-869C-DB7C5276C94F}" srcOrd="0" destOrd="0" parTransId="{2D2643FF-C5FD-46FE-84EF-0417AB2EE351}" sibTransId="{88860E85-9E25-4D5B-B030-C418D54D2CC1}"/>
    <dgm:cxn modelId="{42C98833-2D45-465B-8820-14800C48BC6F}" type="presOf" srcId="{15CE8B29-EABD-4C6B-8E8E-52183EB86601}" destId="{DB73FFEE-D058-4A47-909C-460E52A283AB}" srcOrd="0" destOrd="0" presId="urn:microsoft.com/office/officeart/2005/8/layout/hierarchy1"/>
    <dgm:cxn modelId="{A818A905-D788-4F66-95A6-5729D8A2869D}" srcId="{4BBE17DD-FD7E-47F2-8227-6458A550BA15}" destId="{B0C23CE8-44B2-4811-B799-BD6371CBCC3D}" srcOrd="0" destOrd="0" parTransId="{AF7FE2E6-B08B-4BEF-AF01-48F80E7E0BC4}" sibTransId="{0D900E2C-BB97-4210-B595-A540D9264F36}"/>
    <dgm:cxn modelId="{7EFD418F-5AD1-4E8E-AE92-55BC6975C047}" type="presOf" srcId="{41ECF80B-9D3C-43DB-869C-DB7C5276C94F}" destId="{D4C80968-0BEB-4E11-8597-9C29C831373B}" srcOrd="0" destOrd="0" presId="urn:microsoft.com/office/officeart/2005/8/layout/hierarchy1"/>
    <dgm:cxn modelId="{54EB19FB-A8F9-4F17-8BF0-E259989D1AA0}" type="presOf" srcId="{423A00CB-17A4-45F5-BE35-19C2F99FFC26}" destId="{BF9DB14E-4FAC-4104-92FA-B18AF571151F}" srcOrd="0" destOrd="0" presId="urn:microsoft.com/office/officeart/2005/8/layout/hierarchy1"/>
    <dgm:cxn modelId="{25550AF4-91EB-43A0-9042-75D302151DD9}" type="presOf" srcId="{CD8803AB-645B-4A98-856E-7D441635BD53}" destId="{9A20875D-B6AC-473E-A461-AE3400D2FA4A}" srcOrd="0" destOrd="0" presId="urn:microsoft.com/office/officeart/2005/8/layout/hierarchy1"/>
    <dgm:cxn modelId="{468C937B-23E6-4E42-BBDA-755B2083D3CF}" type="presOf" srcId="{8AC41E2B-CFD9-4182-848E-27655BCFEA24}" destId="{CAEC8901-C1E0-4A6C-B226-2C9F56201A2F}" srcOrd="0" destOrd="0" presId="urn:microsoft.com/office/officeart/2005/8/layout/hierarchy1"/>
    <dgm:cxn modelId="{128A6702-A0EE-401F-AEE0-082239D48857}" type="presOf" srcId="{AF7FE2E6-B08B-4BEF-AF01-48F80E7E0BC4}" destId="{1E6D19DF-BFD4-455C-965A-F25AB8DB78CE}" srcOrd="0" destOrd="0" presId="urn:microsoft.com/office/officeart/2005/8/layout/hierarchy1"/>
    <dgm:cxn modelId="{4C38D4A4-CD08-4812-8310-93DD804F18E1}" srcId="{41ECF80B-9D3C-43DB-869C-DB7C5276C94F}" destId="{BA09F302-C705-4CFE-B35C-A0B3DB70C162}" srcOrd="0" destOrd="0" parTransId="{BECD969E-5440-4A8F-A573-4758C9BC7D3E}" sibTransId="{AC45EC4F-4470-4092-AB4D-3B1B435FA437}"/>
    <dgm:cxn modelId="{AE680AE7-FFE8-4592-ADD6-BF69B24A7D99}" type="presOf" srcId="{901B6148-0F7C-4AA2-9127-5084A81DE56B}" destId="{CB8F48B5-65E5-4526-8D6E-E8B9999A20C4}" srcOrd="0" destOrd="0" presId="urn:microsoft.com/office/officeart/2005/8/layout/hierarchy1"/>
    <dgm:cxn modelId="{8C773BDB-DD85-4C90-AF0E-DFBCE92B2382}" type="presOf" srcId="{71B43669-73F8-4585-B19E-BBB54557AC00}" destId="{AD33CAB7-B61E-43BC-AB5E-CA166573173A}" srcOrd="0" destOrd="0" presId="urn:microsoft.com/office/officeart/2005/8/layout/hierarchy1"/>
    <dgm:cxn modelId="{9613A4CC-A50A-484F-A6B5-2C7B76095C4B}" srcId="{8AC41E2B-CFD9-4182-848E-27655BCFEA24}" destId="{901B6148-0F7C-4AA2-9127-5084A81DE56B}" srcOrd="0" destOrd="0" parTransId="{6D5185B2-8656-47FE-9FD7-DBC48D3789C0}" sibTransId="{2DEBEA3E-B156-4BFD-AA5D-ED41B5ECAB71}"/>
    <dgm:cxn modelId="{F774321E-36FF-4A58-BA3F-F14CE98C6C36}" srcId="{901B6148-0F7C-4AA2-9127-5084A81DE56B}" destId="{15CE8B29-EABD-4C6B-8E8E-52183EB86601}" srcOrd="3" destOrd="0" parTransId="{71B43669-73F8-4585-B19E-BBB54557AC00}" sibTransId="{F6438BA2-1556-4670-8CF6-359617C04405}"/>
    <dgm:cxn modelId="{CFDDE5D1-2B07-41EC-A3C8-A95620942481}" type="presOf" srcId="{DC501FB3-2FA9-4411-B817-653D1A691364}" destId="{68EE44C9-1A76-4114-B485-BDE367AE1ADF}" srcOrd="0" destOrd="0" presId="urn:microsoft.com/office/officeart/2005/8/layout/hierarchy1"/>
    <dgm:cxn modelId="{BEC08E02-69A4-4F97-A72A-4753A26129A9}" type="presOf" srcId="{BECD969E-5440-4A8F-A573-4758C9BC7D3E}" destId="{00EB81E3-6434-4DEB-BEE0-AFEB69D72BA6}" srcOrd="0" destOrd="0" presId="urn:microsoft.com/office/officeart/2005/8/layout/hierarchy1"/>
    <dgm:cxn modelId="{B5BDDEB7-53DE-4BD1-A1CA-64494C6073A5}" srcId="{901B6148-0F7C-4AA2-9127-5084A81DE56B}" destId="{EFBEE5C0-825C-457F-B593-5096E82E0DE8}" srcOrd="0" destOrd="0" parTransId="{8B2B5FB4-2202-40EC-8E69-E8FF0D2D4907}" sibTransId="{398016F6-2EC0-4062-B29F-075EB3742645}"/>
    <dgm:cxn modelId="{609F7FA1-D64A-49F1-AD72-40232334119A}" type="presOf" srcId="{125C8C2D-A3FA-4FC5-B301-E4BA28210C77}" destId="{B0C0A214-FC9E-4AEE-951F-2DF88A7BB138}" srcOrd="0" destOrd="0" presId="urn:microsoft.com/office/officeart/2005/8/layout/hierarchy1"/>
    <dgm:cxn modelId="{1B7FD91C-851E-4EE7-970E-0D9321AD8485}" type="presOf" srcId="{016B51EF-E5A1-48B2-B454-32C2C6FBBD80}" destId="{753E5C4B-B3A3-46BD-BFF0-A12398932EEC}" srcOrd="0" destOrd="0" presId="urn:microsoft.com/office/officeart/2005/8/layout/hierarchy1"/>
    <dgm:cxn modelId="{58F62BB6-4B32-46A6-AABF-736F66A3FCEA}" srcId="{4BBE17DD-FD7E-47F2-8227-6458A550BA15}" destId="{125C8C2D-A3FA-4FC5-B301-E4BA28210C77}" srcOrd="1" destOrd="0" parTransId="{32F075A2-F24D-4C88-AB64-29E133F62552}" sibTransId="{0F90A55B-E9C9-4B75-8056-8F7E70097971}"/>
    <dgm:cxn modelId="{98437178-C5E9-4065-86B3-1E9FE5FB2E78}" srcId="{901B6148-0F7C-4AA2-9127-5084A81DE56B}" destId="{4BBE17DD-FD7E-47F2-8227-6458A550BA15}" srcOrd="2" destOrd="0" parTransId="{423A00CB-17A4-45F5-BE35-19C2F99FFC26}" sibTransId="{474BC0BE-A122-4514-BC25-10CDAC18E8D2}"/>
    <dgm:cxn modelId="{54337557-BCF0-48C4-A76A-E920F0F57DE3}" type="presOf" srcId="{EFBEE5C0-825C-457F-B593-5096E82E0DE8}" destId="{ED6EE674-5519-4245-B30C-7849C75D82B7}" srcOrd="0" destOrd="0" presId="urn:microsoft.com/office/officeart/2005/8/layout/hierarchy1"/>
    <dgm:cxn modelId="{54AB5F24-B104-42EC-8641-A812B523BD14}" type="presOf" srcId="{6EB4CEEA-9CA5-421D-B281-6C438C315CC9}" destId="{19F40236-E12D-4109-A250-373EAC55050B}" srcOrd="0" destOrd="0" presId="urn:microsoft.com/office/officeart/2005/8/layout/hierarchy1"/>
    <dgm:cxn modelId="{4C4E772C-5A22-476A-B93C-09D61281380B}" srcId="{4BBE17DD-FD7E-47F2-8227-6458A550BA15}" destId="{0D8D257C-D9C6-4E19-BC2D-FAB2A16C000E}" srcOrd="2" destOrd="0" parTransId="{D5543E91-BBF2-4AC3-B46A-AD9FB852FEFB}" sibTransId="{43E956DD-E24D-47E3-8B53-6D7EB74DED38}"/>
    <dgm:cxn modelId="{59EAE477-D1B5-4397-B06E-978298453EF8}" srcId="{EFBEE5C0-825C-457F-B593-5096E82E0DE8}" destId="{7F3EE598-296E-4479-AA2E-FE0F21BCEB18}" srcOrd="2" destOrd="0" parTransId="{F464F041-3BDD-4F47-9F56-77DAFF8A471C}" sibTransId="{137C76B4-BF69-4FC9-925A-A22DB056D523}"/>
    <dgm:cxn modelId="{9D74427D-DB3C-4921-9D2E-4C3C2A93F53A}" srcId="{85DABBD6-8000-45BF-8BE7-311DAE80C978}" destId="{CD8803AB-645B-4A98-856E-7D441635BD53}" srcOrd="0" destOrd="0" parTransId="{3B1A9434-9532-443F-A15D-53821C55D554}" sibTransId="{02F55936-4B3D-43EF-A4A9-A57D1DE36765}"/>
    <dgm:cxn modelId="{6172036A-7A30-4934-8B2E-4A48DCBCEA40}" srcId="{EFBEE5C0-825C-457F-B593-5096E82E0DE8}" destId="{6EB4CEEA-9CA5-421D-B281-6C438C315CC9}" srcOrd="1" destOrd="0" parTransId="{DC501FB3-2FA9-4411-B817-653D1A691364}" sibTransId="{D024291C-CCDB-4B25-90BC-4D406A179B62}"/>
    <dgm:cxn modelId="{9C8FCB0A-1974-4BE4-B297-EA216A525BD8}" srcId="{901B6148-0F7C-4AA2-9127-5084A81DE56B}" destId="{85DABBD6-8000-45BF-8BE7-311DAE80C978}" srcOrd="1" destOrd="0" parTransId="{807FFE67-A6E0-4F1D-904A-9EF6B9E35019}" sibTransId="{E6E670AA-5E5C-436E-AE1D-7DFB4197010B}"/>
    <dgm:cxn modelId="{C40FFBF1-9173-4C3E-B9D0-0797C13A3AFE}" type="presOf" srcId="{D5543E91-BBF2-4AC3-B46A-AD9FB852FEFB}" destId="{23A90223-1BAB-4C65-B733-30927DC9B053}" srcOrd="0" destOrd="0" presId="urn:microsoft.com/office/officeart/2005/8/layout/hierarchy1"/>
    <dgm:cxn modelId="{D78B2497-7DFB-4AAC-9B52-4A00875D61DD}" type="presOf" srcId="{15B2FCE1-5AFE-42E5-9B87-F469245E80F2}" destId="{FCA7F2B2-D060-4CB9-807B-6B51AEFD68B5}" srcOrd="0" destOrd="0" presId="urn:microsoft.com/office/officeart/2005/8/layout/hierarchy1"/>
    <dgm:cxn modelId="{5FAA1EF4-9B31-4758-BAF0-AB753E190099}" type="presOf" srcId="{3B1A9434-9532-443F-A15D-53821C55D554}" destId="{36192706-5EAB-4790-BA7A-973382B2FE80}" srcOrd="0" destOrd="0" presId="urn:microsoft.com/office/officeart/2005/8/layout/hierarchy1"/>
    <dgm:cxn modelId="{DE331FD2-ADFB-4F2D-94D2-87377E75C2EB}" type="presOf" srcId="{BA09F302-C705-4CFE-B35C-A0B3DB70C162}" destId="{2B63B8EA-37C4-41C5-A5BA-6C2603F9EAB4}" srcOrd="0" destOrd="0" presId="urn:microsoft.com/office/officeart/2005/8/layout/hierarchy1"/>
    <dgm:cxn modelId="{C7053917-B166-475C-A685-0484F6A4E239}" type="presOf" srcId="{8B2B5FB4-2202-40EC-8E69-E8FF0D2D4907}" destId="{774A5C28-7B81-4665-8877-5509DB913657}" srcOrd="0" destOrd="0" presId="urn:microsoft.com/office/officeart/2005/8/layout/hierarchy1"/>
    <dgm:cxn modelId="{4AD89B71-4D97-4224-BAC6-126611B2A648}" type="presOf" srcId="{B0C23CE8-44B2-4811-B799-BD6371CBCC3D}" destId="{822A4B53-8EAA-497D-A283-1FD03345C35F}" srcOrd="0" destOrd="0" presId="urn:microsoft.com/office/officeart/2005/8/layout/hierarchy1"/>
    <dgm:cxn modelId="{A2FAFFDA-7AE7-415B-8E88-D869CD4F36B2}" type="presOf" srcId="{F464F041-3BDD-4F47-9F56-77DAFF8A471C}" destId="{FB499A36-5A42-44E0-8CF0-E285E97E6C7F}" srcOrd="0" destOrd="0" presId="urn:microsoft.com/office/officeart/2005/8/layout/hierarchy1"/>
    <dgm:cxn modelId="{23DEF0EB-E75A-4B09-A2CB-E740245DF441}" type="presOf" srcId="{7F3EE598-296E-4479-AA2E-FE0F21BCEB18}" destId="{04F9D3B8-F163-44EF-A728-4B88D6BEE612}" srcOrd="0" destOrd="0" presId="urn:microsoft.com/office/officeart/2005/8/layout/hierarchy1"/>
    <dgm:cxn modelId="{BA62FD07-50E6-4478-AE13-37882E7ACFE0}" type="presOf" srcId="{0D8D257C-D9C6-4E19-BC2D-FAB2A16C000E}" destId="{B08BBD29-9D4A-4361-A41C-5772C039CF55}" srcOrd="0" destOrd="0" presId="urn:microsoft.com/office/officeart/2005/8/layout/hierarchy1"/>
    <dgm:cxn modelId="{72B22148-1CC5-497E-BBB0-323CE6ED6314}" type="presOf" srcId="{2D2643FF-C5FD-46FE-84EF-0417AB2EE351}" destId="{A1BE87F8-A35A-48BF-A341-8EDEC4E14B37}" srcOrd="0" destOrd="0" presId="urn:microsoft.com/office/officeart/2005/8/layout/hierarchy1"/>
    <dgm:cxn modelId="{FDA112C9-63CC-46D6-9797-F931966387EB}" type="presOf" srcId="{85DABBD6-8000-45BF-8BE7-311DAE80C978}" destId="{6AF5E3BC-8B6B-40F9-850B-FC90983774DC}" srcOrd="0" destOrd="0" presId="urn:microsoft.com/office/officeart/2005/8/layout/hierarchy1"/>
    <dgm:cxn modelId="{AF853ED8-0694-4CC5-AA68-2CD755D3BA32}" type="presOf" srcId="{4BBE17DD-FD7E-47F2-8227-6458A550BA15}" destId="{5B828AD5-3084-45B6-AB52-6ABCB36FDCAC}" srcOrd="0" destOrd="0" presId="urn:microsoft.com/office/officeart/2005/8/layout/hierarchy1"/>
    <dgm:cxn modelId="{27B24FCF-9D2E-4D43-93C5-0B7E735627CE}" type="presOf" srcId="{32F075A2-F24D-4C88-AB64-29E133F62552}" destId="{603614B7-3DFD-420F-80FE-8ACAB861D318}" srcOrd="0" destOrd="0" presId="urn:microsoft.com/office/officeart/2005/8/layout/hierarchy1"/>
    <dgm:cxn modelId="{8C9D64CB-C7AB-4475-9C61-537944BEC6D7}" type="presOf" srcId="{807FFE67-A6E0-4F1D-904A-9EF6B9E35019}" destId="{6B08A7BF-C267-4BD9-A93D-C4CC7A462F1F}" srcOrd="0" destOrd="0" presId="urn:microsoft.com/office/officeart/2005/8/layout/hierarchy1"/>
    <dgm:cxn modelId="{E5634D99-741A-47F9-A6C1-D98AAC7F904D}" srcId="{6EB4CEEA-9CA5-421D-B281-6C438C315CC9}" destId="{15B2FCE1-5AFE-42E5-9B87-F469245E80F2}" srcOrd="0" destOrd="0" parTransId="{016B51EF-E5A1-48B2-B454-32C2C6FBBD80}" sibTransId="{26F76826-9916-49CA-B721-3770702E2511}"/>
    <dgm:cxn modelId="{9C1FD56F-7F85-494A-8672-D9B4B3DF7C09}" type="presParOf" srcId="{CAEC8901-C1E0-4A6C-B226-2C9F56201A2F}" destId="{88A8B560-6711-4FB9-BA90-1D7157361BE8}" srcOrd="0" destOrd="0" presId="urn:microsoft.com/office/officeart/2005/8/layout/hierarchy1"/>
    <dgm:cxn modelId="{02DAB51C-F272-4316-B340-5C18844A4291}" type="presParOf" srcId="{88A8B560-6711-4FB9-BA90-1D7157361BE8}" destId="{A5AB1BD5-DE8A-4CD6-9E03-50E163C22C92}" srcOrd="0" destOrd="0" presId="urn:microsoft.com/office/officeart/2005/8/layout/hierarchy1"/>
    <dgm:cxn modelId="{70C34F6C-BAD0-49ED-BB0A-98EBCC0332F2}" type="presParOf" srcId="{A5AB1BD5-DE8A-4CD6-9E03-50E163C22C92}" destId="{D6601240-F164-4883-A110-D18F20FFACEF}" srcOrd="0" destOrd="0" presId="urn:microsoft.com/office/officeart/2005/8/layout/hierarchy1"/>
    <dgm:cxn modelId="{19693EC8-DAE3-4BEC-98C8-47E6507881B8}" type="presParOf" srcId="{A5AB1BD5-DE8A-4CD6-9E03-50E163C22C92}" destId="{CB8F48B5-65E5-4526-8D6E-E8B9999A20C4}" srcOrd="1" destOrd="0" presId="urn:microsoft.com/office/officeart/2005/8/layout/hierarchy1"/>
    <dgm:cxn modelId="{60309F6C-961D-4CCB-AA2F-B5C596A529B7}" type="presParOf" srcId="{88A8B560-6711-4FB9-BA90-1D7157361BE8}" destId="{6A3ADD94-169F-4EE5-AE87-026BD841DC22}" srcOrd="1" destOrd="0" presId="urn:microsoft.com/office/officeart/2005/8/layout/hierarchy1"/>
    <dgm:cxn modelId="{DB6BE1AB-E7D3-4BF1-84A9-D0BA89B3FB96}" type="presParOf" srcId="{6A3ADD94-169F-4EE5-AE87-026BD841DC22}" destId="{774A5C28-7B81-4665-8877-5509DB913657}" srcOrd="0" destOrd="0" presId="urn:microsoft.com/office/officeart/2005/8/layout/hierarchy1"/>
    <dgm:cxn modelId="{0F30A935-96D9-4F12-BB50-39EA825B9D4D}" type="presParOf" srcId="{6A3ADD94-169F-4EE5-AE87-026BD841DC22}" destId="{B6F0303D-CC33-4390-952E-87024A4C4895}" srcOrd="1" destOrd="0" presId="urn:microsoft.com/office/officeart/2005/8/layout/hierarchy1"/>
    <dgm:cxn modelId="{0CEF047D-B56F-45B4-9FA0-01F0BBAAED8D}" type="presParOf" srcId="{B6F0303D-CC33-4390-952E-87024A4C4895}" destId="{DE5EE676-B460-4FBE-98F0-01CBD1397BEA}" srcOrd="0" destOrd="0" presId="urn:microsoft.com/office/officeart/2005/8/layout/hierarchy1"/>
    <dgm:cxn modelId="{84B28402-C1C2-498D-9B48-40AEC413F7F0}" type="presParOf" srcId="{DE5EE676-B460-4FBE-98F0-01CBD1397BEA}" destId="{92251B63-5D29-4922-81FB-CFF9A17801E4}" srcOrd="0" destOrd="0" presId="urn:microsoft.com/office/officeart/2005/8/layout/hierarchy1"/>
    <dgm:cxn modelId="{A2FED6F7-6619-4320-B510-6FD7C66F2911}" type="presParOf" srcId="{DE5EE676-B460-4FBE-98F0-01CBD1397BEA}" destId="{ED6EE674-5519-4245-B30C-7849C75D82B7}" srcOrd="1" destOrd="0" presId="urn:microsoft.com/office/officeart/2005/8/layout/hierarchy1"/>
    <dgm:cxn modelId="{5F1BADED-E2F4-41E0-8449-A3A47EBB296A}" type="presParOf" srcId="{B6F0303D-CC33-4390-952E-87024A4C4895}" destId="{76828FFE-BC29-4B76-A9C4-BD6C7DF63F8F}" srcOrd="1" destOrd="0" presId="urn:microsoft.com/office/officeart/2005/8/layout/hierarchy1"/>
    <dgm:cxn modelId="{13CB78E7-EB5C-4292-A774-D7624972BAB5}" type="presParOf" srcId="{76828FFE-BC29-4B76-A9C4-BD6C7DF63F8F}" destId="{A1BE87F8-A35A-48BF-A341-8EDEC4E14B37}" srcOrd="0" destOrd="0" presId="urn:microsoft.com/office/officeart/2005/8/layout/hierarchy1"/>
    <dgm:cxn modelId="{9D055FDF-AB8E-467B-AC82-DC4E84879631}" type="presParOf" srcId="{76828FFE-BC29-4B76-A9C4-BD6C7DF63F8F}" destId="{B32D5995-2A97-43B0-9846-6230757F1799}" srcOrd="1" destOrd="0" presId="urn:microsoft.com/office/officeart/2005/8/layout/hierarchy1"/>
    <dgm:cxn modelId="{0DA8579B-A873-46A0-A34A-67E48F66BD25}" type="presParOf" srcId="{B32D5995-2A97-43B0-9846-6230757F1799}" destId="{CE882B21-0953-4AEC-8A42-0A943FD894A3}" srcOrd="0" destOrd="0" presId="urn:microsoft.com/office/officeart/2005/8/layout/hierarchy1"/>
    <dgm:cxn modelId="{24F47D96-1312-4028-954D-F14DE3322D56}" type="presParOf" srcId="{CE882B21-0953-4AEC-8A42-0A943FD894A3}" destId="{B6B212F5-0D7F-40C8-9246-A207CCA418B7}" srcOrd="0" destOrd="0" presId="urn:microsoft.com/office/officeart/2005/8/layout/hierarchy1"/>
    <dgm:cxn modelId="{1F1E48D2-F9E5-4E08-8522-9B25E56A1337}" type="presParOf" srcId="{CE882B21-0953-4AEC-8A42-0A943FD894A3}" destId="{D4C80968-0BEB-4E11-8597-9C29C831373B}" srcOrd="1" destOrd="0" presId="urn:microsoft.com/office/officeart/2005/8/layout/hierarchy1"/>
    <dgm:cxn modelId="{CAA57E18-2EB8-49AB-9BA0-1C52B29981E9}" type="presParOf" srcId="{B32D5995-2A97-43B0-9846-6230757F1799}" destId="{8AF1A226-CC3F-4085-818C-B79FDD52FCD7}" srcOrd="1" destOrd="0" presId="urn:microsoft.com/office/officeart/2005/8/layout/hierarchy1"/>
    <dgm:cxn modelId="{1549A781-1E60-42FE-95AD-447C27D1C88B}" type="presParOf" srcId="{8AF1A226-CC3F-4085-818C-B79FDD52FCD7}" destId="{00EB81E3-6434-4DEB-BEE0-AFEB69D72BA6}" srcOrd="0" destOrd="0" presId="urn:microsoft.com/office/officeart/2005/8/layout/hierarchy1"/>
    <dgm:cxn modelId="{F723E656-DC37-4753-B426-FFB02A8EA9DE}" type="presParOf" srcId="{8AF1A226-CC3F-4085-818C-B79FDD52FCD7}" destId="{E72732AD-3EA8-4CC3-BEA8-13905433E65C}" srcOrd="1" destOrd="0" presId="urn:microsoft.com/office/officeart/2005/8/layout/hierarchy1"/>
    <dgm:cxn modelId="{3EEEEFD2-334B-4941-8584-4DA50A022C34}" type="presParOf" srcId="{E72732AD-3EA8-4CC3-BEA8-13905433E65C}" destId="{2A795BE9-9D25-44A8-8F17-C82AE7955415}" srcOrd="0" destOrd="0" presId="urn:microsoft.com/office/officeart/2005/8/layout/hierarchy1"/>
    <dgm:cxn modelId="{D8871D41-9BC4-4A2A-BAD8-E68B6B0F6348}" type="presParOf" srcId="{2A795BE9-9D25-44A8-8F17-C82AE7955415}" destId="{2C6332BE-540B-4BCE-B33A-8FFE0E0D4F32}" srcOrd="0" destOrd="0" presId="urn:microsoft.com/office/officeart/2005/8/layout/hierarchy1"/>
    <dgm:cxn modelId="{0CFEB503-8F77-43FD-ACF0-13F9A9E08726}" type="presParOf" srcId="{2A795BE9-9D25-44A8-8F17-C82AE7955415}" destId="{2B63B8EA-37C4-41C5-A5BA-6C2603F9EAB4}" srcOrd="1" destOrd="0" presId="urn:microsoft.com/office/officeart/2005/8/layout/hierarchy1"/>
    <dgm:cxn modelId="{1A444A1D-90FD-4C95-A7BB-0091BAD25FD6}" type="presParOf" srcId="{E72732AD-3EA8-4CC3-BEA8-13905433E65C}" destId="{30D130C7-AEE9-4E02-B9C9-C1F13588B101}" srcOrd="1" destOrd="0" presId="urn:microsoft.com/office/officeart/2005/8/layout/hierarchy1"/>
    <dgm:cxn modelId="{A2004B21-1171-418C-889D-125E88984021}" type="presParOf" srcId="{76828FFE-BC29-4B76-A9C4-BD6C7DF63F8F}" destId="{68EE44C9-1A76-4114-B485-BDE367AE1ADF}" srcOrd="2" destOrd="0" presId="urn:microsoft.com/office/officeart/2005/8/layout/hierarchy1"/>
    <dgm:cxn modelId="{EF6045B4-0302-4F29-A5EE-0D52C3B6087B}" type="presParOf" srcId="{76828FFE-BC29-4B76-A9C4-BD6C7DF63F8F}" destId="{A9CB65A3-951A-41BB-AA1C-7DB5FA98F44A}" srcOrd="3" destOrd="0" presId="urn:microsoft.com/office/officeart/2005/8/layout/hierarchy1"/>
    <dgm:cxn modelId="{872414D4-220A-4191-8AF4-E0A2B77E42EF}" type="presParOf" srcId="{A9CB65A3-951A-41BB-AA1C-7DB5FA98F44A}" destId="{3BBEC0F4-D014-4DE7-82A7-012812F1B773}" srcOrd="0" destOrd="0" presId="urn:microsoft.com/office/officeart/2005/8/layout/hierarchy1"/>
    <dgm:cxn modelId="{6F85ED12-321C-4C92-8095-103AABB70B3F}" type="presParOf" srcId="{3BBEC0F4-D014-4DE7-82A7-012812F1B773}" destId="{C12DD38D-CB8C-4774-BE46-D394D603CCB1}" srcOrd="0" destOrd="0" presId="urn:microsoft.com/office/officeart/2005/8/layout/hierarchy1"/>
    <dgm:cxn modelId="{4557469A-8048-48E4-9816-7012DA14BCF2}" type="presParOf" srcId="{3BBEC0F4-D014-4DE7-82A7-012812F1B773}" destId="{19F40236-E12D-4109-A250-373EAC55050B}" srcOrd="1" destOrd="0" presId="urn:microsoft.com/office/officeart/2005/8/layout/hierarchy1"/>
    <dgm:cxn modelId="{6A32D723-9FA9-415F-8956-2A97C79A2685}" type="presParOf" srcId="{A9CB65A3-951A-41BB-AA1C-7DB5FA98F44A}" destId="{3EB71BE7-CAE0-4A5D-B63F-F41F8DBEA643}" srcOrd="1" destOrd="0" presId="urn:microsoft.com/office/officeart/2005/8/layout/hierarchy1"/>
    <dgm:cxn modelId="{D8E10010-E9DA-4A3F-A8A3-87A247C7E875}" type="presParOf" srcId="{3EB71BE7-CAE0-4A5D-B63F-F41F8DBEA643}" destId="{753E5C4B-B3A3-46BD-BFF0-A12398932EEC}" srcOrd="0" destOrd="0" presId="urn:microsoft.com/office/officeart/2005/8/layout/hierarchy1"/>
    <dgm:cxn modelId="{BC20EBCA-C8B5-451A-BF00-CD334C4979C9}" type="presParOf" srcId="{3EB71BE7-CAE0-4A5D-B63F-F41F8DBEA643}" destId="{B0B54A06-2C2B-4538-AB34-CCE59C02078D}" srcOrd="1" destOrd="0" presId="urn:microsoft.com/office/officeart/2005/8/layout/hierarchy1"/>
    <dgm:cxn modelId="{0C754891-B0E7-4EE4-A97B-5BC0539EE971}" type="presParOf" srcId="{B0B54A06-2C2B-4538-AB34-CCE59C02078D}" destId="{BD93E866-1C59-4DD8-AF67-070B90E5D94F}" srcOrd="0" destOrd="0" presId="urn:microsoft.com/office/officeart/2005/8/layout/hierarchy1"/>
    <dgm:cxn modelId="{E9147979-8020-489A-8B27-86E2FB2E7217}" type="presParOf" srcId="{BD93E866-1C59-4DD8-AF67-070B90E5D94F}" destId="{BCA76415-83EA-41EB-8BCA-E98B214C651A}" srcOrd="0" destOrd="0" presId="urn:microsoft.com/office/officeart/2005/8/layout/hierarchy1"/>
    <dgm:cxn modelId="{4A2693A2-3574-45E5-86A2-EA6A8EBA2204}" type="presParOf" srcId="{BD93E866-1C59-4DD8-AF67-070B90E5D94F}" destId="{FCA7F2B2-D060-4CB9-807B-6B51AEFD68B5}" srcOrd="1" destOrd="0" presId="urn:microsoft.com/office/officeart/2005/8/layout/hierarchy1"/>
    <dgm:cxn modelId="{F2D4B1E4-A07E-4FFA-AB51-124997CF4527}" type="presParOf" srcId="{B0B54A06-2C2B-4538-AB34-CCE59C02078D}" destId="{C2E7235F-B752-4EBB-97E0-5A4FBBE4BDDF}" srcOrd="1" destOrd="0" presId="urn:microsoft.com/office/officeart/2005/8/layout/hierarchy1"/>
    <dgm:cxn modelId="{ED45C70E-B484-4211-AB1C-000B890126FA}" type="presParOf" srcId="{76828FFE-BC29-4B76-A9C4-BD6C7DF63F8F}" destId="{FB499A36-5A42-44E0-8CF0-E285E97E6C7F}" srcOrd="4" destOrd="0" presId="urn:microsoft.com/office/officeart/2005/8/layout/hierarchy1"/>
    <dgm:cxn modelId="{B7C79508-54B4-4F28-947F-2698B29ABFDF}" type="presParOf" srcId="{76828FFE-BC29-4B76-A9C4-BD6C7DF63F8F}" destId="{75A3629D-80D0-4466-8FB8-CDF2F0AC7105}" srcOrd="5" destOrd="0" presId="urn:microsoft.com/office/officeart/2005/8/layout/hierarchy1"/>
    <dgm:cxn modelId="{6A00B56A-F6FD-45C4-9120-15BF72C2464D}" type="presParOf" srcId="{75A3629D-80D0-4466-8FB8-CDF2F0AC7105}" destId="{053C32FD-57B1-4778-9776-DDC26364C48E}" srcOrd="0" destOrd="0" presId="urn:microsoft.com/office/officeart/2005/8/layout/hierarchy1"/>
    <dgm:cxn modelId="{C8A00161-0C9D-4EC5-A804-974A6883B06A}" type="presParOf" srcId="{053C32FD-57B1-4778-9776-DDC26364C48E}" destId="{B182D630-3806-4CCF-A49E-53F475EC07F3}" srcOrd="0" destOrd="0" presId="urn:microsoft.com/office/officeart/2005/8/layout/hierarchy1"/>
    <dgm:cxn modelId="{6975695E-F05A-4277-9828-1717D6616BAB}" type="presParOf" srcId="{053C32FD-57B1-4778-9776-DDC26364C48E}" destId="{04F9D3B8-F163-44EF-A728-4B88D6BEE612}" srcOrd="1" destOrd="0" presId="urn:microsoft.com/office/officeart/2005/8/layout/hierarchy1"/>
    <dgm:cxn modelId="{BDD24775-4469-49DE-925A-AD2F3011AB78}" type="presParOf" srcId="{75A3629D-80D0-4466-8FB8-CDF2F0AC7105}" destId="{35DE0F5F-F014-4861-BEDC-D825B819F491}" srcOrd="1" destOrd="0" presId="urn:microsoft.com/office/officeart/2005/8/layout/hierarchy1"/>
    <dgm:cxn modelId="{79370A32-7607-4682-AEBF-2EA762598648}" type="presParOf" srcId="{6A3ADD94-169F-4EE5-AE87-026BD841DC22}" destId="{6B08A7BF-C267-4BD9-A93D-C4CC7A462F1F}" srcOrd="2" destOrd="0" presId="urn:microsoft.com/office/officeart/2005/8/layout/hierarchy1"/>
    <dgm:cxn modelId="{4F1A83D4-A9A9-4D52-905E-C8075C6073BA}" type="presParOf" srcId="{6A3ADD94-169F-4EE5-AE87-026BD841DC22}" destId="{A885CB8D-7538-4484-AE5F-CD07EE1C9437}" srcOrd="3" destOrd="0" presId="urn:microsoft.com/office/officeart/2005/8/layout/hierarchy1"/>
    <dgm:cxn modelId="{4665E238-4BDC-49AC-A955-90222ED9E50D}" type="presParOf" srcId="{A885CB8D-7538-4484-AE5F-CD07EE1C9437}" destId="{08E9053F-C7E8-4FF4-BEFD-53C7062BA620}" srcOrd="0" destOrd="0" presId="urn:microsoft.com/office/officeart/2005/8/layout/hierarchy1"/>
    <dgm:cxn modelId="{146807A5-2D3E-4374-A23A-EED2AFB13CEA}" type="presParOf" srcId="{08E9053F-C7E8-4FF4-BEFD-53C7062BA620}" destId="{85241760-C704-44D5-AA3F-BB1F68622788}" srcOrd="0" destOrd="0" presId="urn:microsoft.com/office/officeart/2005/8/layout/hierarchy1"/>
    <dgm:cxn modelId="{359F6427-72F4-400A-9A19-ED826E5DA826}" type="presParOf" srcId="{08E9053F-C7E8-4FF4-BEFD-53C7062BA620}" destId="{6AF5E3BC-8B6B-40F9-850B-FC90983774DC}" srcOrd="1" destOrd="0" presId="urn:microsoft.com/office/officeart/2005/8/layout/hierarchy1"/>
    <dgm:cxn modelId="{8FD05013-F611-4D1C-A65C-6CB43840EB96}" type="presParOf" srcId="{A885CB8D-7538-4484-AE5F-CD07EE1C9437}" destId="{4D837877-6FF4-4BD4-A3D4-27EDEA8A473E}" srcOrd="1" destOrd="0" presId="urn:microsoft.com/office/officeart/2005/8/layout/hierarchy1"/>
    <dgm:cxn modelId="{E9B43D95-D755-46C3-9D96-6CDF515E0DFF}" type="presParOf" srcId="{4D837877-6FF4-4BD4-A3D4-27EDEA8A473E}" destId="{36192706-5EAB-4790-BA7A-973382B2FE80}" srcOrd="0" destOrd="0" presId="urn:microsoft.com/office/officeart/2005/8/layout/hierarchy1"/>
    <dgm:cxn modelId="{6411119A-9C34-4980-89C8-3CB1B9A989DF}" type="presParOf" srcId="{4D837877-6FF4-4BD4-A3D4-27EDEA8A473E}" destId="{98593FE2-EAD1-48CB-8841-5470DE5CA3F8}" srcOrd="1" destOrd="0" presId="urn:microsoft.com/office/officeart/2005/8/layout/hierarchy1"/>
    <dgm:cxn modelId="{666D42D1-6983-408F-9AA0-62816091382C}" type="presParOf" srcId="{98593FE2-EAD1-48CB-8841-5470DE5CA3F8}" destId="{231934DC-E05E-4514-A18E-A7A5B793858E}" srcOrd="0" destOrd="0" presId="urn:microsoft.com/office/officeart/2005/8/layout/hierarchy1"/>
    <dgm:cxn modelId="{7A5A1DEC-11CA-4E11-B489-57A06296CB5C}" type="presParOf" srcId="{231934DC-E05E-4514-A18E-A7A5B793858E}" destId="{0BD6BAB9-7686-4D4C-B619-27D0152B937A}" srcOrd="0" destOrd="0" presId="urn:microsoft.com/office/officeart/2005/8/layout/hierarchy1"/>
    <dgm:cxn modelId="{0ECB0954-3880-4042-8D5B-0141F7CE7F3C}" type="presParOf" srcId="{231934DC-E05E-4514-A18E-A7A5B793858E}" destId="{9A20875D-B6AC-473E-A461-AE3400D2FA4A}" srcOrd="1" destOrd="0" presId="urn:microsoft.com/office/officeart/2005/8/layout/hierarchy1"/>
    <dgm:cxn modelId="{050FACE8-A6AB-4C36-A660-FBDA1B87DE54}" type="presParOf" srcId="{98593FE2-EAD1-48CB-8841-5470DE5CA3F8}" destId="{FDBAB7FB-CB73-442D-A3ED-76412D727367}" srcOrd="1" destOrd="0" presId="urn:microsoft.com/office/officeart/2005/8/layout/hierarchy1"/>
    <dgm:cxn modelId="{72B41EC4-0774-4C5E-AA23-1CA477BC011F}" type="presParOf" srcId="{6A3ADD94-169F-4EE5-AE87-026BD841DC22}" destId="{BF9DB14E-4FAC-4104-92FA-B18AF571151F}" srcOrd="4" destOrd="0" presId="urn:microsoft.com/office/officeart/2005/8/layout/hierarchy1"/>
    <dgm:cxn modelId="{D632FD8F-97B9-4067-8493-D9D1E0491B5B}" type="presParOf" srcId="{6A3ADD94-169F-4EE5-AE87-026BD841DC22}" destId="{DC8E7203-DD2A-498F-A411-AFB5C157C598}" srcOrd="5" destOrd="0" presId="urn:microsoft.com/office/officeart/2005/8/layout/hierarchy1"/>
    <dgm:cxn modelId="{B7FBE75F-6DD2-436B-8C41-F94FC83DFC63}" type="presParOf" srcId="{DC8E7203-DD2A-498F-A411-AFB5C157C598}" destId="{17A56E66-A615-4B72-887F-502BF3B1F0E2}" srcOrd="0" destOrd="0" presId="urn:microsoft.com/office/officeart/2005/8/layout/hierarchy1"/>
    <dgm:cxn modelId="{17F1A944-D24C-4A31-ADFE-8816A33051F6}" type="presParOf" srcId="{17A56E66-A615-4B72-887F-502BF3B1F0E2}" destId="{555018DC-943E-46FA-844B-58A43C70E287}" srcOrd="0" destOrd="0" presId="urn:microsoft.com/office/officeart/2005/8/layout/hierarchy1"/>
    <dgm:cxn modelId="{7E5B8047-9B9F-4B8A-AFDB-4F6E15D903C7}" type="presParOf" srcId="{17A56E66-A615-4B72-887F-502BF3B1F0E2}" destId="{5B828AD5-3084-45B6-AB52-6ABCB36FDCAC}" srcOrd="1" destOrd="0" presId="urn:microsoft.com/office/officeart/2005/8/layout/hierarchy1"/>
    <dgm:cxn modelId="{C0B07D0F-8A02-4E08-B4B6-F0B818913BFF}" type="presParOf" srcId="{DC8E7203-DD2A-498F-A411-AFB5C157C598}" destId="{FD155439-ACF3-435C-A834-5B31C7422549}" srcOrd="1" destOrd="0" presId="urn:microsoft.com/office/officeart/2005/8/layout/hierarchy1"/>
    <dgm:cxn modelId="{ABF8911A-3255-4F0C-8FD2-18CB56E09C60}" type="presParOf" srcId="{FD155439-ACF3-435C-A834-5B31C7422549}" destId="{1E6D19DF-BFD4-455C-965A-F25AB8DB78CE}" srcOrd="0" destOrd="0" presId="urn:microsoft.com/office/officeart/2005/8/layout/hierarchy1"/>
    <dgm:cxn modelId="{CB6E9CD7-3996-4D77-BB18-B80A8D8EEF7B}" type="presParOf" srcId="{FD155439-ACF3-435C-A834-5B31C7422549}" destId="{7E5F4369-A6F1-4365-9C6B-67F9F6717E8B}" srcOrd="1" destOrd="0" presId="urn:microsoft.com/office/officeart/2005/8/layout/hierarchy1"/>
    <dgm:cxn modelId="{44B039C8-FF80-4677-A417-F5BB5DAB425C}" type="presParOf" srcId="{7E5F4369-A6F1-4365-9C6B-67F9F6717E8B}" destId="{D5BCAAD6-2B8F-4FD3-8656-9DB13B9A026C}" srcOrd="0" destOrd="0" presId="urn:microsoft.com/office/officeart/2005/8/layout/hierarchy1"/>
    <dgm:cxn modelId="{F56ABCFD-ED06-46E4-9391-0B7AA2683200}" type="presParOf" srcId="{D5BCAAD6-2B8F-4FD3-8656-9DB13B9A026C}" destId="{D10801DA-2312-415C-B10E-136EF7013666}" srcOrd="0" destOrd="0" presId="urn:microsoft.com/office/officeart/2005/8/layout/hierarchy1"/>
    <dgm:cxn modelId="{2F12D033-886C-46C4-B4EA-00C2EA967A2B}" type="presParOf" srcId="{D5BCAAD6-2B8F-4FD3-8656-9DB13B9A026C}" destId="{822A4B53-8EAA-497D-A283-1FD03345C35F}" srcOrd="1" destOrd="0" presId="urn:microsoft.com/office/officeart/2005/8/layout/hierarchy1"/>
    <dgm:cxn modelId="{E3839015-7865-48C9-9977-497A2AF1681F}" type="presParOf" srcId="{7E5F4369-A6F1-4365-9C6B-67F9F6717E8B}" destId="{5C0D13B0-F51E-49F3-BBA4-33E6422D3F46}" srcOrd="1" destOrd="0" presId="urn:microsoft.com/office/officeart/2005/8/layout/hierarchy1"/>
    <dgm:cxn modelId="{0FC7B355-0549-4E12-8844-5402CFD4CE3E}" type="presParOf" srcId="{FD155439-ACF3-435C-A834-5B31C7422549}" destId="{603614B7-3DFD-420F-80FE-8ACAB861D318}" srcOrd="2" destOrd="0" presId="urn:microsoft.com/office/officeart/2005/8/layout/hierarchy1"/>
    <dgm:cxn modelId="{163195DA-C5AD-4B89-A120-52B60B6A4290}" type="presParOf" srcId="{FD155439-ACF3-435C-A834-5B31C7422549}" destId="{633CC0A2-FC25-4469-B3CF-32695C1DE163}" srcOrd="3" destOrd="0" presId="urn:microsoft.com/office/officeart/2005/8/layout/hierarchy1"/>
    <dgm:cxn modelId="{A4757B3C-8EB5-4435-9DF6-89E17D2E6357}" type="presParOf" srcId="{633CC0A2-FC25-4469-B3CF-32695C1DE163}" destId="{B4537671-F49B-4A7E-A401-FDFC7521C5CD}" srcOrd="0" destOrd="0" presId="urn:microsoft.com/office/officeart/2005/8/layout/hierarchy1"/>
    <dgm:cxn modelId="{BCABF8D2-BB16-45C4-A31A-50151560D945}" type="presParOf" srcId="{B4537671-F49B-4A7E-A401-FDFC7521C5CD}" destId="{4693786F-7170-4F07-8D62-4015DC9E67A0}" srcOrd="0" destOrd="0" presId="urn:microsoft.com/office/officeart/2005/8/layout/hierarchy1"/>
    <dgm:cxn modelId="{AA64CE6A-AB96-47CB-9A8A-CDA561EBCFE9}" type="presParOf" srcId="{B4537671-F49B-4A7E-A401-FDFC7521C5CD}" destId="{B0C0A214-FC9E-4AEE-951F-2DF88A7BB138}" srcOrd="1" destOrd="0" presId="urn:microsoft.com/office/officeart/2005/8/layout/hierarchy1"/>
    <dgm:cxn modelId="{8A13647A-6C86-4D9F-BD29-0A01D4896621}" type="presParOf" srcId="{633CC0A2-FC25-4469-B3CF-32695C1DE163}" destId="{7C8BF8BD-BEB9-4765-9C2C-1CCFFBDB5A4F}" srcOrd="1" destOrd="0" presId="urn:microsoft.com/office/officeart/2005/8/layout/hierarchy1"/>
    <dgm:cxn modelId="{D461A7F5-BC6C-483B-BD62-18E7E6BF61C2}" type="presParOf" srcId="{FD155439-ACF3-435C-A834-5B31C7422549}" destId="{23A90223-1BAB-4C65-B733-30927DC9B053}" srcOrd="4" destOrd="0" presId="urn:microsoft.com/office/officeart/2005/8/layout/hierarchy1"/>
    <dgm:cxn modelId="{053E6979-C148-4D25-8E9F-9F2DF4EC956D}" type="presParOf" srcId="{FD155439-ACF3-435C-A834-5B31C7422549}" destId="{9B36A8A8-7DFE-4247-8DE2-EE91B1452F9F}" srcOrd="5" destOrd="0" presId="urn:microsoft.com/office/officeart/2005/8/layout/hierarchy1"/>
    <dgm:cxn modelId="{A50157C8-A1FD-4FA4-BD15-A7CC94853F72}" type="presParOf" srcId="{9B36A8A8-7DFE-4247-8DE2-EE91B1452F9F}" destId="{7B4445D7-BDEA-45DB-A670-6086FE51C17E}" srcOrd="0" destOrd="0" presId="urn:microsoft.com/office/officeart/2005/8/layout/hierarchy1"/>
    <dgm:cxn modelId="{C7355B66-55AB-4F06-A27A-C6B82081283A}" type="presParOf" srcId="{7B4445D7-BDEA-45DB-A670-6086FE51C17E}" destId="{4E711CF6-81D8-4ED7-9C71-9608AB1BF4F0}" srcOrd="0" destOrd="0" presId="urn:microsoft.com/office/officeart/2005/8/layout/hierarchy1"/>
    <dgm:cxn modelId="{48A46BF7-3C73-443D-9B12-E3EFED70B0CB}" type="presParOf" srcId="{7B4445D7-BDEA-45DB-A670-6086FE51C17E}" destId="{B08BBD29-9D4A-4361-A41C-5772C039CF55}" srcOrd="1" destOrd="0" presId="urn:microsoft.com/office/officeart/2005/8/layout/hierarchy1"/>
    <dgm:cxn modelId="{A237B7F8-9650-417E-AEAD-417B62980C4F}" type="presParOf" srcId="{9B36A8A8-7DFE-4247-8DE2-EE91B1452F9F}" destId="{FC1F7B1A-7E09-42D4-B3DF-1802986D05CC}" srcOrd="1" destOrd="0" presId="urn:microsoft.com/office/officeart/2005/8/layout/hierarchy1"/>
    <dgm:cxn modelId="{DA741804-9DDF-46E4-9E4E-1114DBE948CA}" type="presParOf" srcId="{6A3ADD94-169F-4EE5-AE87-026BD841DC22}" destId="{AD33CAB7-B61E-43BC-AB5E-CA166573173A}" srcOrd="6" destOrd="0" presId="urn:microsoft.com/office/officeart/2005/8/layout/hierarchy1"/>
    <dgm:cxn modelId="{30C3533B-7434-4594-B2CC-D0A62587721C}" type="presParOf" srcId="{6A3ADD94-169F-4EE5-AE87-026BD841DC22}" destId="{5C01E44F-BB11-49EB-8534-1C9B3815E294}" srcOrd="7" destOrd="0" presId="urn:microsoft.com/office/officeart/2005/8/layout/hierarchy1"/>
    <dgm:cxn modelId="{62F40BF3-6886-4B33-A320-E9A7EEF236FF}" type="presParOf" srcId="{5C01E44F-BB11-49EB-8534-1C9B3815E294}" destId="{DD32A719-94D1-45EA-A393-9B4E768C04C4}" srcOrd="0" destOrd="0" presId="urn:microsoft.com/office/officeart/2005/8/layout/hierarchy1"/>
    <dgm:cxn modelId="{A86E57FA-7370-4E1F-892A-22029D9C4636}" type="presParOf" srcId="{DD32A719-94D1-45EA-A393-9B4E768C04C4}" destId="{1A8E19AB-4551-455E-88E5-B83949F6760C}" srcOrd="0" destOrd="0" presId="urn:microsoft.com/office/officeart/2005/8/layout/hierarchy1"/>
    <dgm:cxn modelId="{2E9F2CBB-0FA0-48BE-984A-CEFA71C5C33F}" type="presParOf" srcId="{DD32A719-94D1-45EA-A393-9B4E768C04C4}" destId="{DB73FFEE-D058-4A47-909C-460E52A283AB}" srcOrd="1" destOrd="0" presId="urn:microsoft.com/office/officeart/2005/8/layout/hierarchy1"/>
    <dgm:cxn modelId="{18299D3D-B73A-4301-9BE2-6EE64130908E}" type="presParOf" srcId="{5C01E44F-BB11-49EB-8534-1C9B3815E294}" destId="{9D1D813A-193A-4965-8EC5-EFAA6E23E5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33CAB7-B61E-43BC-AB5E-CA166573173A}">
      <dsp:nvSpPr>
        <dsp:cNvPr id="0" name=""/>
        <dsp:cNvSpPr/>
      </dsp:nvSpPr>
      <dsp:spPr>
        <a:xfrm>
          <a:off x="6119616" y="650802"/>
          <a:ext cx="3802717" cy="48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6"/>
              </a:lnTo>
              <a:lnTo>
                <a:pt x="3802717" y="374066"/>
              </a:lnTo>
              <a:lnTo>
                <a:pt x="3802717" y="487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90223-1BAB-4C65-B733-30927DC9B053}">
      <dsp:nvSpPr>
        <dsp:cNvPr id="0" name=""/>
        <dsp:cNvSpPr/>
      </dsp:nvSpPr>
      <dsp:spPr>
        <a:xfrm>
          <a:off x="8420940" y="1918710"/>
          <a:ext cx="1501393" cy="35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64"/>
              </a:lnTo>
              <a:lnTo>
                <a:pt x="1501393" y="243464"/>
              </a:lnTo>
              <a:lnTo>
                <a:pt x="1501393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614B7-3DFD-420F-80FE-8ACAB861D318}">
      <dsp:nvSpPr>
        <dsp:cNvPr id="0" name=""/>
        <dsp:cNvSpPr/>
      </dsp:nvSpPr>
      <dsp:spPr>
        <a:xfrm>
          <a:off x="8375220" y="1918710"/>
          <a:ext cx="91440" cy="357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D19DF-BFD4-455C-965A-F25AB8DB78CE}">
      <dsp:nvSpPr>
        <dsp:cNvPr id="0" name=""/>
        <dsp:cNvSpPr/>
      </dsp:nvSpPr>
      <dsp:spPr>
        <a:xfrm>
          <a:off x="6919547" y="1918710"/>
          <a:ext cx="1501393" cy="357263"/>
        </a:xfrm>
        <a:custGeom>
          <a:avLst/>
          <a:gdLst/>
          <a:ahLst/>
          <a:cxnLst/>
          <a:rect l="0" t="0" r="0" b="0"/>
          <a:pathLst>
            <a:path>
              <a:moveTo>
                <a:pt x="1501393" y="0"/>
              </a:moveTo>
              <a:lnTo>
                <a:pt x="1501393" y="243464"/>
              </a:lnTo>
              <a:lnTo>
                <a:pt x="0" y="243464"/>
              </a:lnTo>
              <a:lnTo>
                <a:pt x="0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DB14E-4FAC-4104-92FA-B18AF571151F}">
      <dsp:nvSpPr>
        <dsp:cNvPr id="0" name=""/>
        <dsp:cNvSpPr/>
      </dsp:nvSpPr>
      <dsp:spPr>
        <a:xfrm>
          <a:off x="6119616" y="650802"/>
          <a:ext cx="2301324" cy="48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6"/>
              </a:lnTo>
              <a:lnTo>
                <a:pt x="2301324" y="374066"/>
              </a:lnTo>
              <a:lnTo>
                <a:pt x="2301324" y="487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92706-5EAB-4790-BA7A-973382B2FE80}">
      <dsp:nvSpPr>
        <dsp:cNvPr id="0" name=""/>
        <dsp:cNvSpPr/>
      </dsp:nvSpPr>
      <dsp:spPr>
        <a:xfrm>
          <a:off x="5372434" y="1918710"/>
          <a:ext cx="91440" cy="357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8A7BF-C267-4BD9-A93D-C4CC7A462F1F}">
      <dsp:nvSpPr>
        <dsp:cNvPr id="0" name=""/>
        <dsp:cNvSpPr/>
      </dsp:nvSpPr>
      <dsp:spPr>
        <a:xfrm>
          <a:off x="5418154" y="650802"/>
          <a:ext cx="701461" cy="487865"/>
        </a:xfrm>
        <a:custGeom>
          <a:avLst/>
          <a:gdLst/>
          <a:ahLst/>
          <a:cxnLst/>
          <a:rect l="0" t="0" r="0" b="0"/>
          <a:pathLst>
            <a:path>
              <a:moveTo>
                <a:pt x="701461" y="0"/>
              </a:moveTo>
              <a:lnTo>
                <a:pt x="701461" y="374066"/>
              </a:lnTo>
              <a:lnTo>
                <a:pt x="0" y="374066"/>
              </a:lnTo>
              <a:lnTo>
                <a:pt x="0" y="487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99A36-5A42-44E0-8CF0-E285E97E6C7F}">
      <dsp:nvSpPr>
        <dsp:cNvPr id="0" name=""/>
        <dsp:cNvSpPr/>
      </dsp:nvSpPr>
      <dsp:spPr>
        <a:xfrm>
          <a:off x="2415368" y="1918710"/>
          <a:ext cx="1501393" cy="35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64"/>
              </a:lnTo>
              <a:lnTo>
                <a:pt x="1501393" y="243464"/>
              </a:lnTo>
              <a:lnTo>
                <a:pt x="1501393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E5C4B-B3A3-46BD-BFF0-A12398932EEC}">
      <dsp:nvSpPr>
        <dsp:cNvPr id="0" name=""/>
        <dsp:cNvSpPr/>
      </dsp:nvSpPr>
      <dsp:spPr>
        <a:xfrm>
          <a:off x="2369648" y="3056015"/>
          <a:ext cx="91440" cy="357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E44C9-1A76-4114-B485-BDE367AE1ADF}">
      <dsp:nvSpPr>
        <dsp:cNvPr id="0" name=""/>
        <dsp:cNvSpPr/>
      </dsp:nvSpPr>
      <dsp:spPr>
        <a:xfrm>
          <a:off x="2369648" y="1918710"/>
          <a:ext cx="91440" cy="357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B81E3-6434-4DEB-BEE0-AFEB69D72BA6}">
      <dsp:nvSpPr>
        <dsp:cNvPr id="0" name=""/>
        <dsp:cNvSpPr/>
      </dsp:nvSpPr>
      <dsp:spPr>
        <a:xfrm>
          <a:off x="868255" y="3056015"/>
          <a:ext cx="91440" cy="357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E87F8-A35A-48BF-A341-8EDEC4E14B37}">
      <dsp:nvSpPr>
        <dsp:cNvPr id="0" name=""/>
        <dsp:cNvSpPr/>
      </dsp:nvSpPr>
      <dsp:spPr>
        <a:xfrm>
          <a:off x="913975" y="1918710"/>
          <a:ext cx="1501393" cy="357263"/>
        </a:xfrm>
        <a:custGeom>
          <a:avLst/>
          <a:gdLst/>
          <a:ahLst/>
          <a:cxnLst/>
          <a:rect l="0" t="0" r="0" b="0"/>
          <a:pathLst>
            <a:path>
              <a:moveTo>
                <a:pt x="1501393" y="0"/>
              </a:moveTo>
              <a:lnTo>
                <a:pt x="1501393" y="243464"/>
              </a:lnTo>
              <a:lnTo>
                <a:pt x="0" y="243464"/>
              </a:lnTo>
              <a:lnTo>
                <a:pt x="0" y="35726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A5C28-7B81-4665-8877-5509DB913657}">
      <dsp:nvSpPr>
        <dsp:cNvPr id="0" name=""/>
        <dsp:cNvSpPr/>
      </dsp:nvSpPr>
      <dsp:spPr>
        <a:xfrm>
          <a:off x="2415368" y="650802"/>
          <a:ext cx="3704247" cy="487865"/>
        </a:xfrm>
        <a:custGeom>
          <a:avLst/>
          <a:gdLst/>
          <a:ahLst/>
          <a:cxnLst/>
          <a:rect l="0" t="0" r="0" b="0"/>
          <a:pathLst>
            <a:path>
              <a:moveTo>
                <a:pt x="3704247" y="0"/>
              </a:moveTo>
              <a:lnTo>
                <a:pt x="3704247" y="374066"/>
              </a:lnTo>
              <a:lnTo>
                <a:pt x="0" y="374066"/>
              </a:lnTo>
              <a:lnTo>
                <a:pt x="0" y="487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01240-F164-4883-A110-D18F20FFACEF}">
      <dsp:nvSpPr>
        <dsp:cNvPr id="0" name=""/>
        <dsp:cNvSpPr/>
      </dsp:nvSpPr>
      <dsp:spPr>
        <a:xfrm>
          <a:off x="5505410" y="-129239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F48B5-65E5-4526-8D6E-E8B9999A20C4}">
      <dsp:nvSpPr>
        <dsp:cNvPr id="0" name=""/>
        <dsp:cNvSpPr/>
      </dsp:nvSpPr>
      <dsp:spPr>
        <a:xfrm>
          <a:off x="5641900" y="426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RPG</a:t>
          </a:r>
          <a:r>
            <a:rPr lang="zh-TW" altLang="en-US" sz="1500" kern="1200" dirty="0" smtClean="0"/>
            <a:t>介面 </a:t>
          </a:r>
          <a:endParaRPr lang="zh-TW" altLang="en-US" sz="1500" kern="1200" dirty="0"/>
        </a:p>
      </dsp:txBody>
      <dsp:txXfrm>
        <a:off x="5641900" y="426"/>
        <a:ext cx="1228412" cy="780041"/>
      </dsp:txXfrm>
    </dsp:sp>
    <dsp:sp modelId="{92251B63-5D29-4922-81FB-CFF9A17801E4}">
      <dsp:nvSpPr>
        <dsp:cNvPr id="0" name=""/>
        <dsp:cNvSpPr/>
      </dsp:nvSpPr>
      <dsp:spPr>
        <a:xfrm>
          <a:off x="1801162" y="1138668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EE674-5519-4245-B30C-7849C75D82B7}">
      <dsp:nvSpPr>
        <dsp:cNvPr id="0" name=""/>
        <dsp:cNvSpPr/>
      </dsp:nvSpPr>
      <dsp:spPr>
        <a:xfrm>
          <a:off x="1937652" y="1268334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玩家</a:t>
          </a:r>
          <a:endParaRPr lang="zh-TW" altLang="en-US" sz="1500" kern="1200" dirty="0"/>
        </a:p>
      </dsp:txBody>
      <dsp:txXfrm>
        <a:off x="1937652" y="1268334"/>
        <a:ext cx="1228412" cy="780041"/>
      </dsp:txXfrm>
    </dsp:sp>
    <dsp:sp modelId="{B6B212F5-0D7F-40C8-9246-A207CCA418B7}">
      <dsp:nvSpPr>
        <dsp:cNvPr id="0" name=""/>
        <dsp:cNvSpPr/>
      </dsp:nvSpPr>
      <dsp:spPr>
        <a:xfrm>
          <a:off x="299769" y="2275973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80968-0BEB-4E11-8597-9C29C831373B}">
      <dsp:nvSpPr>
        <dsp:cNvPr id="0" name=""/>
        <dsp:cNvSpPr/>
      </dsp:nvSpPr>
      <dsp:spPr>
        <a:xfrm>
          <a:off x="436259" y="2405639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等級</a:t>
          </a:r>
          <a:endParaRPr lang="zh-TW" altLang="en-US" sz="1500" kern="1200" dirty="0"/>
        </a:p>
      </dsp:txBody>
      <dsp:txXfrm>
        <a:off x="436259" y="2405639"/>
        <a:ext cx="1228412" cy="780041"/>
      </dsp:txXfrm>
    </dsp:sp>
    <dsp:sp modelId="{2C6332BE-540B-4BCE-B33A-8FFE0E0D4F32}">
      <dsp:nvSpPr>
        <dsp:cNvPr id="0" name=""/>
        <dsp:cNvSpPr/>
      </dsp:nvSpPr>
      <dsp:spPr>
        <a:xfrm>
          <a:off x="299769" y="3413278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3B8EA-37C4-41C5-A5BA-6C2603F9EAB4}">
      <dsp:nvSpPr>
        <dsp:cNvPr id="0" name=""/>
        <dsp:cNvSpPr/>
      </dsp:nvSpPr>
      <dsp:spPr>
        <a:xfrm>
          <a:off x="436259" y="3542944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經驗</a:t>
          </a:r>
          <a:endParaRPr lang="zh-TW" altLang="en-US" sz="1500" kern="1200" dirty="0"/>
        </a:p>
      </dsp:txBody>
      <dsp:txXfrm>
        <a:off x="436259" y="3542944"/>
        <a:ext cx="1228412" cy="780041"/>
      </dsp:txXfrm>
    </dsp:sp>
    <dsp:sp modelId="{C12DD38D-CB8C-4774-BE46-D394D603CCB1}">
      <dsp:nvSpPr>
        <dsp:cNvPr id="0" name=""/>
        <dsp:cNvSpPr/>
      </dsp:nvSpPr>
      <dsp:spPr>
        <a:xfrm>
          <a:off x="1801162" y="2275973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40236-E12D-4109-A250-373EAC55050B}">
      <dsp:nvSpPr>
        <dsp:cNvPr id="0" name=""/>
        <dsp:cNvSpPr/>
      </dsp:nvSpPr>
      <dsp:spPr>
        <a:xfrm>
          <a:off x="1937652" y="2405639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背包</a:t>
          </a:r>
          <a:endParaRPr lang="zh-TW" altLang="en-US" sz="1500" kern="1200" dirty="0"/>
        </a:p>
      </dsp:txBody>
      <dsp:txXfrm>
        <a:off x="1937652" y="2405639"/>
        <a:ext cx="1228412" cy="780041"/>
      </dsp:txXfrm>
    </dsp:sp>
    <dsp:sp modelId="{BCA76415-83EA-41EB-8BCA-E98B214C651A}">
      <dsp:nvSpPr>
        <dsp:cNvPr id="0" name=""/>
        <dsp:cNvSpPr/>
      </dsp:nvSpPr>
      <dsp:spPr>
        <a:xfrm>
          <a:off x="1801162" y="3413278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7F2B2-D060-4CB9-807B-6B51AEFD68B5}">
      <dsp:nvSpPr>
        <dsp:cNvPr id="0" name=""/>
        <dsp:cNvSpPr/>
      </dsp:nvSpPr>
      <dsp:spPr>
        <a:xfrm>
          <a:off x="1937652" y="3542944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藥水</a:t>
          </a:r>
          <a:endParaRPr lang="zh-TW" altLang="en-US" sz="1500" kern="1200" dirty="0"/>
        </a:p>
      </dsp:txBody>
      <dsp:txXfrm>
        <a:off x="1937652" y="3542944"/>
        <a:ext cx="1228412" cy="780041"/>
      </dsp:txXfrm>
    </dsp:sp>
    <dsp:sp modelId="{B182D630-3806-4CCF-A49E-53F475EC07F3}">
      <dsp:nvSpPr>
        <dsp:cNvPr id="0" name=""/>
        <dsp:cNvSpPr/>
      </dsp:nvSpPr>
      <dsp:spPr>
        <a:xfrm>
          <a:off x="3302555" y="2275973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D3B8-F163-44EF-A728-4B88D6BEE612}">
      <dsp:nvSpPr>
        <dsp:cNvPr id="0" name=""/>
        <dsp:cNvSpPr/>
      </dsp:nvSpPr>
      <dsp:spPr>
        <a:xfrm>
          <a:off x="3439045" y="2405639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轉職</a:t>
          </a:r>
          <a:endParaRPr lang="zh-TW" altLang="en-US" sz="1500" kern="1200" dirty="0"/>
        </a:p>
      </dsp:txBody>
      <dsp:txXfrm>
        <a:off x="3439045" y="2405639"/>
        <a:ext cx="1228412" cy="780041"/>
      </dsp:txXfrm>
    </dsp:sp>
    <dsp:sp modelId="{85241760-C704-44D5-AA3F-BB1F68622788}">
      <dsp:nvSpPr>
        <dsp:cNvPr id="0" name=""/>
        <dsp:cNvSpPr/>
      </dsp:nvSpPr>
      <dsp:spPr>
        <a:xfrm>
          <a:off x="4803948" y="1138668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5E3BC-8B6B-40F9-850B-FC90983774DC}">
      <dsp:nvSpPr>
        <dsp:cNvPr id="0" name=""/>
        <dsp:cNvSpPr/>
      </dsp:nvSpPr>
      <dsp:spPr>
        <a:xfrm>
          <a:off x="4940438" y="1268334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怪物</a:t>
          </a:r>
          <a:endParaRPr lang="zh-TW" altLang="en-US" sz="1500" kern="1200" dirty="0"/>
        </a:p>
      </dsp:txBody>
      <dsp:txXfrm>
        <a:off x="4940438" y="1268334"/>
        <a:ext cx="1228412" cy="780041"/>
      </dsp:txXfrm>
    </dsp:sp>
    <dsp:sp modelId="{0BD6BAB9-7686-4D4C-B619-27D0152B937A}">
      <dsp:nvSpPr>
        <dsp:cNvPr id="0" name=""/>
        <dsp:cNvSpPr/>
      </dsp:nvSpPr>
      <dsp:spPr>
        <a:xfrm>
          <a:off x="4803948" y="2275973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0875D-B6AC-473E-A461-AE3400D2FA4A}">
      <dsp:nvSpPr>
        <dsp:cNvPr id="0" name=""/>
        <dsp:cNvSpPr/>
      </dsp:nvSpPr>
      <dsp:spPr>
        <a:xfrm>
          <a:off x="4940438" y="2405639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LV1~LV10</a:t>
          </a:r>
          <a:endParaRPr lang="zh-TW" altLang="en-US" sz="1500" kern="1200" dirty="0"/>
        </a:p>
      </dsp:txBody>
      <dsp:txXfrm>
        <a:off x="4940438" y="2405639"/>
        <a:ext cx="1228412" cy="780041"/>
      </dsp:txXfrm>
    </dsp:sp>
    <dsp:sp modelId="{555018DC-943E-46FA-844B-58A43C70E287}">
      <dsp:nvSpPr>
        <dsp:cNvPr id="0" name=""/>
        <dsp:cNvSpPr/>
      </dsp:nvSpPr>
      <dsp:spPr>
        <a:xfrm>
          <a:off x="7806734" y="1138668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28AD5-3084-45B6-AB52-6ABCB36FDCAC}">
      <dsp:nvSpPr>
        <dsp:cNvPr id="0" name=""/>
        <dsp:cNvSpPr/>
      </dsp:nvSpPr>
      <dsp:spPr>
        <a:xfrm>
          <a:off x="7943224" y="1268334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戰鬥系統</a:t>
          </a:r>
          <a:endParaRPr lang="zh-TW" altLang="en-US" sz="1500" kern="1200" dirty="0"/>
        </a:p>
      </dsp:txBody>
      <dsp:txXfrm>
        <a:off x="7943224" y="1268334"/>
        <a:ext cx="1228412" cy="780041"/>
      </dsp:txXfrm>
    </dsp:sp>
    <dsp:sp modelId="{D10801DA-2312-415C-B10E-136EF7013666}">
      <dsp:nvSpPr>
        <dsp:cNvPr id="0" name=""/>
        <dsp:cNvSpPr/>
      </dsp:nvSpPr>
      <dsp:spPr>
        <a:xfrm>
          <a:off x="6305341" y="2275973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4B53-8EAA-497D-A283-1FD03345C35F}">
      <dsp:nvSpPr>
        <dsp:cNvPr id="0" name=""/>
        <dsp:cNvSpPr/>
      </dsp:nvSpPr>
      <dsp:spPr>
        <a:xfrm>
          <a:off x="6441831" y="2405639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攻擊</a:t>
          </a:r>
          <a:endParaRPr lang="zh-TW" altLang="en-US" sz="1500" kern="1200" dirty="0"/>
        </a:p>
      </dsp:txBody>
      <dsp:txXfrm>
        <a:off x="6441831" y="2405639"/>
        <a:ext cx="1228412" cy="780041"/>
      </dsp:txXfrm>
    </dsp:sp>
    <dsp:sp modelId="{4693786F-7170-4F07-8D62-4015DC9E67A0}">
      <dsp:nvSpPr>
        <dsp:cNvPr id="0" name=""/>
        <dsp:cNvSpPr/>
      </dsp:nvSpPr>
      <dsp:spPr>
        <a:xfrm>
          <a:off x="7806734" y="2275973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0A214-FC9E-4AEE-951F-2DF88A7BB138}">
      <dsp:nvSpPr>
        <dsp:cNvPr id="0" name=""/>
        <dsp:cNvSpPr/>
      </dsp:nvSpPr>
      <dsp:spPr>
        <a:xfrm>
          <a:off x="7943224" y="2405639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喝水</a:t>
          </a:r>
          <a:endParaRPr lang="zh-TW" altLang="en-US" sz="1500" kern="1200" dirty="0"/>
        </a:p>
      </dsp:txBody>
      <dsp:txXfrm>
        <a:off x="7943224" y="2405639"/>
        <a:ext cx="1228412" cy="780041"/>
      </dsp:txXfrm>
    </dsp:sp>
    <dsp:sp modelId="{4E711CF6-81D8-4ED7-9C71-9608AB1BF4F0}">
      <dsp:nvSpPr>
        <dsp:cNvPr id="0" name=""/>
        <dsp:cNvSpPr/>
      </dsp:nvSpPr>
      <dsp:spPr>
        <a:xfrm>
          <a:off x="9308127" y="2275973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BBD29-9D4A-4361-A41C-5772C039CF55}">
      <dsp:nvSpPr>
        <dsp:cNvPr id="0" name=""/>
        <dsp:cNvSpPr/>
      </dsp:nvSpPr>
      <dsp:spPr>
        <a:xfrm>
          <a:off x="9444617" y="2405639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逃跑</a:t>
          </a:r>
          <a:endParaRPr lang="zh-TW" altLang="en-US" sz="1500" kern="1200" dirty="0"/>
        </a:p>
      </dsp:txBody>
      <dsp:txXfrm>
        <a:off x="9444617" y="2405639"/>
        <a:ext cx="1228412" cy="780041"/>
      </dsp:txXfrm>
    </dsp:sp>
    <dsp:sp modelId="{1A8E19AB-4551-455E-88E5-B83949F6760C}">
      <dsp:nvSpPr>
        <dsp:cNvPr id="0" name=""/>
        <dsp:cNvSpPr/>
      </dsp:nvSpPr>
      <dsp:spPr>
        <a:xfrm>
          <a:off x="9308127" y="1138668"/>
          <a:ext cx="1228412" cy="78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3FFEE-D058-4A47-909C-460E52A283AB}">
      <dsp:nvSpPr>
        <dsp:cNvPr id="0" name=""/>
        <dsp:cNvSpPr/>
      </dsp:nvSpPr>
      <dsp:spPr>
        <a:xfrm>
          <a:off x="9444617" y="1268334"/>
          <a:ext cx="1228412" cy="780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問題集</a:t>
          </a:r>
          <a:r>
            <a:rPr lang="en-US" altLang="zh-TW" sz="1500" kern="1200" dirty="0" smtClean="0"/>
            <a:t>(</a:t>
          </a:r>
          <a:r>
            <a:rPr lang="zh-TW" altLang="en-US" sz="1500" kern="1200" dirty="0" smtClean="0"/>
            <a:t>介面</a:t>
          </a:r>
          <a:r>
            <a:rPr lang="en-US" altLang="zh-TW" sz="1500" kern="1200" dirty="0" smtClean="0"/>
            <a:t>)</a:t>
          </a:r>
          <a:endParaRPr lang="zh-TW" altLang="en-US" sz="1500" kern="1200" dirty="0"/>
        </a:p>
      </dsp:txBody>
      <dsp:txXfrm>
        <a:off x="9444617" y="1268334"/>
        <a:ext cx="1228412" cy="780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0447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55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10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9487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8685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089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6362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1621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054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38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6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262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2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385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2309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8229-66D0-4345-8EDC-6C0A99D57DEC}" type="datetimeFigureOut">
              <a:rPr lang="zh-TW" altLang="en-US" smtClean="0"/>
              <a:pPr/>
              <a:t>2016/11/24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86717-9BA9-467F-ABE7-8CEB64DD95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41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272187"/>
            <a:ext cx="7766936" cy="1646302"/>
          </a:xfrm>
        </p:spPr>
        <p:txBody>
          <a:bodyPr/>
          <a:lstStyle/>
          <a:p>
            <a:pPr algn="ctr"/>
            <a:r>
              <a:rPr lang="en-US" altLang="zh-TW" dirty="0" smtClean="0"/>
              <a:t>Java</a:t>
            </a:r>
            <a:r>
              <a:rPr lang="zh-TW" altLang="en-US" dirty="0" smtClean="0"/>
              <a:t>期末專案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Java</a:t>
            </a:r>
            <a:r>
              <a:rPr lang="zh-TW" altLang="en-US" dirty="0" smtClean="0"/>
              <a:t>專題讓</a:t>
            </a:r>
            <a:r>
              <a:rPr lang="zh-TW" altLang="en-US" dirty="0"/>
              <a:t>你寫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973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00357005</a:t>
            </a:r>
            <a:r>
              <a:rPr lang="zh-TW" altLang="en-US" dirty="0" smtClean="0"/>
              <a:t> 林祖慶</a:t>
            </a:r>
            <a:endParaRPr lang="en-US" altLang="zh-TW" dirty="0" smtClean="0"/>
          </a:p>
          <a:p>
            <a:r>
              <a:rPr lang="en-US" altLang="zh-TW" dirty="0" smtClean="0"/>
              <a:t>00357016</a:t>
            </a:r>
            <a:r>
              <a:rPr lang="zh-TW" altLang="en-US" dirty="0" smtClean="0"/>
              <a:t> 蔣定曄</a:t>
            </a:r>
            <a:endParaRPr lang="en-US" altLang="zh-TW" dirty="0" smtClean="0"/>
          </a:p>
          <a:p>
            <a:r>
              <a:rPr lang="en-US" altLang="zh-TW" dirty="0" smtClean="0"/>
              <a:t>00357046</a:t>
            </a:r>
            <a:r>
              <a:rPr lang="zh-TW" altLang="en-US" dirty="0" smtClean="0"/>
              <a:t> 蕭程駿</a:t>
            </a:r>
            <a:endParaRPr lang="en-US" altLang="zh-TW" dirty="0" smtClean="0"/>
          </a:p>
          <a:p>
            <a:r>
              <a:rPr lang="en-US" altLang="zh-TW" dirty="0" smtClean="0"/>
              <a:t>00357015</a:t>
            </a:r>
            <a:r>
              <a:rPr lang="zh-TW" altLang="en-US" dirty="0" smtClean="0"/>
              <a:t> 黃佳惠</a:t>
            </a:r>
            <a:endParaRPr lang="en-US" altLang="zh-TW" dirty="0" smtClean="0"/>
          </a:p>
          <a:p>
            <a:r>
              <a:rPr lang="en-US" altLang="zh-TW" dirty="0" smtClean="0"/>
              <a:t>00357051</a:t>
            </a:r>
            <a:r>
              <a:rPr lang="zh-TW" altLang="en-US" dirty="0" smtClean="0"/>
              <a:t> 許家瑀</a:t>
            </a:r>
            <a:endParaRPr lang="en-US" altLang="zh-TW" dirty="0" smtClean="0"/>
          </a:p>
          <a:p>
            <a:r>
              <a:rPr lang="en-US" altLang="zh-TW" dirty="0" smtClean="0"/>
              <a:t>00357149</a:t>
            </a:r>
            <a:r>
              <a:rPr lang="zh-TW" altLang="en-US" dirty="0" smtClean="0"/>
              <a:t> 吉天仲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80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使用者介面分析</a:t>
            </a:r>
            <a:r>
              <a:rPr lang="en-US" altLang="zh-TW" sz="4400" b="1" dirty="0" smtClean="0"/>
              <a:t>-</a:t>
            </a:r>
            <a:r>
              <a:rPr lang="zh-TW" altLang="en-US" sz="4400" b="1" dirty="0" smtClean="0"/>
              <a:t>戰鬥介面</a:t>
            </a:r>
            <a:r>
              <a:rPr lang="en-US" altLang="zh-TW" sz="4400" b="1" dirty="0" smtClean="0"/>
              <a:t>(</a:t>
            </a:r>
            <a:r>
              <a:rPr lang="zh-TW" altLang="en-US" sz="4400" b="1" dirty="0" smtClean="0"/>
              <a:t>結束</a:t>
            </a:r>
            <a:r>
              <a:rPr lang="en-US" altLang="zh-TW" sz="4400" b="1" dirty="0" smtClean="0"/>
              <a:t>)</a:t>
            </a:r>
            <a:endParaRPr lang="zh-TW" altLang="en-US" sz="4400" b="1" dirty="0"/>
          </a:p>
        </p:txBody>
      </p:sp>
      <p:pic>
        <p:nvPicPr>
          <p:cNvPr id="4" name="內容版面配置區 3" descr="戰鬥結束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0807" y="2160588"/>
            <a:ext cx="6710424" cy="3881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分工</a:t>
            </a:r>
            <a:endParaRPr lang="zh-TW" altLang="en-US" sz="4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72879768"/>
              </p:ext>
            </p:extLst>
          </p:nvPr>
        </p:nvGraphicFramePr>
        <p:xfrm>
          <a:off x="649705" y="2166351"/>
          <a:ext cx="862446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4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748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8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項目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工作內容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人員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9664"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主角系統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建立角色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名稱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、等級、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選擇職業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心情指數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肝指數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攻擊力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林祖慶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67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怪物系統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建立各式怪物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名稱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等級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血量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攻擊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力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許家瑀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67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戰鬥系統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BOSS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出現、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攻擊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行為、</a:t>
                      </a:r>
                      <a:r>
                        <a:rPr lang="zh-TW" altLang="zh-TW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逃跑</a:t>
                      </a:r>
                      <a:r>
                        <a:rPr lang="zh-TW" altLang="en-US" sz="20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、補血</a:t>
                      </a:r>
                      <a:endParaRPr lang="zh-TW" altLang="zh-TW" sz="20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蔣定曄、蕭程駿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背包系統、藥水系統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主角背包、藥水種類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黃佳惠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8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問題系統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建立各種</a:t>
                      </a:r>
                      <a:r>
                        <a:rPr lang="en-US" altLang="zh-TW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問題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吉天仲</a:t>
                      </a:r>
                      <a:endParaRPr lang="zh-TW" alt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28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時程</a:t>
            </a:r>
            <a:endParaRPr lang="zh-TW" altLang="en-US" sz="4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70663438"/>
              </p:ext>
            </p:extLst>
          </p:nvPr>
        </p:nvGraphicFramePr>
        <p:xfrm>
          <a:off x="204535" y="2160588"/>
          <a:ext cx="10635919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4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94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94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55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197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114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009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林祖慶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許家瑀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黃佳惠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蔣定曄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蕭程駿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吉天仲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11/28~12/4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角色名稱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怪物名稱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主角背包功能設計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建立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boss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等級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1~3JAVA</a:t>
                      </a: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問題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12/5~12/11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心情指數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等級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攻擊行為設計</a:t>
                      </a:r>
                      <a:endParaRPr lang="en-US" altLang="zh-TW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等級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4~6JAVA</a:t>
                      </a: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問題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12/12~12/18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肝指數、攻擊力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血量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藥水功能、類別設計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逃跑行為設計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等級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7~9JAVA</a:t>
                      </a: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問題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12/19~12/25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等級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攻擊力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補血行為設計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等級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10JAVA</a:t>
                      </a: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問題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12/26~1/1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各類圖示介面設計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1/3~1/9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整合測試</a:t>
                      </a:r>
                      <a:endParaRPr lang="zh-TW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24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4400" b="1" dirty="0" smtClean="0"/>
              <a:t>系統</a:t>
            </a:r>
            <a:r>
              <a:rPr lang="zh-TW" altLang="en-US" sz="4400" b="1" dirty="0" smtClean="0"/>
              <a:t>概述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sz="16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	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本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專案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為一個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RPG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遊戲，藉由在遊戲中不斷的闖關，學習到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的相關知識。</a:t>
            </a:r>
            <a:endParaRPr lang="en-US" altLang="zh-TW" sz="2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buNone/>
            </a:pPr>
            <a:endParaRPr lang="en-US" altLang="zh-TW" sz="2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buNone/>
            </a:pP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為了增加趣味性，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開發人員設計了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玩家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與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怪物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之間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的等級制度，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藉由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不斷的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挑戰不斷的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升等，碰上的怪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(JAVA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的問題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也會愈來愈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強呦</a:t>
            </a:r>
            <a:r>
              <a:rPr lang="zh-TW" altLang="zh-TW" sz="2400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且在特定等級，將會有強大的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BOSS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等你來挑戰，你還在等什麼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?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快來跟我們一起冒險吧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!</a:t>
            </a:r>
          </a:p>
          <a:p>
            <a:pPr algn="ctr">
              <a:buNone/>
            </a:pPr>
            <a:endParaRPr lang="en-US" altLang="zh-TW" sz="2400" b="1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zh-TW" sz="1600" b="1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系統特色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.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藉由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RPG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愉快的學習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JAVA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相關知識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zh-TW" altLang="zh-TW" sz="2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solidFill>
                  <a:schemeClr val="tx1"/>
                </a:solidFill>
              </a:rPr>
              <a:t>2.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簡單性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遊戲本身內容單純直觀，適合所有年齡層一同遊玩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zh-TW" altLang="zh-TW" sz="24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solidFill>
                  <a:schemeClr val="tx1"/>
                </a:solidFill>
              </a:rPr>
              <a:t>3.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對於資工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領域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專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精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的使用者，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將會有</a:t>
            </a:r>
            <a:r>
              <a:rPr lang="zh-TW" altLang="zh-TW" sz="2400" b="1" dirty="0" smtClean="0">
                <a:solidFill>
                  <a:schemeClr val="tx1"/>
                </a:solidFill>
              </a:rPr>
              <a:t>非常強烈的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共鳴</a:t>
            </a:r>
            <a:endParaRPr lang="zh-TW" altLang="zh-TW" sz="2400" b="1" dirty="0" smtClean="0">
              <a:solidFill>
                <a:schemeClr val="tx1"/>
              </a:solidFill>
            </a:endParaRPr>
          </a:p>
          <a:p>
            <a:endParaRPr lang="zh-TW" alt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94084" y="433136"/>
            <a:ext cx="8528044" cy="1106905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類別</a:t>
            </a:r>
            <a:r>
              <a:rPr lang="zh-TW" altLang="en-US" sz="4400" b="1" dirty="0"/>
              <a:t>圖</a:t>
            </a: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525699292"/>
              </p:ext>
            </p:extLst>
          </p:nvPr>
        </p:nvGraphicFramePr>
        <p:xfrm>
          <a:off x="0" y="1701800"/>
          <a:ext cx="109728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/>
              <a:t>系統需求</a:t>
            </a:r>
            <a:endParaRPr lang="zh-TW" altLang="en-US" sz="4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675745" y="1871041"/>
            <a:ext cx="4185623" cy="576262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  <a:latin typeface="+mn-ea"/>
              </a:rPr>
              <a:t>基本功能</a:t>
            </a:r>
            <a:endParaRPr lang="zh-TW" altLang="en-US" sz="3600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75745" y="2447303"/>
            <a:ext cx="4185623" cy="3304118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00050" lvl="1" indent="0" algn="ctr"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1.RPG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介面</a:t>
            </a:r>
            <a:endParaRPr lang="en-US" altLang="zh-TW" sz="3200" dirty="0">
              <a:solidFill>
                <a:schemeClr val="tx1"/>
              </a:solidFill>
              <a:latin typeface="+mn-ea"/>
            </a:endParaRPr>
          </a:p>
          <a:p>
            <a:pPr marL="400050" lvl="1" indent="0" algn="ctr"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戰鬥</a:t>
            </a:r>
            <a:endParaRPr lang="en-US" altLang="zh-TW" sz="3200" dirty="0">
              <a:solidFill>
                <a:schemeClr val="tx1"/>
              </a:solidFill>
              <a:latin typeface="+mn-ea"/>
            </a:endParaRPr>
          </a:p>
          <a:p>
            <a:pPr marL="400050" lvl="1" indent="0" algn="ctr"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轉職</a:t>
            </a:r>
            <a:endParaRPr lang="en-US" altLang="zh-TW" sz="3200" dirty="0">
              <a:solidFill>
                <a:schemeClr val="tx1"/>
              </a:solidFill>
              <a:latin typeface="+mn-ea"/>
            </a:endParaRPr>
          </a:p>
          <a:p>
            <a:pPr marL="400050" lvl="1" indent="0" algn="ctr"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體力回復</a:t>
            </a:r>
            <a:endParaRPr lang="en-US" altLang="zh-TW" sz="3200" dirty="0">
              <a:solidFill>
                <a:schemeClr val="tx1"/>
              </a:solidFill>
              <a:latin typeface="+mn-ea"/>
            </a:endParaRPr>
          </a:p>
          <a:p>
            <a:pPr marL="400050" lvl="1" indent="0" algn="ctr"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TW" sz="3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.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等級提升</a:t>
            </a:r>
          </a:p>
          <a:p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5088383" y="1871041"/>
            <a:ext cx="4185618" cy="576262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  <a:latin typeface="+mn-ea"/>
              </a:rPr>
              <a:t>選作功能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>
          <a:xfrm>
            <a:off x="5088384" y="2447304"/>
            <a:ext cx="4185617" cy="3304117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Font typeface="Wingdings 3" charset="2"/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1.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裝備系統</a:t>
            </a:r>
            <a:endParaRPr lang="en-US" altLang="zh-TW" sz="3200" dirty="0">
              <a:solidFill>
                <a:schemeClr val="tx1"/>
              </a:solidFill>
              <a:latin typeface="+mn-ea"/>
            </a:endParaRPr>
          </a:p>
          <a:p>
            <a:pPr marL="0" indent="0" algn="ctr">
              <a:buFont typeface="Wingdings 3" charset="2"/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2.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材料系統</a:t>
            </a:r>
            <a:endParaRPr lang="en-US" altLang="zh-TW" sz="3200" dirty="0">
              <a:solidFill>
                <a:schemeClr val="tx1"/>
              </a:solidFill>
              <a:latin typeface="+mn-ea"/>
            </a:endParaRPr>
          </a:p>
          <a:p>
            <a:pPr marL="0" indent="0" algn="ctr">
              <a:buFont typeface="Wingdings 3" charset="2"/>
              <a:buNone/>
            </a:pPr>
            <a:r>
              <a:rPr lang="en-US" altLang="zh-TW" sz="3200" dirty="0">
                <a:solidFill>
                  <a:schemeClr val="tx1"/>
                </a:solidFill>
                <a:latin typeface="+mn-ea"/>
              </a:rPr>
              <a:t>3.</a:t>
            </a:r>
            <a:r>
              <a:rPr lang="zh-TW" altLang="en-US" sz="3200" dirty="0">
                <a:solidFill>
                  <a:schemeClr val="tx1"/>
                </a:solidFill>
                <a:latin typeface="+mn-ea"/>
              </a:rPr>
              <a:t>稱號系統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49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使用者介面分析</a:t>
            </a:r>
            <a:r>
              <a:rPr lang="en-US" altLang="zh-TW" sz="4400" b="1" dirty="0" smtClean="0"/>
              <a:t>-</a:t>
            </a:r>
            <a:r>
              <a:rPr lang="zh-TW" altLang="en-US" sz="4400" b="1" dirty="0" smtClean="0"/>
              <a:t>登入畫面</a:t>
            </a:r>
            <a:endParaRPr lang="zh-TW" altLang="en-US" sz="4400" b="1" dirty="0"/>
          </a:p>
        </p:txBody>
      </p:sp>
      <p:pic>
        <p:nvPicPr>
          <p:cNvPr id="4" name="內容版面配置區 3" descr="主畫面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0843" y="2160588"/>
            <a:ext cx="6390351" cy="3881437"/>
          </a:xfr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6586331" y="4479235"/>
            <a:ext cx="1974573" cy="132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19930" y="4386470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ea"/>
              </a:rPr>
              <a:t>輸入暱稱</a:t>
            </a:r>
            <a:endParaRPr lang="zh-TW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使用者介面分析</a:t>
            </a:r>
            <a:r>
              <a:rPr lang="en-US" altLang="zh-TW" sz="4400" b="1" dirty="0" smtClean="0"/>
              <a:t>-</a:t>
            </a:r>
            <a:r>
              <a:rPr lang="zh-TW" altLang="en-US" sz="4400" b="1" dirty="0" smtClean="0"/>
              <a:t>角色</a:t>
            </a:r>
            <a:endParaRPr lang="zh-TW" altLang="en-US" sz="4400" b="1" dirty="0"/>
          </a:p>
        </p:txBody>
      </p:sp>
      <p:pic>
        <p:nvPicPr>
          <p:cNvPr id="4" name="內容版面配置區 3" descr="角色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0807" y="2160588"/>
            <a:ext cx="6710424" cy="3881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使用者介面分析</a:t>
            </a:r>
            <a:r>
              <a:rPr lang="en-US" altLang="zh-TW" sz="4400" b="1" dirty="0" smtClean="0"/>
              <a:t>-</a:t>
            </a:r>
            <a:r>
              <a:rPr lang="zh-TW" altLang="en-US" sz="4400" b="1" dirty="0" smtClean="0"/>
              <a:t>背包</a:t>
            </a:r>
            <a:endParaRPr lang="zh-TW" altLang="en-US" sz="4400" b="1" dirty="0"/>
          </a:p>
        </p:txBody>
      </p:sp>
      <p:pic>
        <p:nvPicPr>
          <p:cNvPr id="4" name="內容版面配置區 3" descr="背包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0807" y="2160588"/>
            <a:ext cx="6710424" cy="3881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 smtClean="0"/>
              <a:t>使用者介面分析</a:t>
            </a:r>
            <a:r>
              <a:rPr lang="en-US" altLang="zh-TW" sz="4400" b="1" dirty="0" smtClean="0"/>
              <a:t>-</a:t>
            </a:r>
            <a:r>
              <a:rPr lang="zh-TW" altLang="en-US" sz="4400" b="1" dirty="0" smtClean="0"/>
              <a:t>戰鬥介面</a:t>
            </a:r>
            <a:endParaRPr lang="zh-TW" altLang="en-US" sz="4400" b="1" dirty="0"/>
          </a:p>
        </p:txBody>
      </p:sp>
      <p:pic>
        <p:nvPicPr>
          <p:cNvPr id="4" name="內容版面配置區 3" descr="遭遇戰鬥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1851" y="1789528"/>
            <a:ext cx="5283575" cy="3881437"/>
          </a:xfrm>
        </p:spPr>
      </p:pic>
      <p:pic>
        <p:nvPicPr>
          <p:cNvPr id="5" name="內容版面配置區 3" descr="遭遇戰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0164" y="2606377"/>
            <a:ext cx="5283575" cy="30561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280452" y="4638261"/>
            <a:ext cx="1232453" cy="2782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711687" y="4717774"/>
            <a:ext cx="1179443" cy="1325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47723" y="2093844"/>
            <a:ext cx="43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點選戰鬥，會顯示問題</a:t>
            </a:r>
            <a:endParaRPr lang="zh-TW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多面向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312</Words>
  <Application>Microsoft Office PowerPoint</Application>
  <PresentationFormat>自訂</PresentationFormat>
  <Paragraphs>111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多面向</vt:lpstr>
      <vt:lpstr>Java期末專案  Java專題讓你寫Java</vt:lpstr>
      <vt:lpstr>系統概述</vt:lpstr>
      <vt:lpstr>系統特色</vt:lpstr>
      <vt:lpstr>類別圖</vt:lpstr>
      <vt:lpstr>系統需求</vt:lpstr>
      <vt:lpstr>使用者介面分析-登入畫面</vt:lpstr>
      <vt:lpstr>使用者介面分析-角色</vt:lpstr>
      <vt:lpstr>使用者介面分析-背包</vt:lpstr>
      <vt:lpstr>使用者介面分析-戰鬥介面</vt:lpstr>
      <vt:lpstr>使用者介面分析-戰鬥介面(結束)</vt:lpstr>
      <vt:lpstr>分工</vt:lpstr>
      <vt:lpstr>時程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Java期末專案讓你寫Java</dc:title>
  <dc:creator>許家瑀</dc:creator>
  <cp:lastModifiedBy>user1</cp:lastModifiedBy>
  <cp:revision>16</cp:revision>
  <dcterms:created xsi:type="dcterms:W3CDTF">2016-11-21T17:26:25Z</dcterms:created>
  <dcterms:modified xsi:type="dcterms:W3CDTF">2016-11-24T12:57:26Z</dcterms:modified>
</cp:coreProperties>
</file>