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0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9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F5090-E8FB-4131-B7CD-6D40DD57ABAA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85471-55ED-4046-A52C-8C8795008FC6}">
      <dgm:prSet phldrT="[Text]"/>
      <dgm:spPr/>
      <dgm:t>
        <a:bodyPr/>
        <a:lstStyle/>
        <a:p>
          <a:r>
            <a:rPr lang="en-US" dirty="0"/>
            <a:t>Problems</a:t>
          </a:r>
        </a:p>
      </dgm:t>
    </dgm:pt>
    <dgm:pt modelId="{38EB5BE9-25E2-4037-AAEA-86ADBE7E7801}" type="parTrans" cxnId="{9B952E16-DB38-4093-AB9B-58D09DBD85AE}">
      <dgm:prSet/>
      <dgm:spPr/>
      <dgm:t>
        <a:bodyPr/>
        <a:lstStyle/>
        <a:p>
          <a:endParaRPr lang="en-US"/>
        </a:p>
      </dgm:t>
    </dgm:pt>
    <dgm:pt modelId="{00506B13-E35B-41C8-A0C6-47AE29615E87}" type="sibTrans" cxnId="{9B952E16-DB38-4093-AB9B-58D09DBD85AE}">
      <dgm:prSet/>
      <dgm:spPr/>
      <dgm:t>
        <a:bodyPr/>
        <a:lstStyle/>
        <a:p>
          <a:endParaRPr lang="en-US"/>
        </a:p>
      </dgm:t>
    </dgm:pt>
    <dgm:pt modelId="{3ECE6BCF-59F1-47D3-A2A1-1DF4ADFFAC48}">
      <dgm:prSet phldrT="[Text]"/>
      <dgm:spPr/>
      <dgm:t>
        <a:bodyPr/>
        <a:lstStyle/>
        <a:p>
          <a:r>
            <a:rPr lang="en-US" dirty="0"/>
            <a:t>Environment Issues</a:t>
          </a:r>
        </a:p>
      </dgm:t>
    </dgm:pt>
    <dgm:pt modelId="{31F42695-18B0-4643-89A7-9696C708A7E9}" type="parTrans" cxnId="{6AF18162-3A5B-4541-98E3-FE8B5F375227}">
      <dgm:prSet/>
      <dgm:spPr/>
      <dgm:t>
        <a:bodyPr/>
        <a:lstStyle/>
        <a:p>
          <a:endParaRPr lang="en-US"/>
        </a:p>
      </dgm:t>
    </dgm:pt>
    <dgm:pt modelId="{E0EA4B64-0C73-41BF-9046-DCD11044B9E2}" type="sibTrans" cxnId="{6AF18162-3A5B-4541-98E3-FE8B5F375227}">
      <dgm:prSet/>
      <dgm:spPr/>
      <dgm:t>
        <a:bodyPr/>
        <a:lstStyle/>
        <a:p>
          <a:endParaRPr lang="en-US"/>
        </a:p>
      </dgm:t>
    </dgm:pt>
    <dgm:pt modelId="{ACFEE553-337D-4D70-8DC7-26E6DCFD8E90}">
      <dgm:prSet phldrT="[Text]"/>
      <dgm:spPr/>
      <dgm:t>
        <a:bodyPr/>
        <a:lstStyle/>
        <a:p>
          <a:r>
            <a:rPr lang="en-US"/>
            <a:t>Slow Deployment </a:t>
          </a:r>
          <a:endParaRPr lang="en-US" dirty="0"/>
        </a:p>
      </dgm:t>
    </dgm:pt>
    <dgm:pt modelId="{6FEF492D-9B45-44D5-BC03-6B085338528F}" type="parTrans" cxnId="{CB1EA54C-B588-4408-9417-F762540B5281}">
      <dgm:prSet/>
      <dgm:spPr/>
      <dgm:t>
        <a:bodyPr/>
        <a:lstStyle/>
        <a:p>
          <a:endParaRPr lang="en-US"/>
        </a:p>
      </dgm:t>
    </dgm:pt>
    <dgm:pt modelId="{9D7F7DF4-64F2-4E3A-8DFC-116AFD7E7D25}" type="sibTrans" cxnId="{CB1EA54C-B588-4408-9417-F762540B5281}">
      <dgm:prSet/>
      <dgm:spPr/>
      <dgm:t>
        <a:bodyPr/>
        <a:lstStyle/>
        <a:p>
          <a:endParaRPr lang="en-US"/>
        </a:p>
      </dgm:t>
    </dgm:pt>
    <dgm:pt modelId="{D7C9053F-7027-468E-BE83-50B5F26F6465}">
      <dgm:prSet phldrT="[Text]"/>
      <dgm:spPr/>
      <dgm:t>
        <a:bodyPr/>
        <a:lstStyle/>
        <a:p>
          <a:r>
            <a:rPr lang="en-US" dirty="0"/>
            <a:t>Dependency Hell</a:t>
          </a:r>
        </a:p>
      </dgm:t>
    </dgm:pt>
    <dgm:pt modelId="{FE193226-5052-4DAC-9720-36E9C44A065A}" type="parTrans" cxnId="{A9C1FB77-E39B-463C-BCF9-C1B554D2BB7D}">
      <dgm:prSet/>
      <dgm:spPr/>
      <dgm:t>
        <a:bodyPr/>
        <a:lstStyle/>
        <a:p>
          <a:endParaRPr lang="en-US"/>
        </a:p>
      </dgm:t>
    </dgm:pt>
    <dgm:pt modelId="{88785CBF-4144-491F-AB21-9981ADBAE75E}" type="sibTrans" cxnId="{A9C1FB77-E39B-463C-BCF9-C1B554D2BB7D}">
      <dgm:prSet/>
      <dgm:spPr/>
      <dgm:t>
        <a:bodyPr/>
        <a:lstStyle/>
        <a:p>
          <a:endParaRPr lang="en-US"/>
        </a:p>
      </dgm:t>
    </dgm:pt>
    <dgm:pt modelId="{56AB440B-696D-42FB-946A-44C0FC7A75E2}">
      <dgm:prSet/>
      <dgm:spPr/>
      <dgm:t>
        <a:bodyPr/>
        <a:lstStyle/>
        <a:p>
          <a:r>
            <a:rPr lang="en-US" dirty="0"/>
            <a:t>Inefficient Resource Utilization</a:t>
          </a:r>
        </a:p>
      </dgm:t>
    </dgm:pt>
    <dgm:pt modelId="{1C981AD6-BB16-4ED0-A8DD-5ACBEBC1F9BF}" type="parTrans" cxnId="{E746AE37-AA91-4DBF-87B3-A8852E28D9A1}">
      <dgm:prSet/>
      <dgm:spPr/>
      <dgm:t>
        <a:bodyPr/>
        <a:lstStyle/>
        <a:p>
          <a:endParaRPr lang="en-US"/>
        </a:p>
      </dgm:t>
    </dgm:pt>
    <dgm:pt modelId="{D1817B09-5EC1-46AA-B153-37945771BED1}" type="sibTrans" cxnId="{E746AE37-AA91-4DBF-87B3-A8852E28D9A1}">
      <dgm:prSet/>
      <dgm:spPr/>
      <dgm:t>
        <a:bodyPr/>
        <a:lstStyle/>
        <a:p>
          <a:endParaRPr lang="en-US"/>
        </a:p>
      </dgm:t>
    </dgm:pt>
    <dgm:pt modelId="{1F3B0658-F133-47E8-B10E-817681DC736F}">
      <dgm:prSet/>
      <dgm:spPr/>
      <dgm:t>
        <a:bodyPr/>
        <a:lstStyle/>
        <a:p>
          <a:r>
            <a:rPr lang="en-US" dirty="0"/>
            <a:t>Scaling</a:t>
          </a:r>
        </a:p>
      </dgm:t>
    </dgm:pt>
    <dgm:pt modelId="{30440745-CB9C-460E-95F1-DA95F4D764C6}" type="parTrans" cxnId="{62CE6656-DB64-4520-8B88-82D1D644C1BA}">
      <dgm:prSet/>
      <dgm:spPr/>
      <dgm:t>
        <a:bodyPr/>
        <a:lstStyle/>
        <a:p>
          <a:endParaRPr lang="en-US"/>
        </a:p>
      </dgm:t>
    </dgm:pt>
    <dgm:pt modelId="{B96EE0C3-0625-44E1-88D3-91190F46FD3D}" type="sibTrans" cxnId="{62CE6656-DB64-4520-8B88-82D1D644C1BA}">
      <dgm:prSet/>
      <dgm:spPr/>
      <dgm:t>
        <a:bodyPr/>
        <a:lstStyle/>
        <a:p>
          <a:endParaRPr lang="en-US"/>
        </a:p>
      </dgm:t>
    </dgm:pt>
    <dgm:pt modelId="{B5B4ADF8-CD84-46CC-B9D8-744229ACBC09}" type="pres">
      <dgm:prSet presAssocID="{F91F5090-E8FB-4131-B7CD-6D40DD57ABA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12853-B39C-4AAC-BC16-5EC304B722D2}" type="pres">
      <dgm:prSet presAssocID="{36585471-55ED-4046-A52C-8C8795008FC6}" presName="root1" presStyleCnt="0"/>
      <dgm:spPr/>
    </dgm:pt>
    <dgm:pt modelId="{20CBEE59-9ECD-468B-A935-71AB4356F29C}" type="pres">
      <dgm:prSet presAssocID="{36585471-55ED-4046-A52C-8C8795008FC6}" presName="LevelOneTextNode" presStyleLbl="node0" presStyleIdx="0" presStyleCnt="1">
        <dgm:presLayoutVars>
          <dgm:chPref val="3"/>
        </dgm:presLayoutVars>
      </dgm:prSet>
      <dgm:spPr/>
    </dgm:pt>
    <dgm:pt modelId="{975422E0-EBA5-4747-B238-5F5BE86EFC37}" type="pres">
      <dgm:prSet presAssocID="{36585471-55ED-4046-A52C-8C8795008FC6}" presName="level2hierChild" presStyleCnt="0"/>
      <dgm:spPr/>
    </dgm:pt>
    <dgm:pt modelId="{064D0AB3-03FC-4C93-9694-F001EBC28A4F}" type="pres">
      <dgm:prSet presAssocID="{31F42695-18B0-4643-89A7-9696C708A7E9}" presName="conn2-1" presStyleLbl="parChTrans1D2" presStyleIdx="0" presStyleCnt="5"/>
      <dgm:spPr/>
    </dgm:pt>
    <dgm:pt modelId="{EBC6820D-8E1B-4F17-BEC5-97D544F3CF43}" type="pres">
      <dgm:prSet presAssocID="{31F42695-18B0-4643-89A7-9696C708A7E9}" presName="connTx" presStyleLbl="parChTrans1D2" presStyleIdx="0" presStyleCnt="5"/>
      <dgm:spPr/>
    </dgm:pt>
    <dgm:pt modelId="{FB35F2D8-A8B3-4E0D-B4D1-ADC52A4E3205}" type="pres">
      <dgm:prSet presAssocID="{3ECE6BCF-59F1-47D3-A2A1-1DF4ADFFAC48}" presName="root2" presStyleCnt="0"/>
      <dgm:spPr/>
    </dgm:pt>
    <dgm:pt modelId="{663BDDC3-398D-41B2-946F-0A646990B649}" type="pres">
      <dgm:prSet presAssocID="{3ECE6BCF-59F1-47D3-A2A1-1DF4ADFFAC48}" presName="LevelTwoTextNode" presStyleLbl="node2" presStyleIdx="0" presStyleCnt="5">
        <dgm:presLayoutVars>
          <dgm:chPref val="3"/>
        </dgm:presLayoutVars>
      </dgm:prSet>
      <dgm:spPr/>
    </dgm:pt>
    <dgm:pt modelId="{D8B8C83A-96B2-40A1-A4F3-1BB7C0C4687E}" type="pres">
      <dgm:prSet presAssocID="{3ECE6BCF-59F1-47D3-A2A1-1DF4ADFFAC48}" presName="level3hierChild" presStyleCnt="0"/>
      <dgm:spPr/>
    </dgm:pt>
    <dgm:pt modelId="{84076EAD-5BEC-4231-80CD-154219ED2D98}" type="pres">
      <dgm:prSet presAssocID="{1C981AD6-BB16-4ED0-A8DD-5ACBEBC1F9BF}" presName="conn2-1" presStyleLbl="parChTrans1D2" presStyleIdx="1" presStyleCnt="5"/>
      <dgm:spPr/>
    </dgm:pt>
    <dgm:pt modelId="{130DAB29-EE8A-40FD-9D4F-90E31AE340CF}" type="pres">
      <dgm:prSet presAssocID="{1C981AD6-BB16-4ED0-A8DD-5ACBEBC1F9BF}" presName="connTx" presStyleLbl="parChTrans1D2" presStyleIdx="1" presStyleCnt="5"/>
      <dgm:spPr/>
    </dgm:pt>
    <dgm:pt modelId="{51CE0E82-1D77-49CD-901E-6829444B8897}" type="pres">
      <dgm:prSet presAssocID="{56AB440B-696D-42FB-946A-44C0FC7A75E2}" presName="root2" presStyleCnt="0"/>
      <dgm:spPr/>
    </dgm:pt>
    <dgm:pt modelId="{B62C0122-1F77-4C76-AC53-4ABF36DE6D0A}" type="pres">
      <dgm:prSet presAssocID="{56AB440B-696D-42FB-946A-44C0FC7A75E2}" presName="LevelTwoTextNode" presStyleLbl="node2" presStyleIdx="1" presStyleCnt="5">
        <dgm:presLayoutVars>
          <dgm:chPref val="3"/>
        </dgm:presLayoutVars>
      </dgm:prSet>
      <dgm:spPr/>
    </dgm:pt>
    <dgm:pt modelId="{4C4DCA66-5A75-4AAF-AEF1-12CBAB765D8B}" type="pres">
      <dgm:prSet presAssocID="{56AB440B-696D-42FB-946A-44C0FC7A75E2}" presName="level3hierChild" presStyleCnt="0"/>
      <dgm:spPr/>
    </dgm:pt>
    <dgm:pt modelId="{551D647A-DA42-4D0F-A0F2-CC40705DD7C0}" type="pres">
      <dgm:prSet presAssocID="{30440745-CB9C-460E-95F1-DA95F4D764C6}" presName="conn2-1" presStyleLbl="parChTrans1D2" presStyleIdx="2" presStyleCnt="5"/>
      <dgm:spPr/>
    </dgm:pt>
    <dgm:pt modelId="{DE925EF2-3EC1-4E98-BA16-B30A3A18DE11}" type="pres">
      <dgm:prSet presAssocID="{30440745-CB9C-460E-95F1-DA95F4D764C6}" presName="connTx" presStyleLbl="parChTrans1D2" presStyleIdx="2" presStyleCnt="5"/>
      <dgm:spPr/>
    </dgm:pt>
    <dgm:pt modelId="{2B770848-0232-4AAD-A12C-659B5A645D36}" type="pres">
      <dgm:prSet presAssocID="{1F3B0658-F133-47E8-B10E-817681DC736F}" presName="root2" presStyleCnt="0"/>
      <dgm:spPr/>
    </dgm:pt>
    <dgm:pt modelId="{3235DFE1-290C-486B-914B-1DA2F2372B1F}" type="pres">
      <dgm:prSet presAssocID="{1F3B0658-F133-47E8-B10E-817681DC736F}" presName="LevelTwoTextNode" presStyleLbl="node2" presStyleIdx="2" presStyleCnt="5">
        <dgm:presLayoutVars>
          <dgm:chPref val="3"/>
        </dgm:presLayoutVars>
      </dgm:prSet>
      <dgm:spPr/>
    </dgm:pt>
    <dgm:pt modelId="{32EB20C1-E2DB-416F-8385-EAE261E75623}" type="pres">
      <dgm:prSet presAssocID="{1F3B0658-F133-47E8-B10E-817681DC736F}" presName="level3hierChild" presStyleCnt="0"/>
      <dgm:spPr/>
    </dgm:pt>
    <dgm:pt modelId="{C5CAA23E-9E22-4E7F-9129-8D1BFBF307B6}" type="pres">
      <dgm:prSet presAssocID="{6FEF492D-9B45-44D5-BC03-6B085338528F}" presName="conn2-1" presStyleLbl="parChTrans1D2" presStyleIdx="3" presStyleCnt="5"/>
      <dgm:spPr/>
    </dgm:pt>
    <dgm:pt modelId="{D7DF5239-0BCC-4C1E-83AF-9349A621CBFE}" type="pres">
      <dgm:prSet presAssocID="{6FEF492D-9B45-44D5-BC03-6B085338528F}" presName="connTx" presStyleLbl="parChTrans1D2" presStyleIdx="3" presStyleCnt="5"/>
      <dgm:spPr/>
    </dgm:pt>
    <dgm:pt modelId="{1AAC28FE-6489-492C-8125-B1BB95712CAD}" type="pres">
      <dgm:prSet presAssocID="{ACFEE553-337D-4D70-8DC7-26E6DCFD8E90}" presName="root2" presStyleCnt="0"/>
      <dgm:spPr/>
    </dgm:pt>
    <dgm:pt modelId="{319EACB7-F876-4BE2-ABD1-C22454531AED}" type="pres">
      <dgm:prSet presAssocID="{ACFEE553-337D-4D70-8DC7-26E6DCFD8E90}" presName="LevelTwoTextNode" presStyleLbl="node2" presStyleIdx="3" presStyleCnt="5">
        <dgm:presLayoutVars>
          <dgm:chPref val="3"/>
        </dgm:presLayoutVars>
      </dgm:prSet>
      <dgm:spPr/>
    </dgm:pt>
    <dgm:pt modelId="{517119FF-8981-4D50-BF45-C1EAB9566477}" type="pres">
      <dgm:prSet presAssocID="{ACFEE553-337D-4D70-8DC7-26E6DCFD8E90}" presName="level3hierChild" presStyleCnt="0"/>
      <dgm:spPr/>
    </dgm:pt>
    <dgm:pt modelId="{EC298F14-A9E1-43CC-A738-DCD83373F31E}" type="pres">
      <dgm:prSet presAssocID="{FE193226-5052-4DAC-9720-36E9C44A065A}" presName="conn2-1" presStyleLbl="parChTrans1D2" presStyleIdx="4" presStyleCnt="5"/>
      <dgm:spPr/>
    </dgm:pt>
    <dgm:pt modelId="{11F93343-FAE6-4FCA-BB4B-1A7D8B66338D}" type="pres">
      <dgm:prSet presAssocID="{FE193226-5052-4DAC-9720-36E9C44A065A}" presName="connTx" presStyleLbl="parChTrans1D2" presStyleIdx="4" presStyleCnt="5"/>
      <dgm:spPr/>
    </dgm:pt>
    <dgm:pt modelId="{F4B18A12-8200-49CF-B9B0-8BDC14065E27}" type="pres">
      <dgm:prSet presAssocID="{D7C9053F-7027-468E-BE83-50B5F26F6465}" presName="root2" presStyleCnt="0"/>
      <dgm:spPr/>
    </dgm:pt>
    <dgm:pt modelId="{E521D7E3-130B-442E-9F90-8555612CBEB1}" type="pres">
      <dgm:prSet presAssocID="{D7C9053F-7027-468E-BE83-50B5F26F6465}" presName="LevelTwoTextNode" presStyleLbl="node2" presStyleIdx="4" presStyleCnt="5">
        <dgm:presLayoutVars>
          <dgm:chPref val="3"/>
        </dgm:presLayoutVars>
      </dgm:prSet>
      <dgm:spPr/>
    </dgm:pt>
    <dgm:pt modelId="{0908E24A-DDE4-409A-9A5E-62A8D126DA23}" type="pres">
      <dgm:prSet presAssocID="{D7C9053F-7027-468E-BE83-50B5F26F6465}" presName="level3hierChild" presStyleCnt="0"/>
      <dgm:spPr/>
    </dgm:pt>
  </dgm:ptLst>
  <dgm:cxnLst>
    <dgm:cxn modelId="{4ED96814-9622-43B9-8794-7069D52FF0F9}" type="presOf" srcId="{1F3B0658-F133-47E8-B10E-817681DC736F}" destId="{3235DFE1-290C-486B-914B-1DA2F2372B1F}" srcOrd="0" destOrd="0" presId="urn:microsoft.com/office/officeart/2008/layout/HorizontalMultiLevelHierarchy"/>
    <dgm:cxn modelId="{06B9F115-512B-4498-9254-091094FB44B0}" type="presOf" srcId="{1C981AD6-BB16-4ED0-A8DD-5ACBEBC1F9BF}" destId="{130DAB29-EE8A-40FD-9D4F-90E31AE340CF}" srcOrd="1" destOrd="0" presId="urn:microsoft.com/office/officeart/2008/layout/HorizontalMultiLevelHierarchy"/>
    <dgm:cxn modelId="{9B952E16-DB38-4093-AB9B-58D09DBD85AE}" srcId="{F91F5090-E8FB-4131-B7CD-6D40DD57ABAA}" destId="{36585471-55ED-4046-A52C-8C8795008FC6}" srcOrd="0" destOrd="0" parTransId="{38EB5BE9-25E2-4037-AAEA-86ADBE7E7801}" sibTransId="{00506B13-E35B-41C8-A0C6-47AE29615E87}"/>
    <dgm:cxn modelId="{292EF52E-9B74-48A6-AD44-22B4D27524D8}" type="presOf" srcId="{D7C9053F-7027-468E-BE83-50B5F26F6465}" destId="{E521D7E3-130B-442E-9F90-8555612CBEB1}" srcOrd="0" destOrd="0" presId="urn:microsoft.com/office/officeart/2008/layout/HorizontalMultiLevelHierarchy"/>
    <dgm:cxn modelId="{4FFE0A30-7D1A-4572-879E-50C56D3BD589}" type="presOf" srcId="{6FEF492D-9B45-44D5-BC03-6B085338528F}" destId="{C5CAA23E-9E22-4E7F-9129-8D1BFBF307B6}" srcOrd="0" destOrd="0" presId="urn:microsoft.com/office/officeart/2008/layout/HorizontalMultiLevelHierarchy"/>
    <dgm:cxn modelId="{3AF49635-8955-40D2-923B-4BA4B9813271}" type="presOf" srcId="{30440745-CB9C-460E-95F1-DA95F4D764C6}" destId="{DE925EF2-3EC1-4E98-BA16-B30A3A18DE11}" srcOrd="1" destOrd="0" presId="urn:microsoft.com/office/officeart/2008/layout/HorizontalMultiLevelHierarchy"/>
    <dgm:cxn modelId="{E746AE37-AA91-4DBF-87B3-A8852E28D9A1}" srcId="{36585471-55ED-4046-A52C-8C8795008FC6}" destId="{56AB440B-696D-42FB-946A-44C0FC7A75E2}" srcOrd="1" destOrd="0" parTransId="{1C981AD6-BB16-4ED0-A8DD-5ACBEBC1F9BF}" sibTransId="{D1817B09-5EC1-46AA-B153-37945771BED1}"/>
    <dgm:cxn modelId="{6AF18162-3A5B-4541-98E3-FE8B5F375227}" srcId="{36585471-55ED-4046-A52C-8C8795008FC6}" destId="{3ECE6BCF-59F1-47D3-A2A1-1DF4ADFFAC48}" srcOrd="0" destOrd="0" parTransId="{31F42695-18B0-4643-89A7-9696C708A7E9}" sibTransId="{E0EA4B64-0C73-41BF-9046-DCD11044B9E2}"/>
    <dgm:cxn modelId="{6546C464-EB61-41F1-B033-BD8E38937999}" type="presOf" srcId="{31F42695-18B0-4643-89A7-9696C708A7E9}" destId="{EBC6820D-8E1B-4F17-BEC5-97D544F3CF43}" srcOrd="1" destOrd="0" presId="urn:microsoft.com/office/officeart/2008/layout/HorizontalMultiLevelHierarchy"/>
    <dgm:cxn modelId="{5ABECF45-54DB-4139-AB0B-630F24736057}" type="presOf" srcId="{30440745-CB9C-460E-95F1-DA95F4D764C6}" destId="{551D647A-DA42-4D0F-A0F2-CC40705DD7C0}" srcOrd="0" destOrd="0" presId="urn:microsoft.com/office/officeart/2008/layout/HorizontalMultiLevelHierarchy"/>
    <dgm:cxn modelId="{1A31906A-DEEB-4344-8B02-00EC4DB3D46A}" type="presOf" srcId="{36585471-55ED-4046-A52C-8C8795008FC6}" destId="{20CBEE59-9ECD-468B-A935-71AB4356F29C}" srcOrd="0" destOrd="0" presId="urn:microsoft.com/office/officeart/2008/layout/HorizontalMultiLevelHierarchy"/>
    <dgm:cxn modelId="{CB1EA54C-B588-4408-9417-F762540B5281}" srcId="{36585471-55ED-4046-A52C-8C8795008FC6}" destId="{ACFEE553-337D-4D70-8DC7-26E6DCFD8E90}" srcOrd="3" destOrd="0" parTransId="{6FEF492D-9B45-44D5-BC03-6B085338528F}" sibTransId="{9D7F7DF4-64F2-4E3A-8DFC-116AFD7E7D25}"/>
    <dgm:cxn modelId="{0FB80E50-D6C9-41CA-9C2B-29553EE24B80}" type="presOf" srcId="{FE193226-5052-4DAC-9720-36E9C44A065A}" destId="{EC298F14-A9E1-43CC-A738-DCD83373F31E}" srcOrd="0" destOrd="0" presId="urn:microsoft.com/office/officeart/2008/layout/HorizontalMultiLevelHierarchy"/>
    <dgm:cxn modelId="{CEA2FA73-78CC-40A7-85EC-D5EE2AD15388}" type="presOf" srcId="{1C981AD6-BB16-4ED0-A8DD-5ACBEBC1F9BF}" destId="{84076EAD-5BEC-4231-80CD-154219ED2D98}" srcOrd="0" destOrd="0" presId="urn:microsoft.com/office/officeart/2008/layout/HorizontalMultiLevelHierarchy"/>
    <dgm:cxn modelId="{62CE6656-DB64-4520-8B88-82D1D644C1BA}" srcId="{36585471-55ED-4046-A52C-8C8795008FC6}" destId="{1F3B0658-F133-47E8-B10E-817681DC736F}" srcOrd="2" destOrd="0" parTransId="{30440745-CB9C-460E-95F1-DA95F4D764C6}" sibTransId="{B96EE0C3-0625-44E1-88D3-91190F46FD3D}"/>
    <dgm:cxn modelId="{A9C1FB77-E39B-463C-BCF9-C1B554D2BB7D}" srcId="{36585471-55ED-4046-A52C-8C8795008FC6}" destId="{D7C9053F-7027-468E-BE83-50B5F26F6465}" srcOrd="4" destOrd="0" parTransId="{FE193226-5052-4DAC-9720-36E9C44A065A}" sibTransId="{88785CBF-4144-491F-AB21-9981ADBAE75E}"/>
    <dgm:cxn modelId="{3A3F9685-76A3-4798-9F76-8EBF48806221}" type="presOf" srcId="{ACFEE553-337D-4D70-8DC7-26E6DCFD8E90}" destId="{319EACB7-F876-4BE2-ABD1-C22454531AED}" srcOrd="0" destOrd="0" presId="urn:microsoft.com/office/officeart/2008/layout/HorizontalMultiLevelHierarchy"/>
    <dgm:cxn modelId="{86E88188-6E08-4F97-B52C-4128D862A5D9}" type="presOf" srcId="{3ECE6BCF-59F1-47D3-A2A1-1DF4ADFFAC48}" destId="{663BDDC3-398D-41B2-946F-0A646990B649}" srcOrd="0" destOrd="0" presId="urn:microsoft.com/office/officeart/2008/layout/HorizontalMultiLevelHierarchy"/>
    <dgm:cxn modelId="{730D219F-29CC-4E3A-9988-1C6751F58435}" type="presOf" srcId="{31F42695-18B0-4643-89A7-9696C708A7E9}" destId="{064D0AB3-03FC-4C93-9694-F001EBC28A4F}" srcOrd="0" destOrd="0" presId="urn:microsoft.com/office/officeart/2008/layout/HorizontalMultiLevelHierarchy"/>
    <dgm:cxn modelId="{241800B9-3374-4408-8F8A-3FF7E014B923}" type="presOf" srcId="{56AB440B-696D-42FB-946A-44C0FC7A75E2}" destId="{B62C0122-1F77-4C76-AC53-4ABF36DE6D0A}" srcOrd="0" destOrd="0" presId="urn:microsoft.com/office/officeart/2008/layout/HorizontalMultiLevelHierarchy"/>
    <dgm:cxn modelId="{6D22C6C8-3482-4449-A83D-666740FCF167}" type="presOf" srcId="{FE193226-5052-4DAC-9720-36E9C44A065A}" destId="{11F93343-FAE6-4FCA-BB4B-1A7D8B66338D}" srcOrd="1" destOrd="0" presId="urn:microsoft.com/office/officeart/2008/layout/HorizontalMultiLevelHierarchy"/>
    <dgm:cxn modelId="{8F472AE2-3C96-4D95-BD91-232401927762}" type="presOf" srcId="{F91F5090-E8FB-4131-B7CD-6D40DD57ABAA}" destId="{B5B4ADF8-CD84-46CC-B9D8-744229ACBC09}" srcOrd="0" destOrd="0" presId="urn:microsoft.com/office/officeart/2008/layout/HorizontalMultiLevelHierarchy"/>
    <dgm:cxn modelId="{F69940E9-D4EC-47D0-9A6C-8759758709FA}" type="presOf" srcId="{6FEF492D-9B45-44D5-BC03-6B085338528F}" destId="{D7DF5239-0BCC-4C1E-83AF-9349A621CBFE}" srcOrd="1" destOrd="0" presId="urn:microsoft.com/office/officeart/2008/layout/HorizontalMultiLevelHierarchy"/>
    <dgm:cxn modelId="{9CABDAAB-DEC2-4208-A245-9651D7ED3B49}" type="presParOf" srcId="{B5B4ADF8-CD84-46CC-B9D8-744229ACBC09}" destId="{FB712853-B39C-4AAC-BC16-5EC304B722D2}" srcOrd="0" destOrd="0" presId="urn:microsoft.com/office/officeart/2008/layout/HorizontalMultiLevelHierarchy"/>
    <dgm:cxn modelId="{856F93E7-42C2-4B20-9F41-0A9E98157C2F}" type="presParOf" srcId="{FB712853-B39C-4AAC-BC16-5EC304B722D2}" destId="{20CBEE59-9ECD-468B-A935-71AB4356F29C}" srcOrd="0" destOrd="0" presId="urn:microsoft.com/office/officeart/2008/layout/HorizontalMultiLevelHierarchy"/>
    <dgm:cxn modelId="{4E60A767-C1CB-43CE-B7A5-126573C0FCEA}" type="presParOf" srcId="{FB712853-B39C-4AAC-BC16-5EC304B722D2}" destId="{975422E0-EBA5-4747-B238-5F5BE86EFC37}" srcOrd="1" destOrd="0" presId="urn:microsoft.com/office/officeart/2008/layout/HorizontalMultiLevelHierarchy"/>
    <dgm:cxn modelId="{0196EF1B-2900-44DB-800E-9FE95EEDC708}" type="presParOf" srcId="{975422E0-EBA5-4747-B238-5F5BE86EFC37}" destId="{064D0AB3-03FC-4C93-9694-F001EBC28A4F}" srcOrd="0" destOrd="0" presId="urn:microsoft.com/office/officeart/2008/layout/HorizontalMultiLevelHierarchy"/>
    <dgm:cxn modelId="{CBACF58A-2410-45B7-9E69-D5DCC6785027}" type="presParOf" srcId="{064D0AB3-03FC-4C93-9694-F001EBC28A4F}" destId="{EBC6820D-8E1B-4F17-BEC5-97D544F3CF43}" srcOrd="0" destOrd="0" presId="urn:microsoft.com/office/officeart/2008/layout/HorizontalMultiLevelHierarchy"/>
    <dgm:cxn modelId="{A5ECA813-48C5-4923-81F7-1080C4D8748B}" type="presParOf" srcId="{975422E0-EBA5-4747-B238-5F5BE86EFC37}" destId="{FB35F2D8-A8B3-4E0D-B4D1-ADC52A4E3205}" srcOrd="1" destOrd="0" presId="urn:microsoft.com/office/officeart/2008/layout/HorizontalMultiLevelHierarchy"/>
    <dgm:cxn modelId="{B43BCCDD-E700-45DA-8356-B9154A5E26AF}" type="presParOf" srcId="{FB35F2D8-A8B3-4E0D-B4D1-ADC52A4E3205}" destId="{663BDDC3-398D-41B2-946F-0A646990B649}" srcOrd="0" destOrd="0" presId="urn:microsoft.com/office/officeart/2008/layout/HorizontalMultiLevelHierarchy"/>
    <dgm:cxn modelId="{ABCDD77C-0E91-417F-9B2D-FC59EB34D10F}" type="presParOf" srcId="{FB35F2D8-A8B3-4E0D-B4D1-ADC52A4E3205}" destId="{D8B8C83A-96B2-40A1-A4F3-1BB7C0C4687E}" srcOrd="1" destOrd="0" presId="urn:microsoft.com/office/officeart/2008/layout/HorizontalMultiLevelHierarchy"/>
    <dgm:cxn modelId="{A79586B7-730C-49CA-A337-17F1BFCCA925}" type="presParOf" srcId="{975422E0-EBA5-4747-B238-5F5BE86EFC37}" destId="{84076EAD-5BEC-4231-80CD-154219ED2D98}" srcOrd="2" destOrd="0" presId="urn:microsoft.com/office/officeart/2008/layout/HorizontalMultiLevelHierarchy"/>
    <dgm:cxn modelId="{56FBF564-1FFB-46B7-BA49-831B9CC0322F}" type="presParOf" srcId="{84076EAD-5BEC-4231-80CD-154219ED2D98}" destId="{130DAB29-EE8A-40FD-9D4F-90E31AE340CF}" srcOrd="0" destOrd="0" presId="urn:microsoft.com/office/officeart/2008/layout/HorizontalMultiLevelHierarchy"/>
    <dgm:cxn modelId="{A9CA729C-E6C3-4917-B4DD-53F8741C7EEF}" type="presParOf" srcId="{975422E0-EBA5-4747-B238-5F5BE86EFC37}" destId="{51CE0E82-1D77-49CD-901E-6829444B8897}" srcOrd="3" destOrd="0" presId="urn:microsoft.com/office/officeart/2008/layout/HorizontalMultiLevelHierarchy"/>
    <dgm:cxn modelId="{AF1DDDE9-A74E-4B5C-A9BF-28881229DB72}" type="presParOf" srcId="{51CE0E82-1D77-49CD-901E-6829444B8897}" destId="{B62C0122-1F77-4C76-AC53-4ABF36DE6D0A}" srcOrd="0" destOrd="0" presId="urn:microsoft.com/office/officeart/2008/layout/HorizontalMultiLevelHierarchy"/>
    <dgm:cxn modelId="{B53301D7-6817-41CA-834D-8AA10951C55F}" type="presParOf" srcId="{51CE0E82-1D77-49CD-901E-6829444B8897}" destId="{4C4DCA66-5A75-4AAF-AEF1-12CBAB765D8B}" srcOrd="1" destOrd="0" presId="urn:microsoft.com/office/officeart/2008/layout/HorizontalMultiLevelHierarchy"/>
    <dgm:cxn modelId="{4C571F86-4734-4E8E-9A75-CDC7A66CEC6D}" type="presParOf" srcId="{975422E0-EBA5-4747-B238-5F5BE86EFC37}" destId="{551D647A-DA42-4D0F-A0F2-CC40705DD7C0}" srcOrd="4" destOrd="0" presId="urn:microsoft.com/office/officeart/2008/layout/HorizontalMultiLevelHierarchy"/>
    <dgm:cxn modelId="{2EE0938F-A849-43BE-92F1-AEA3F0C11C5B}" type="presParOf" srcId="{551D647A-DA42-4D0F-A0F2-CC40705DD7C0}" destId="{DE925EF2-3EC1-4E98-BA16-B30A3A18DE11}" srcOrd="0" destOrd="0" presId="urn:microsoft.com/office/officeart/2008/layout/HorizontalMultiLevelHierarchy"/>
    <dgm:cxn modelId="{3EC78DD6-5101-4192-AC94-71A63C46F7EF}" type="presParOf" srcId="{975422E0-EBA5-4747-B238-5F5BE86EFC37}" destId="{2B770848-0232-4AAD-A12C-659B5A645D36}" srcOrd="5" destOrd="0" presId="urn:microsoft.com/office/officeart/2008/layout/HorizontalMultiLevelHierarchy"/>
    <dgm:cxn modelId="{7AC614F3-6154-45BD-AC44-E4C52AEDC45C}" type="presParOf" srcId="{2B770848-0232-4AAD-A12C-659B5A645D36}" destId="{3235DFE1-290C-486B-914B-1DA2F2372B1F}" srcOrd="0" destOrd="0" presId="urn:microsoft.com/office/officeart/2008/layout/HorizontalMultiLevelHierarchy"/>
    <dgm:cxn modelId="{95B3D1A7-4A41-4D9B-8BE7-4EEBF8CD420D}" type="presParOf" srcId="{2B770848-0232-4AAD-A12C-659B5A645D36}" destId="{32EB20C1-E2DB-416F-8385-EAE261E75623}" srcOrd="1" destOrd="0" presId="urn:microsoft.com/office/officeart/2008/layout/HorizontalMultiLevelHierarchy"/>
    <dgm:cxn modelId="{6E6AF8CA-7DF1-40CF-8953-7ED2EAB0DF87}" type="presParOf" srcId="{975422E0-EBA5-4747-B238-5F5BE86EFC37}" destId="{C5CAA23E-9E22-4E7F-9129-8D1BFBF307B6}" srcOrd="6" destOrd="0" presId="urn:microsoft.com/office/officeart/2008/layout/HorizontalMultiLevelHierarchy"/>
    <dgm:cxn modelId="{F4DE098F-3540-4A48-BBA7-B0134433EEC0}" type="presParOf" srcId="{C5CAA23E-9E22-4E7F-9129-8D1BFBF307B6}" destId="{D7DF5239-0BCC-4C1E-83AF-9349A621CBFE}" srcOrd="0" destOrd="0" presId="urn:microsoft.com/office/officeart/2008/layout/HorizontalMultiLevelHierarchy"/>
    <dgm:cxn modelId="{5BCF21E3-D448-4140-9515-1D6AFAE482FF}" type="presParOf" srcId="{975422E0-EBA5-4747-B238-5F5BE86EFC37}" destId="{1AAC28FE-6489-492C-8125-B1BB95712CAD}" srcOrd="7" destOrd="0" presId="urn:microsoft.com/office/officeart/2008/layout/HorizontalMultiLevelHierarchy"/>
    <dgm:cxn modelId="{4765B908-9125-4173-B77E-9F3E2814162A}" type="presParOf" srcId="{1AAC28FE-6489-492C-8125-B1BB95712CAD}" destId="{319EACB7-F876-4BE2-ABD1-C22454531AED}" srcOrd="0" destOrd="0" presId="urn:microsoft.com/office/officeart/2008/layout/HorizontalMultiLevelHierarchy"/>
    <dgm:cxn modelId="{F4613E9D-2E89-46A7-AAD8-66CD7469F1B7}" type="presParOf" srcId="{1AAC28FE-6489-492C-8125-B1BB95712CAD}" destId="{517119FF-8981-4D50-BF45-C1EAB9566477}" srcOrd="1" destOrd="0" presId="urn:microsoft.com/office/officeart/2008/layout/HorizontalMultiLevelHierarchy"/>
    <dgm:cxn modelId="{419F8C52-EFBA-4EDB-BA4D-6CCA9EA909DF}" type="presParOf" srcId="{975422E0-EBA5-4747-B238-5F5BE86EFC37}" destId="{EC298F14-A9E1-43CC-A738-DCD83373F31E}" srcOrd="8" destOrd="0" presId="urn:microsoft.com/office/officeart/2008/layout/HorizontalMultiLevelHierarchy"/>
    <dgm:cxn modelId="{74CF4D2B-5170-45C7-AF99-921B395237A6}" type="presParOf" srcId="{EC298F14-A9E1-43CC-A738-DCD83373F31E}" destId="{11F93343-FAE6-4FCA-BB4B-1A7D8B66338D}" srcOrd="0" destOrd="0" presId="urn:microsoft.com/office/officeart/2008/layout/HorizontalMultiLevelHierarchy"/>
    <dgm:cxn modelId="{5E403719-D3D0-4B1E-82A8-55220292CB9A}" type="presParOf" srcId="{975422E0-EBA5-4747-B238-5F5BE86EFC37}" destId="{F4B18A12-8200-49CF-B9B0-8BDC14065E27}" srcOrd="9" destOrd="0" presId="urn:microsoft.com/office/officeart/2008/layout/HorizontalMultiLevelHierarchy"/>
    <dgm:cxn modelId="{DFAB7EC1-CA87-4D99-BA06-8E40DB1EA87C}" type="presParOf" srcId="{F4B18A12-8200-49CF-B9B0-8BDC14065E27}" destId="{E521D7E3-130B-442E-9F90-8555612CBEB1}" srcOrd="0" destOrd="0" presId="urn:microsoft.com/office/officeart/2008/layout/HorizontalMultiLevelHierarchy"/>
    <dgm:cxn modelId="{DD133870-A7D8-41B7-ABC7-9366D5595FE1}" type="presParOf" srcId="{F4B18A12-8200-49CF-B9B0-8BDC14065E27}" destId="{0908E24A-DDE4-409A-9A5E-62A8D126DA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b="0" dirty="0"/>
            <a:t>Containerization</a:t>
          </a:r>
          <a:r>
            <a:rPr lang="en-US" dirty="0"/>
            <a:t>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Consistent Environments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Simplified Deployment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86D737D-DBA8-4A16-B787-9B7DDC992541}">
      <dgm:prSet/>
      <dgm:spPr/>
      <dgm:t>
        <a:bodyPr/>
        <a:lstStyle/>
        <a:p>
          <a:r>
            <a:rPr lang="en-US" dirty="0"/>
            <a:t>Improved Collaboration</a:t>
          </a:r>
        </a:p>
      </dgm:t>
    </dgm:pt>
    <dgm:pt modelId="{0A703941-4299-4C64-95A0-C68B045047E5}" type="parTrans" cxnId="{0875A7B4-64BA-445D-82BD-C60187B78784}">
      <dgm:prSet/>
      <dgm:spPr/>
      <dgm:t>
        <a:bodyPr/>
        <a:lstStyle/>
        <a:p>
          <a:endParaRPr lang="en-US"/>
        </a:p>
      </dgm:t>
    </dgm:pt>
    <dgm:pt modelId="{B2A8DE62-6AB6-4B61-8230-07337A12AE69}" type="sibTrans" cxnId="{0875A7B4-64BA-445D-82BD-C60187B7878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C48DB40-0C05-4F07-80ED-371C8360133E}">
      <dgm:prSet/>
      <dgm:spPr/>
      <dgm:t>
        <a:bodyPr/>
        <a:lstStyle/>
        <a:p>
          <a:r>
            <a:rPr lang="en-US" dirty="0"/>
            <a:t>Enhanced Scalability</a:t>
          </a:r>
        </a:p>
      </dgm:t>
    </dgm:pt>
    <dgm:pt modelId="{38448D7F-5B74-4288-ACCE-E07C7BB8F7B9}" type="parTrans" cxnId="{0E8533C6-9963-41F2-9B6D-6965283BD1E4}">
      <dgm:prSet/>
      <dgm:spPr/>
      <dgm:t>
        <a:bodyPr/>
        <a:lstStyle/>
        <a:p>
          <a:endParaRPr lang="en-US"/>
        </a:p>
      </dgm:t>
    </dgm:pt>
    <dgm:pt modelId="{184BFF08-4C6D-43AD-BE4C-468D61AD0185}" type="sibTrans" cxnId="{0E8533C6-9963-41F2-9B6D-6965283BD1E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5"/>
      <dgm:spPr/>
    </dgm:pt>
    <dgm:pt modelId="{15536E38-36FE-4A51-B620-2715BFAD5475}" type="pres">
      <dgm:prSet presAssocID="{23210C7F-6847-491E-BE1F-A79529AF2B8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5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5"/>
      <dgm:spPr/>
    </dgm:pt>
    <dgm:pt modelId="{379B8CE4-8135-4F2C-A5A0-E55EBE328E9A}" type="pres">
      <dgm:prSet presAssocID="{FBAA44FF-54DE-45C8-9FAC-512C4027723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5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5"/>
      <dgm:spPr/>
    </dgm:pt>
    <dgm:pt modelId="{68AC9669-DC11-473A-AA2E-579A44E78C37}" type="pres">
      <dgm:prSet presAssocID="{196DA4DC-9DD2-4A39-8A3A-D367BFE5A8B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5">
        <dgm:presLayoutVars>
          <dgm:bulletEnabled val="1"/>
        </dgm:presLayoutVars>
      </dgm:prSet>
      <dgm:spPr/>
    </dgm:pt>
    <dgm:pt modelId="{0820664C-90CD-491B-B19A-6BF236E347CD}" type="pres">
      <dgm:prSet presAssocID="{196DA4DC-9DD2-4A39-8A3A-D367BFE5A8BA}" presName="sibTrans" presStyleCnt="0"/>
      <dgm:spPr/>
    </dgm:pt>
    <dgm:pt modelId="{9F1E48E7-5EBC-4415-9C84-B518221281FF}" type="pres">
      <dgm:prSet presAssocID="{C86D737D-DBA8-4A16-B787-9B7DDC992541}" presName="compositeNode" presStyleCnt="0">
        <dgm:presLayoutVars>
          <dgm:bulletEnabled val="1"/>
        </dgm:presLayoutVars>
      </dgm:prSet>
      <dgm:spPr/>
    </dgm:pt>
    <dgm:pt modelId="{89F7B250-FB71-414C-BF91-B8BC0C4B0F11}" type="pres">
      <dgm:prSet presAssocID="{C86D737D-DBA8-4A16-B787-9B7DDC992541}" presName="bgRect" presStyleLbl="alignNode1" presStyleIdx="3" presStyleCnt="5"/>
      <dgm:spPr/>
    </dgm:pt>
    <dgm:pt modelId="{BFDD042D-0D36-4F0D-99B3-8963E4FAC5C5}" type="pres">
      <dgm:prSet presAssocID="{B2A8DE62-6AB6-4B61-8230-07337A12AE6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82FB5DA-804C-4ED0-A612-5044ACD51AAB}" type="pres">
      <dgm:prSet presAssocID="{C86D737D-DBA8-4A16-B787-9B7DDC992541}" presName="nodeRect" presStyleLbl="alignNode1" presStyleIdx="3" presStyleCnt="5">
        <dgm:presLayoutVars>
          <dgm:bulletEnabled val="1"/>
        </dgm:presLayoutVars>
      </dgm:prSet>
      <dgm:spPr/>
    </dgm:pt>
    <dgm:pt modelId="{03EE523B-7349-49FD-8483-E889071F5C3C}" type="pres">
      <dgm:prSet presAssocID="{B2A8DE62-6AB6-4B61-8230-07337A12AE69}" presName="sibTrans" presStyleCnt="0"/>
      <dgm:spPr/>
    </dgm:pt>
    <dgm:pt modelId="{4BBDF0F7-8F49-4FAB-8745-E347DAA0180F}" type="pres">
      <dgm:prSet presAssocID="{BC48DB40-0C05-4F07-80ED-371C8360133E}" presName="compositeNode" presStyleCnt="0">
        <dgm:presLayoutVars>
          <dgm:bulletEnabled val="1"/>
        </dgm:presLayoutVars>
      </dgm:prSet>
      <dgm:spPr/>
    </dgm:pt>
    <dgm:pt modelId="{929A8AF5-65CC-4CC1-A998-190F6A88FA72}" type="pres">
      <dgm:prSet presAssocID="{BC48DB40-0C05-4F07-80ED-371C8360133E}" presName="bgRect" presStyleLbl="alignNode1" presStyleIdx="4" presStyleCnt="5"/>
      <dgm:spPr/>
    </dgm:pt>
    <dgm:pt modelId="{73BF2532-7C20-4CAE-BA6B-49A51B1694B6}" type="pres">
      <dgm:prSet presAssocID="{184BFF08-4C6D-43AD-BE4C-468D61AD0185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481256D-954D-431E-82AA-FDC9AC5D63D3}" type="pres">
      <dgm:prSet presAssocID="{BC48DB40-0C05-4F07-80ED-371C8360133E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9ED20C48-0F82-4450-9663-6827A574F2F7}" type="presOf" srcId="{C86D737D-DBA8-4A16-B787-9B7DDC992541}" destId="{89F7B250-FB71-414C-BF91-B8BC0C4B0F11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7FC37F59-ACC2-49F5-B326-96852F2EF230}" type="presOf" srcId="{184BFF08-4C6D-43AD-BE4C-468D61AD0185}" destId="{73BF2532-7C20-4CAE-BA6B-49A51B1694B6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DF554B85-B1F4-46A4-9DEE-145722BFB476}" type="presOf" srcId="{BC48DB40-0C05-4F07-80ED-371C8360133E}" destId="{D481256D-954D-431E-82AA-FDC9AC5D63D3}" srcOrd="1" destOrd="0" presId="urn:microsoft.com/office/officeart/2016/7/layout/LinearBlockProcessNumbered#1"/>
    <dgm:cxn modelId="{0875A7B4-64BA-445D-82BD-C60187B78784}" srcId="{15509919-36B5-4162-8899-417A9F93473B}" destId="{C86D737D-DBA8-4A16-B787-9B7DDC992541}" srcOrd="3" destOrd="0" parTransId="{0A703941-4299-4C64-95A0-C68B045047E5}" sibTransId="{B2A8DE62-6AB6-4B61-8230-07337A12AE69}"/>
    <dgm:cxn modelId="{873993C5-16D5-4668-8E05-F0EC0F613244}" type="presOf" srcId="{BC48DB40-0C05-4F07-80ED-371C8360133E}" destId="{929A8AF5-65CC-4CC1-A998-190F6A88FA72}" srcOrd="0" destOrd="0" presId="urn:microsoft.com/office/officeart/2016/7/layout/LinearBlockProcessNumbered#1"/>
    <dgm:cxn modelId="{0E8533C6-9963-41F2-9B6D-6965283BD1E4}" srcId="{15509919-36B5-4162-8899-417A9F93473B}" destId="{BC48DB40-0C05-4F07-80ED-371C8360133E}" srcOrd="4" destOrd="0" parTransId="{38448D7F-5B74-4288-ACCE-E07C7BB8F7B9}" sibTransId="{184BFF08-4C6D-43AD-BE4C-468D61AD0185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4C4E01DB-E0D4-48FE-BD3B-729FC1C5F1F5}" type="presOf" srcId="{B2A8DE62-6AB6-4B61-8230-07337A12AE69}" destId="{BFDD042D-0D36-4F0D-99B3-8963E4FAC5C5}" srcOrd="0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189033ED-E744-4474-9291-52C61454927A}" type="presOf" srcId="{C86D737D-DBA8-4A16-B787-9B7DDC992541}" destId="{D82FB5DA-804C-4ED0-A612-5044ACD51AAB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CC38D709-39B3-4AF8-93BE-9D6752C77FF3}" type="presParOf" srcId="{09F899AB-70CA-46DA-8F8C-58514A9FEF67}" destId="{0820664C-90CD-491B-B19A-6BF236E347CD}" srcOrd="5" destOrd="0" presId="urn:microsoft.com/office/officeart/2016/7/layout/LinearBlockProcessNumbered#1"/>
    <dgm:cxn modelId="{F296B06B-2D5F-47BA-A51E-9FBA44B4081F}" type="presParOf" srcId="{09F899AB-70CA-46DA-8F8C-58514A9FEF67}" destId="{9F1E48E7-5EBC-4415-9C84-B518221281FF}" srcOrd="6" destOrd="0" presId="urn:microsoft.com/office/officeart/2016/7/layout/LinearBlockProcessNumbered#1"/>
    <dgm:cxn modelId="{4A35260C-473B-4996-A81F-CB6DCC85602C}" type="presParOf" srcId="{9F1E48E7-5EBC-4415-9C84-B518221281FF}" destId="{89F7B250-FB71-414C-BF91-B8BC0C4B0F11}" srcOrd="0" destOrd="0" presId="urn:microsoft.com/office/officeart/2016/7/layout/LinearBlockProcessNumbered#1"/>
    <dgm:cxn modelId="{33DDB30A-7E4A-472C-8BBE-BF1AA87BEEF5}" type="presParOf" srcId="{9F1E48E7-5EBC-4415-9C84-B518221281FF}" destId="{BFDD042D-0D36-4F0D-99B3-8963E4FAC5C5}" srcOrd="1" destOrd="0" presId="urn:microsoft.com/office/officeart/2016/7/layout/LinearBlockProcessNumbered#1"/>
    <dgm:cxn modelId="{4BB5FE6B-CB7E-4E69-96AB-2D27DF697E2B}" type="presParOf" srcId="{9F1E48E7-5EBC-4415-9C84-B518221281FF}" destId="{D82FB5DA-804C-4ED0-A612-5044ACD51AAB}" srcOrd="2" destOrd="0" presId="urn:microsoft.com/office/officeart/2016/7/layout/LinearBlockProcessNumbered#1"/>
    <dgm:cxn modelId="{70CDF4CA-2609-4E38-9FAF-51C596B12F77}" type="presParOf" srcId="{09F899AB-70CA-46DA-8F8C-58514A9FEF67}" destId="{03EE523B-7349-49FD-8483-E889071F5C3C}" srcOrd="7" destOrd="0" presId="urn:microsoft.com/office/officeart/2016/7/layout/LinearBlockProcessNumbered#1"/>
    <dgm:cxn modelId="{1467A678-8F07-4E7E-9413-9BA7557ACFE6}" type="presParOf" srcId="{09F899AB-70CA-46DA-8F8C-58514A9FEF67}" destId="{4BBDF0F7-8F49-4FAB-8745-E347DAA0180F}" srcOrd="8" destOrd="0" presId="urn:microsoft.com/office/officeart/2016/7/layout/LinearBlockProcessNumbered#1"/>
    <dgm:cxn modelId="{DACEF327-58C2-4115-9462-77450DF90752}" type="presParOf" srcId="{4BBDF0F7-8F49-4FAB-8745-E347DAA0180F}" destId="{929A8AF5-65CC-4CC1-A998-190F6A88FA72}" srcOrd="0" destOrd="0" presId="urn:microsoft.com/office/officeart/2016/7/layout/LinearBlockProcessNumbered#1"/>
    <dgm:cxn modelId="{29C2BF11-A614-44AC-9FAF-712F780546EE}" type="presParOf" srcId="{4BBDF0F7-8F49-4FAB-8745-E347DAA0180F}" destId="{73BF2532-7C20-4CAE-BA6B-49A51B1694B6}" srcOrd="1" destOrd="0" presId="urn:microsoft.com/office/officeart/2016/7/layout/LinearBlockProcessNumbered#1"/>
    <dgm:cxn modelId="{25EEFCD5-2142-47ED-9816-9F415564ED63}" type="presParOf" srcId="{4BBDF0F7-8F49-4FAB-8745-E347DAA0180F}" destId="{D481256D-954D-431E-82AA-FDC9AC5D63D3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b="0" dirty="0"/>
            <a:t>Virtual Machines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Traditional Deployment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C48DB40-0C05-4F07-80ED-371C8360133E}">
      <dgm:prSet/>
      <dgm:spPr/>
      <dgm:t>
        <a:bodyPr/>
        <a:lstStyle/>
        <a:p>
          <a:r>
            <a:rPr lang="en-US" dirty="0"/>
            <a:t>Serverless Computing</a:t>
          </a:r>
        </a:p>
      </dgm:t>
    </dgm:pt>
    <dgm:pt modelId="{184BFF08-4C6D-43AD-BE4C-468D61AD0185}" type="sibTrans" cxnId="{0E8533C6-9963-41F2-9B6D-6965283BD1E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8448D7F-5B74-4288-ACCE-E07C7BB8F7B9}" type="parTrans" cxnId="{0E8533C6-9963-41F2-9B6D-6965283BD1E4}">
      <dgm:prSet/>
      <dgm:spPr/>
      <dgm:t>
        <a:bodyPr/>
        <a:lstStyle/>
        <a:p>
          <a:endParaRPr lang="en-US"/>
        </a:p>
      </dgm:t>
    </dgm:pt>
    <dgm:pt modelId="{6EB8AA79-7E4D-4D2B-89ED-37286C53CA68}">
      <dgm:prSet/>
      <dgm:spPr/>
      <dgm:t>
        <a:bodyPr/>
        <a:lstStyle/>
        <a:p>
          <a:r>
            <a:rPr lang="en-US" dirty="0"/>
            <a:t>Bare Metal Servers</a:t>
          </a:r>
        </a:p>
      </dgm:t>
    </dgm:pt>
    <dgm:pt modelId="{0C97AB60-7A79-4AE7-9A37-4193156A258C}" type="parTrans" cxnId="{6067BEEB-9726-49AD-82B2-E70F863E6BCB}">
      <dgm:prSet/>
      <dgm:spPr/>
      <dgm:t>
        <a:bodyPr/>
        <a:lstStyle/>
        <a:p>
          <a:endParaRPr lang="en-US"/>
        </a:p>
      </dgm:t>
    </dgm:pt>
    <dgm:pt modelId="{BCE63DA2-6FCC-47D5-8592-8D2E825B2024}" type="sibTrans" cxnId="{6067BEEB-9726-49AD-82B2-E70F863E6BC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4"/>
      <dgm:spPr/>
    </dgm:pt>
    <dgm:pt modelId="{15536E38-36FE-4A51-B620-2715BFAD5475}" type="pres">
      <dgm:prSet presAssocID="{23210C7F-6847-491E-BE1F-A79529AF2B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1" presStyleCnt="4" custLinFactNeighborX="484"/>
      <dgm:spPr/>
    </dgm:pt>
    <dgm:pt modelId="{68AC9669-DC11-473A-AA2E-579A44E78C37}" type="pres">
      <dgm:prSet presAssocID="{196DA4DC-9DD2-4A39-8A3A-D367BFE5A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1" presStyleCnt="4">
        <dgm:presLayoutVars>
          <dgm:bulletEnabled val="1"/>
        </dgm:presLayoutVars>
      </dgm:prSet>
      <dgm:spPr/>
    </dgm:pt>
    <dgm:pt modelId="{0820664C-90CD-491B-B19A-6BF236E347CD}" type="pres">
      <dgm:prSet presAssocID="{196DA4DC-9DD2-4A39-8A3A-D367BFE5A8BA}" presName="sibTrans" presStyleCnt="0"/>
      <dgm:spPr/>
    </dgm:pt>
    <dgm:pt modelId="{38073483-CCB1-4059-8DF1-CA74E6B567BE}" type="pres">
      <dgm:prSet presAssocID="{6EB8AA79-7E4D-4D2B-89ED-37286C53CA68}" presName="compositeNode" presStyleCnt="0">
        <dgm:presLayoutVars>
          <dgm:bulletEnabled val="1"/>
        </dgm:presLayoutVars>
      </dgm:prSet>
      <dgm:spPr/>
    </dgm:pt>
    <dgm:pt modelId="{CBFCBF85-8FCF-4E98-B0D6-637CEA105931}" type="pres">
      <dgm:prSet presAssocID="{6EB8AA79-7E4D-4D2B-89ED-37286C53CA68}" presName="bgRect" presStyleLbl="alignNode1" presStyleIdx="2" presStyleCnt="4"/>
      <dgm:spPr/>
    </dgm:pt>
    <dgm:pt modelId="{34626F92-B6DB-4CEF-9562-504C51B86CC8}" type="pres">
      <dgm:prSet presAssocID="{BCE63DA2-6FCC-47D5-8592-8D2E825B20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FD1D1A3-77C6-4A3C-8F1C-90C12F77FF44}" type="pres">
      <dgm:prSet presAssocID="{6EB8AA79-7E4D-4D2B-89ED-37286C53CA68}" presName="nodeRect" presStyleLbl="alignNode1" presStyleIdx="2" presStyleCnt="4">
        <dgm:presLayoutVars>
          <dgm:bulletEnabled val="1"/>
        </dgm:presLayoutVars>
      </dgm:prSet>
      <dgm:spPr/>
    </dgm:pt>
    <dgm:pt modelId="{74F81888-165E-4ABB-91DE-F7713A7B816C}" type="pres">
      <dgm:prSet presAssocID="{BCE63DA2-6FCC-47D5-8592-8D2E825B2024}" presName="sibTrans" presStyleCnt="0"/>
      <dgm:spPr/>
    </dgm:pt>
    <dgm:pt modelId="{4BBDF0F7-8F49-4FAB-8745-E347DAA0180F}" type="pres">
      <dgm:prSet presAssocID="{BC48DB40-0C05-4F07-80ED-371C8360133E}" presName="compositeNode" presStyleCnt="0">
        <dgm:presLayoutVars>
          <dgm:bulletEnabled val="1"/>
        </dgm:presLayoutVars>
      </dgm:prSet>
      <dgm:spPr/>
    </dgm:pt>
    <dgm:pt modelId="{929A8AF5-65CC-4CC1-A998-190F6A88FA72}" type="pres">
      <dgm:prSet presAssocID="{BC48DB40-0C05-4F07-80ED-371C8360133E}" presName="bgRect" presStyleLbl="alignNode1" presStyleIdx="3" presStyleCnt="4"/>
      <dgm:spPr/>
    </dgm:pt>
    <dgm:pt modelId="{73BF2532-7C20-4CAE-BA6B-49A51B1694B6}" type="pres">
      <dgm:prSet presAssocID="{184BFF08-4C6D-43AD-BE4C-468D61AD018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481256D-954D-431E-82AA-FDC9AC5D63D3}" type="pres">
      <dgm:prSet presAssocID="{BC48DB40-0C05-4F07-80ED-371C8360133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47C11A1A-B973-4768-99FE-C2535909C2FA}" type="presOf" srcId="{BCE63DA2-6FCC-47D5-8592-8D2E825B2024}" destId="{34626F92-B6DB-4CEF-9562-504C51B86CC8}" srcOrd="0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1" destOrd="0" parTransId="{F1F10F9B-925A-4787-9D00-91106497A02E}" sibTransId="{196DA4DC-9DD2-4A39-8A3A-D367BFE5A8BA}"/>
    <dgm:cxn modelId="{1F8CB83B-1833-4BE7-8418-8CC96DA454AD}" type="presOf" srcId="{6EB8AA79-7E4D-4D2B-89ED-37286C53CA68}" destId="{CBFCBF85-8FCF-4E98-B0D6-637CEA105931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7FC37F59-ACC2-49F5-B326-96852F2EF230}" type="presOf" srcId="{184BFF08-4C6D-43AD-BE4C-468D61AD0185}" destId="{73BF2532-7C20-4CAE-BA6B-49A51B1694B6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DF554B85-B1F4-46A4-9DEE-145722BFB476}" type="presOf" srcId="{BC48DB40-0C05-4F07-80ED-371C8360133E}" destId="{D481256D-954D-431E-82AA-FDC9AC5D63D3}" srcOrd="1" destOrd="0" presId="urn:microsoft.com/office/officeart/2016/7/layout/LinearBlockProcessNumbered#1"/>
    <dgm:cxn modelId="{2805F1AB-5624-47AB-914C-53C5B3987EC1}" type="presOf" srcId="{6EB8AA79-7E4D-4D2B-89ED-37286C53CA68}" destId="{BFD1D1A3-77C6-4A3C-8F1C-90C12F77FF44}" srcOrd="1" destOrd="0" presId="urn:microsoft.com/office/officeart/2016/7/layout/LinearBlockProcessNumbered#1"/>
    <dgm:cxn modelId="{873993C5-16D5-4668-8E05-F0EC0F613244}" type="presOf" srcId="{BC48DB40-0C05-4F07-80ED-371C8360133E}" destId="{929A8AF5-65CC-4CC1-A998-190F6A88FA72}" srcOrd="0" destOrd="0" presId="urn:microsoft.com/office/officeart/2016/7/layout/LinearBlockProcessNumbered#1"/>
    <dgm:cxn modelId="{0E8533C6-9963-41F2-9B6D-6965283BD1E4}" srcId="{15509919-36B5-4162-8899-417A9F93473B}" destId="{BC48DB40-0C05-4F07-80ED-371C8360133E}" srcOrd="3" destOrd="0" parTransId="{38448D7F-5B74-4288-ACCE-E07C7BB8F7B9}" sibTransId="{184BFF08-4C6D-43AD-BE4C-468D61AD0185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6067BEEB-9726-49AD-82B2-E70F863E6BCB}" srcId="{15509919-36B5-4162-8899-417A9F93473B}" destId="{6EB8AA79-7E4D-4D2B-89ED-37286C53CA68}" srcOrd="2" destOrd="0" parTransId="{0C97AB60-7A79-4AE7-9A37-4193156A258C}" sibTransId="{BCE63DA2-6FCC-47D5-8592-8D2E825B2024}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2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CC38D709-39B3-4AF8-93BE-9D6752C77FF3}" type="presParOf" srcId="{09F899AB-70CA-46DA-8F8C-58514A9FEF67}" destId="{0820664C-90CD-491B-B19A-6BF236E347CD}" srcOrd="3" destOrd="0" presId="urn:microsoft.com/office/officeart/2016/7/layout/LinearBlockProcessNumbered#1"/>
    <dgm:cxn modelId="{961DE9C1-03FD-41AD-ABD7-B0F666843919}" type="presParOf" srcId="{09F899AB-70CA-46DA-8F8C-58514A9FEF67}" destId="{38073483-CCB1-4059-8DF1-CA74E6B567BE}" srcOrd="4" destOrd="0" presId="urn:microsoft.com/office/officeart/2016/7/layout/LinearBlockProcessNumbered#1"/>
    <dgm:cxn modelId="{E9578B30-9838-492F-B40B-B6AE3617A889}" type="presParOf" srcId="{38073483-CCB1-4059-8DF1-CA74E6B567BE}" destId="{CBFCBF85-8FCF-4E98-B0D6-637CEA105931}" srcOrd="0" destOrd="0" presId="urn:microsoft.com/office/officeart/2016/7/layout/LinearBlockProcessNumbered#1"/>
    <dgm:cxn modelId="{C126BC40-5AC2-48E4-8D99-BBB1F394842C}" type="presParOf" srcId="{38073483-CCB1-4059-8DF1-CA74E6B567BE}" destId="{34626F92-B6DB-4CEF-9562-504C51B86CC8}" srcOrd="1" destOrd="0" presId="urn:microsoft.com/office/officeart/2016/7/layout/LinearBlockProcessNumbered#1"/>
    <dgm:cxn modelId="{24536C02-2835-4851-BA39-916EDCFF36B0}" type="presParOf" srcId="{38073483-CCB1-4059-8DF1-CA74E6B567BE}" destId="{BFD1D1A3-77C6-4A3C-8F1C-90C12F77FF44}" srcOrd="2" destOrd="0" presId="urn:microsoft.com/office/officeart/2016/7/layout/LinearBlockProcessNumbered#1"/>
    <dgm:cxn modelId="{33782711-9BC7-4C99-82ED-E9541ABF7292}" type="presParOf" srcId="{09F899AB-70CA-46DA-8F8C-58514A9FEF67}" destId="{74F81888-165E-4ABB-91DE-F7713A7B816C}" srcOrd="5" destOrd="0" presId="urn:microsoft.com/office/officeart/2016/7/layout/LinearBlockProcessNumbered#1"/>
    <dgm:cxn modelId="{1467A678-8F07-4E7E-9413-9BA7557ACFE6}" type="presParOf" srcId="{09F899AB-70CA-46DA-8F8C-58514A9FEF67}" destId="{4BBDF0F7-8F49-4FAB-8745-E347DAA0180F}" srcOrd="6" destOrd="0" presId="urn:microsoft.com/office/officeart/2016/7/layout/LinearBlockProcessNumbered#1"/>
    <dgm:cxn modelId="{DACEF327-58C2-4115-9462-77450DF90752}" type="presParOf" srcId="{4BBDF0F7-8F49-4FAB-8745-E347DAA0180F}" destId="{929A8AF5-65CC-4CC1-A998-190F6A88FA72}" srcOrd="0" destOrd="0" presId="urn:microsoft.com/office/officeart/2016/7/layout/LinearBlockProcessNumbered#1"/>
    <dgm:cxn modelId="{29C2BF11-A614-44AC-9FAF-712F780546EE}" type="presParOf" srcId="{4BBDF0F7-8F49-4FAB-8745-E347DAA0180F}" destId="{73BF2532-7C20-4CAE-BA6B-49A51B1694B6}" srcOrd="1" destOrd="0" presId="urn:microsoft.com/office/officeart/2016/7/layout/LinearBlockProcessNumbered#1"/>
    <dgm:cxn modelId="{25EEFCD5-2142-47ED-9816-9F415564ED63}" type="presParOf" srcId="{4BBDF0F7-8F49-4FAB-8745-E347DAA0180F}" destId="{D481256D-954D-431E-82AA-FDC9AC5D63D3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AEE66-6C32-4AAF-9722-D16B3CDF716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C1EB0-1C4A-42EA-8218-2A2FD879EA80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/>
            <a:t>Docker</a:t>
          </a:r>
        </a:p>
      </dgm:t>
    </dgm:pt>
    <dgm:pt modelId="{6E03A7BD-90EA-4AB3-9752-B1CDE8AA834D}" type="parTrans" cxnId="{8957008C-6366-46F8-955B-B6650B6489F5}">
      <dgm:prSet/>
      <dgm:spPr/>
      <dgm:t>
        <a:bodyPr/>
        <a:lstStyle/>
        <a:p>
          <a:endParaRPr lang="en-US"/>
        </a:p>
      </dgm:t>
    </dgm:pt>
    <dgm:pt modelId="{4E0A321B-83F2-4C88-BA0B-A86BCBFC3C75}" type="sibTrans" cxnId="{8957008C-6366-46F8-955B-B6650B6489F5}">
      <dgm:prSet/>
      <dgm:spPr/>
      <dgm:t>
        <a:bodyPr/>
        <a:lstStyle/>
        <a:p>
          <a:endParaRPr lang="en-US"/>
        </a:p>
      </dgm:t>
    </dgm:pt>
    <dgm:pt modelId="{5B3C3473-A368-4276-9539-067D010BAB8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Large Enterprises </a:t>
          </a:r>
        </a:p>
      </dgm:t>
    </dgm:pt>
    <dgm:pt modelId="{ABF0F2B1-8E4B-4D36-BE43-884983FC0CA3}" type="parTrans" cxnId="{73504D73-94B5-4524-89B7-F7CEB8246768}">
      <dgm:prSet/>
      <dgm:spPr/>
      <dgm:t>
        <a:bodyPr/>
        <a:lstStyle/>
        <a:p>
          <a:endParaRPr lang="en-US"/>
        </a:p>
      </dgm:t>
    </dgm:pt>
    <dgm:pt modelId="{F8D81E24-43A6-407A-91D3-5A834B6993CA}" type="sibTrans" cxnId="{73504D73-94B5-4524-89B7-F7CEB8246768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75112600-D883-4D2E-98F3-13B5AD82F330}">
      <dgm:prSet phldrT="[Text]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SMB’s</a:t>
          </a:r>
        </a:p>
      </dgm:t>
    </dgm:pt>
    <dgm:pt modelId="{EF856291-5E7B-4FBA-B74E-A809680E0F3C}" type="parTrans" cxnId="{CDF2CAED-6C67-4E9B-8F30-3B4885EC3B4B}">
      <dgm:prSet/>
      <dgm:spPr/>
      <dgm:t>
        <a:bodyPr/>
        <a:lstStyle/>
        <a:p>
          <a:endParaRPr lang="en-US"/>
        </a:p>
      </dgm:t>
    </dgm:pt>
    <dgm:pt modelId="{E791E5FE-E21F-49B4-9A1F-16E68FF77045}" type="sibTrans" cxnId="{CDF2CAED-6C67-4E9B-8F30-3B4885EC3B4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7297C219-0BA7-4311-B51D-5420FA814E6A}">
      <dgm:prSet phldrT="[Text]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Startup’s</a:t>
          </a:r>
        </a:p>
      </dgm:t>
    </dgm:pt>
    <dgm:pt modelId="{694E01BE-5D6A-4A0E-9039-CAF65B486CDC}" type="parTrans" cxnId="{8264430A-E81B-4D67-9014-851EB0AEAFF0}">
      <dgm:prSet/>
      <dgm:spPr/>
      <dgm:t>
        <a:bodyPr/>
        <a:lstStyle/>
        <a:p>
          <a:endParaRPr lang="en-US"/>
        </a:p>
      </dgm:t>
    </dgm:pt>
    <dgm:pt modelId="{43B91409-7A4D-44DF-A76B-5E38250DF802}" type="sibTrans" cxnId="{8264430A-E81B-4D67-9014-851EB0AEAFF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EDDC0917-AF01-41CA-972D-4F84F4A31B9B}">
      <dgm:prSet phldrT="[Text]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Individual</a:t>
          </a:r>
        </a:p>
      </dgm:t>
    </dgm:pt>
    <dgm:pt modelId="{5CA4E224-598F-433E-8423-28DA95F60E0A}" type="parTrans" cxnId="{BB255295-C449-4BCC-8C06-9A7B0D514FD4}">
      <dgm:prSet/>
      <dgm:spPr/>
      <dgm:t>
        <a:bodyPr/>
        <a:lstStyle/>
        <a:p>
          <a:endParaRPr lang="en-US"/>
        </a:p>
      </dgm:t>
    </dgm:pt>
    <dgm:pt modelId="{AF249075-4EBB-409D-A03F-F8F9CA9156BA}" type="sibTrans" cxnId="{BB255295-C449-4BCC-8C06-9A7B0D514FD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9A81C2C1-104F-44F2-8A06-982823A48570}" type="pres">
      <dgm:prSet presAssocID="{86CAEE66-6C32-4AAF-9722-D16B3CDF716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16FEC7E-6676-40C6-ADEF-9BF7CD5C44AE}" type="pres">
      <dgm:prSet presAssocID="{102C1EB0-1C4A-42EA-8218-2A2FD879EA80}" presName="centerShape" presStyleLbl="node0" presStyleIdx="0" presStyleCnt="1"/>
      <dgm:spPr/>
    </dgm:pt>
    <dgm:pt modelId="{6799354F-336F-47AC-91F9-BE37336D0D4D}" type="pres">
      <dgm:prSet presAssocID="{5B3C3473-A368-4276-9539-067D010BAB80}" presName="node" presStyleLbl="node1" presStyleIdx="0" presStyleCnt="4">
        <dgm:presLayoutVars>
          <dgm:bulletEnabled val="1"/>
        </dgm:presLayoutVars>
      </dgm:prSet>
      <dgm:spPr/>
    </dgm:pt>
    <dgm:pt modelId="{E4299C37-4FA0-44E9-AC5E-3A9F4B2A474F}" type="pres">
      <dgm:prSet presAssocID="{5B3C3473-A368-4276-9539-067D010BAB80}" presName="dummy" presStyleCnt="0"/>
      <dgm:spPr/>
    </dgm:pt>
    <dgm:pt modelId="{B50697ED-ECAA-465D-9C22-F4FA99E240D7}" type="pres">
      <dgm:prSet presAssocID="{F8D81E24-43A6-407A-91D3-5A834B6993CA}" presName="sibTrans" presStyleLbl="sibTrans2D1" presStyleIdx="0" presStyleCnt="4"/>
      <dgm:spPr/>
    </dgm:pt>
    <dgm:pt modelId="{E266914C-EA21-4E3E-BF13-B8B09820427C}" type="pres">
      <dgm:prSet presAssocID="{75112600-D883-4D2E-98F3-13B5AD82F330}" presName="node" presStyleLbl="node1" presStyleIdx="1" presStyleCnt="4">
        <dgm:presLayoutVars>
          <dgm:bulletEnabled val="1"/>
        </dgm:presLayoutVars>
      </dgm:prSet>
      <dgm:spPr/>
    </dgm:pt>
    <dgm:pt modelId="{03D1339F-74C3-4370-9AB7-5A8563304577}" type="pres">
      <dgm:prSet presAssocID="{75112600-D883-4D2E-98F3-13B5AD82F330}" presName="dummy" presStyleCnt="0"/>
      <dgm:spPr/>
    </dgm:pt>
    <dgm:pt modelId="{C1E25EA9-4B17-4532-B1A8-90B241A613ED}" type="pres">
      <dgm:prSet presAssocID="{E791E5FE-E21F-49B4-9A1F-16E68FF77045}" presName="sibTrans" presStyleLbl="sibTrans2D1" presStyleIdx="1" presStyleCnt="4"/>
      <dgm:spPr/>
    </dgm:pt>
    <dgm:pt modelId="{2D664CF2-B7DB-4200-837C-4A73CA8BB1DF}" type="pres">
      <dgm:prSet presAssocID="{7297C219-0BA7-4311-B51D-5420FA814E6A}" presName="node" presStyleLbl="node1" presStyleIdx="2" presStyleCnt="4">
        <dgm:presLayoutVars>
          <dgm:bulletEnabled val="1"/>
        </dgm:presLayoutVars>
      </dgm:prSet>
      <dgm:spPr/>
    </dgm:pt>
    <dgm:pt modelId="{5E5B132A-7B55-4311-B668-ADE2E8503CA7}" type="pres">
      <dgm:prSet presAssocID="{7297C219-0BA7-4311-B51D-5420FA814E6A}" presName="dummy" presStyleCnt="0"/>
      <dgm:spPr/>
    </dgm:pt>
    <dgm:pt modelId="{5E1E51EC-A283-4BAE-984F-937451A04311}" type="pres">
      <dgm:prSet presAssocID="{43B91409-7A4D-44DF-A76B-5E38250DF802}" presName="sibTrans" presStyleLbl="sibTrans2D1" presStyleIdx="2" presStyleCnt="4"/>
      <dgm:spPr/>
    </dgm:pt>
    <dgm:pt modelId="{D06266A1-13B1-468F-BD29-0446D1C5D728}" type="pres">
      <dgm:prSet presAssocID="{EDDC0917-AF01-41CA-972D-4F84F4A31B9B}" presName="node" presStyleLbl="node1" presStyleIdx="3" presStyleCnt="4">
        <dgm:presLayoutVars>
          <dgm:bulletEnabled val="1"/>
        </dgm:presLayoutVars>
      </dgm:prSet>
      <dgm:spPr/>
    </dgm:pt>
    <dgm:pt modelId="{D6E8F112-F9EF-4C07-86C8-C9D449E0A220}" type="pres">
      <dgm:prSet presAssocID="{EDDC0917-AF01-41CA-972D-4F84F4A31B9B}" presName="dummy" presStyleCnt="0"/>
      <dgm:spPr/>
    </dgm:pt>
    <dgm:pt modelId="{225A5B5A-0F62-4F1B-A865-936AA1FD248D}" type="pres">
      <dgm:prSet presAssocID="{AF249075-4EBB-409D-A03F-F8F9CA9156BA}" presName="sibTrans" presStyleLbl="sibTrans2D1" presStyleIdx="3" presStyleCnt="4"/>
      <dgm:spPr/>
    </dgm:pt>
  </dgm:ptLst>
  <dgm:cxnLst>
    <dgm:cxn modelId="{8264430A-E81B-4D67-9014-851EB0AEAFF0}" srcId="{102C1EB0-1C4A-42EA-8218-2A2FD879EA80}" destId="{7297C219-0BA7-4311-B51D-5420FA814E6A}" srcOrd="2" destOrd="0" parTransId="{694E01BE-5D6A-4A0E-9039-CAF65B486CDC}" sibTransId="{43B91409-7A4D-44DF-A76B-5E38250DF802}"/>
    <dgm:cxn modelId="{14235318-5F6B-473B-A295-1C7EACE37C9D}" type="presOf" srcId="{F8D81E24-43A6-407A-91D3-5A834B6993CA}" destId="{B50697ED-ECAA-465D-9C22-F4FA99E240D7}" srcOrd="0" destOrd="0" presId="urn:microsoft.com/office/officeart/2005/8/layout/radial6"/>
    <dgm:cxn modelId="{A2BB6D60-9FF0-4318-B1AC-F5E3F47B01AC}" type="presOf" srcId="{5B3C3473-A368-4276-9539-067D010BAB80}" destId="{6799354F-336F-47AC-91F9-BE37336D0D4D}" srcOrd="0" destOrd="0" presId="urn:microsoft.com/office/officeart/2005/8/layout/radial6"/>
    <dgm:cxn modelId="{73504D73-94B5-4524-89B7-F7CEB8246768}" srcId="{102C1EB0-1C4A-42EA-8218-2A2FD879EA80}" destId="{5B3C3473-A368-4276-9539-067D010BAB80}" srcOrd="0" destOrd="0" parTransId="{ABF0F2B1-8E4B-4D36-BE43-884983FC0CA3}" sibTransId="{F8D81E24-43A6-407A-91D3-5A834B6993CA}"/>
    <dgm:cxn modelId="{10CA0B7F-C47F-4B9D-9D87-F2507992DDBD}" type="presOf" srcId="{102C1EB0-1C4A-42EA-8218-2A2FD879EA80}" destId="{B16FEC7E-6676-40C6-ADEF-9BF7CD5C44AE}" srcOrd="0" destOrd="0" presId="urn:microsoft.com/office/officeart/2005/8/layout/radial6"/>
    <dgm:cxn modelId="{7A80BC81-74E4-4786-8019-E14A468D2E8C}" type="presOf" srcId="{86CAEE66-6C32-4AAF-9722-D16B3CDF7163}" destId="{9A81C2C1-104F-44F2-8A06-982823A48570}" srcOrd="0" destOrd="0" presId="urn:microsoft.com/office/officeart/2005/8/layout/radial6"/>
    <dgm:cxn modelId="{8957008C-6366-46F8-955B-B6650B6489F5}" srcId="{86CAEE66-6C32-4AAF-9722-D16B3CDF7163}" destId="{102C1EB0-1C4A-42EA-8218-2A2FD879EA80}" srcOrd="0" destOrd="0" parTransId="{6E03A7BD-90EA-4AB3-9752-B1CDE8AA834D}" sibTransId="{4E0A321B-83F2-4C88-BA0B-A86BCBFC3C75}"/>
    <dgm:cxn modelId="{BB255295-C449-4BCC-8C06-9A7B0D514FD4}" srcId="{102C1EB0-1C4A-42EA-8218-2A2FD879EA80}" destId="{EDDC0917-AF01-41CA-972D-4F84F4A31B9B}" srcOrd="3" destOrd="0" parTransId="{5CA4E224-598F-433E-8423-28DA95F60E0A}" sibTransId="{AF249075-4EBB-409D-A03F-F8F9CA9156BA}"/>
    <dgm:cxn modelId="{EA2C3EA2-B7D8-49D2-91C0-2458337A650E}" type="presOf" srcId="{EDDC0917-AF01-41CA-972D-4F84F4A31B9B}" destId="{D06266A1-13B1-468F-BD29-0446D1C5D728}" srcOrd="0" destOrd="0" presId="urn:microsoft.com/office/officeart/2005/8/layout/radial6"/>
    <dgm:cxn modelId="{B5636AA2-2BC6-48B1-9508-C50E717593CA}" type="presOf" srcId="{7297C219-0BA7-4311-B51D-5420FA814E6A}" destId="{2D664CF2-B7DB-4200-837C-4A73CA8BB1DF}" srcOrd="0" destOrd="0" presId="urn:microsoft.com/office/officeart/2005/8/layout/radial6"/>
    <dgm:cxn modelId="{07A150BD-335F-4878-A986-947007933D0A}" type="presOf" srcId="{75112600-D883-4D2E-98F3-13B5AD82F330}" destId="{E266914C-EA21-4E3E-BF13-B8B09820427C}" srcOrd="0" destOrd="0" presId="urn:microsoft.com/office/officeart/2005/8/layout/radial6"/>
    <dgm:cxn modelId="{789935C6-D783-489C-A5F2-748F0171D21E}" type="presOf" srcId="{43B91409-7A4D-44DF-A76B-5E38250DF802}" destId="{5E1E51EC-A283-4BAE-984F-937451A04311}" srcOrd="0" destOrd="0" presId="urn:microsoft.com/office/officeart/2005/8/layout/radial6"/>
    <dgm:cxn modelId="{EAFA05D2-780E-4B85-9652-A7738EC50A42}" type="presOf" srcId="{E791E5FE-E21F-49B4-9A1F-16E68FF77045}" destId="{C1E25EA9-4B17-4532-B1A8-90B241A613ED}" srcOrd="0" destOrd="0" presId="urn:microsoft.com/office/officeart/2005/8/layout/radial6"/>
    <dgm:cxn modelId="{A04C67E2-EAA1-4C18-ADB4-ED6B1C0AD6F8}" type="presOf" srcId="{AF249075-4EBB-409D-A03F-F8F9CA9156BA}" destId="{225A5B5A-0F62-4F1B-A865-936AA1FD248D}" srcOrd="0" destOrd="0" presId="urn:microsoft.com/office/officeart/2005/8/layout/radial6"/>
    <dgm:cxn modelId="{CDF2CAED-6C67-4E9B-8F30-3B4885EC3B4B}" srcId="{102C1EB0-1C4A-42EA-8218-2A2FD879EA80}" destId="{75112600-D883-4D2E-98F3-13B5AD82F330}" srcOrd="1" destOrd="0" parTransId="{EF856291-5E7B-4FBA-B74E-A809680E0F3C}" sibTransId="{E791E5FE-E21F-49B4-9A1F-16E68FF77045}"/>
    <dgm:cxn modelId="{207A8505-AFE0-45E7-B343-99DC2D0FEFBF}" type="presParOf" srcId="{9A81C2C1-104F-44F2-8A06-982823A48570}" destId="{B16FEC7E-6676-40C6-ADEF-9BF7CD5C44AE}" srcOrd="0" destOrd="0" presId="urn:microsoft.com/office/officeart/2005/8/layout/radial6"/>
    <dgm:cxn modelId="{FF1D58EC-FFCA-40B7-8955-173AB1C4D8A6}" type="presParOf" srcId="{9A81C2C1-104F-44F2-8A06-982823A48570}" destId="{6799354F-336F-47AC-91F9-BE37336D0D4D}" srcOrd="1" destOrd="0" presId="urn:microsoft.com/office/officeart/2005/8/layout/radial6"/>
    <dgm:cxn modelId="{35ABA579-458C-4A82-A489-7E259C2EFE92}" type="presParOf" srcId="{9A81C2C1-104F-44F2-8A06-982823A48570}" destId="{E4299C37-4FA0-44E9-AC5E-3A9F4B2A474F}" srcOrd="2" destOrd="0" presId="urn:microsoft.com/office/officeart/2005/8/layout/radial6"/>
    <dgm:cxn modelId="{6325FA91-7F7D-4058-89A3-2EB2CEBEA734}" type="presParOf" srcId="{9A81C2C1-104F-44F2-8A06-982823A48570}" destId="{B50697ED-ECAA-465D-9C22-F4FA99E240D7}" srcOrd="3" destOrd="0" presId="urn:microsoft.com/office/officeart/2005/8/layout/radial6"/>
    <dgm:cxn modelId="{A00283B4-05AB-446E-ADF0-6B7F80830BCC}" type="presParOf" srcId="{9A81C2C1-104F-44F2-8A06-982823A48570}" destId="{E266914C-EA21-4E3E-BF13-B8B09820427C}" srcOrd="4" destOrd="0" presId="urn:microsoft.com/office/officeart/2005/8/layout/radial6"/>
    <dgm:cxn modelId="{64240308-F775-49FB-8B4C-71EEFD527BBC}" type="presParOf" srcId="{9A81C2C1-104F-44F2-8A06-982823A48570}" destId="{03D1339F-74C3-4370-9AB7-5A8563304577}" srcOrd="5" destOrd="0" presId="urn:microsoft.com/office/officeart/2005/8/layout/radial6"/>
    <dgm:cxn modelId="{51B0583B-B025-4050-9B88-6CB77297C188}" type="presParOf" srcId="{9A81C2C1-104F-44F2-8A06-982823A48570}" destId="{C1E25EA9-4B17-4532-B1A8-90B241A613ED}" srcOrd="6" destOrd="0" presId="urn:microsoft.com/office/officeart/2005/8/layout/radial6"/>
    <dgm:cxn modelId="{D9223C9E-AD51-4975-B8DC-F7A8A5585DE8}" type="presParOf" srcId="{9A81C2C1-104F-44F2-8A06-982823A48570}" destId="{2D664CF2-B7DB-4200-837C-4A73CA8BB1DF}" srcOrd="7" destOrd="0" presId="urn:microsoft.com/office/officeart/2005/8/layout/radial6"/>
    <dgm:cxn modelId="{B15BDE04-C898-4714-A9D3-1D3561C894E6}" type="presParOf" srcId="{9A81C2C1-104F-44F2-8A06-982823A48570}" destId="{5E5B132A-7B55-4311-B668-ADE2E8503CA7}" srcOrd="8" destOrd="0" presId="urn:microsoft.com/office/officeart/2005/8/layout/radial6"/>
    <dgm:cxn modelId="{F68AA997-96B1-446B-8B71-462DED0352D4}" type="presParOf" srcId="{9A81C2C1-104F-44F2-8A06-982823A48570}" destId="{5E1E51EC-A283-4BAE-984F-937451A04311}" srcOrd="9" destOrd="0" presId="urn:microsoft.com/office/officeart/2005/8/layout/radial6"/>
    <dgm:cxn modelId="{D0061E8F-4260-4F57-BECA-438718DF0C32}" type="presParOf" srcId="{9A81C2C1-104F-44F2-8A06-982823A48570}" destId="{D06266A1-13B1-468F-BD29-0446D1C5D728}" srcOrd="10" destOrd="0" presId="urn:microsoft.com/office/officeart/2005/8/layout/radial6"/>
    <dgm:cxn modelId="{AF399234-E7F7-46F7-A052-083EF20BBDCA}" type="presParOf" srcId="{9A81C2C1-104F-44F2-8A06-982823A48570}" destId="{D6E8F112-F9EF-4C07-86C8-C9D449E0A220}" srcOrd="11" destOrd="0" presId="urn:microsoft.com/office/officeart/2005/8/layout/radial6"/>
    <dgm:cxn modelId="{FD4F1BE0-A26C-4BF8-896F-A91E26A20709}" type="presParOf" srcId="{9A81C2C1-104F-44F2-8A06-982823A48570}" destId="{225A5B5A-0F62-4F1B-A865-936AA1FD248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F14-A9E1-43CC-A738-DCD83373F31E}">
      <dsp:nvSpPr>
        <dsp:cNvPr id="0" name=""/>
        <dsp:cNvSpPr/>
      </dsp:nvSpPr>
      <dsp:spPr>
        <a:xfrm>
          <a:off x="2439757" y="1842516"/>
          <a:ext cx="402786" cy="153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93" y="0"/>
              </a:lnTo>
              <a:lnTo>
                <a:pt x="201393" y="1535010"/>
              </a:lnTo>
              <a:lnTo>
                <a:pt x="402786" y="1535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1476" y="2570347"/>
        <a:ext cx="79348" cy="79348"/>
      </dsp:txXfrm>
    </dsp:sp>
    <dsp:sp modelId="{C5CAA23E-9E22-4E7F-9129-8D1BFBF307B6}">
      <dsp:nvSpPr>
        <dsp:cNvPr id="0" name=""/>
        <dsp:cNvSpPr/>
      </dsp:nvSpPr>
      <dsp:spPr>
        <a:xfrm>
          <a:off x="2439757" y="1842516"/>
          <a:ext cx="402786" cy="76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93" y="0"/>
              </a:lnTo>
              <a:lnTo>
                <a:pt x="201393" y="767505"/>
              </a:lnTo>
              <a:lnTo>
                <a:pt x="402786" y="76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9481" y="2204599"/>
        <a:ext cx="43338" cy="43338"/>
      </dsp:txXfrm>
    </dsp:sp>
    <dsp:sp modelId="{551D647A-DA42-4D0F-A0F2-CC40705DD7C0}">
      <dsp:nvSpPr>
        <dsp:cNvPr id="0" name=""/>
        <dsp:cNvSpPr/>
      </dsp:nvSpPr>
      <dsp:spPr>
        <a:xfrm>
          <a:off x="2439757" y="1796796"/>
          <a:ext cx="402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8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081" y="1832446"/>
        <a:ext cx="20139" cy="20139"/>
      </dsp:txXfrm>
    </dsp:sp>
    <dsp:sp modelId="{84076EAD-5BEC-4231-80CD-154219ED2D98}">
      <dsp:nvSpPr>
        <dsp:cNvPr id="0" name=""/>
        <dsp:cNvSpPr/>
      </dsp:nvSpPr>
      <dsp:spPr>
        <a:xfrm>
          <a:off x="2439757" y="1075011"/>
          <a:ext cx="402786" cy="767505"/>
        </a:xfrm>
        <a:custGeom>
          <a:avLst/>
          <a:gdLst/>
          <a:ahLst/>
          <a:cxnLst/>
          <a:rect l="0" t="0" r="0" b="0"/>
          <a:pathLst>
            <a:path>
              <a:moveTo>
                <a:pt x="0" y="767505"/>
              </a:moveTo>
              <a:lnTo>
                <a:pt x="201393" y="767505"/>
              </a:lnTo>
              <a:lnTo>
                <a:pt x="201393" y="0"/>
              </a:lnTo>
              <a:lnTo>
                <a:pt x="4027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9481" y="1437094"/>
        <a:ext cx="43338" cy="43338"/>
      </dsp:txXfrm>
    </dsp:sp>
    <dsp:sp modelId="{064D0AB3-03FC-4C93-9694-F001EBC28A4F}">
      <dsp:nvSpPr>
        <dsp:cNvPr id="0" name=""/>
        <dsp:cNvSpPr/>
      </dsp:nvSpPr>
      <dsp:spPr>
        <a:xfrm>
          <a:off x="2439757" y="307505"/>
          <a:ext cx="402786" cy="1535010"/>
        </a:xfrm>
        <a:custGeom>
          <a:avLst/>
          <a:gdLst/>
          <a:ahLst/>
          <a:cxnLst/>
          <a:rect l="0" t="0" r="0" b="0"/>
          <a:pathLst>
            <a:path>
              <a:moveTo>
                <a:pt x="0" y="1535010"/>
              </a:moveTo>
              <a:lnTo>
                <a:pt x="201393" y="1535010"/>
              </a:lnTo>
              <a:lnTo>
                <a:pt x="201393" y="0"/>
              </a:lnTo>
              <a:lnTo>
                <a:pt x="4027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1476" y="1035336"/>
        <a:ext cx="79348" cy="79348"/>
      </dsp:txXfrm>
    </dsp:sp>
    <dsp:sp modelId="{20CBEE59-9ECD-468B-A935-71AB4356F29C}">
      <dsp:nvSpPr>
        <dsp:cNvPr id="0" name=""/>
        <dsp:cNvSpPr/>
      </dsp:nvSpPr>
      <dsp:spPr>
        <a:xfrm rot="16200000">
          <a:off x="516955" y="1535514"/>
          <a:ext cx="3231601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Problems</a:t>
          </a:r>
        </a:p>
      </dsp:txBody>
      <dsp:txXfrm>
        <a:off x="516955" y="1535514"/>
        <a:ext cx="3231601" cy="614004"/>
      </dsp:txXfrm>
    </dsp:sp>
    <dsp:sp modelId="{663BDDC3-398D-41B2-946F-0A646990B649}">
      <dsp:nvSpPr>
        <dsp:cNvPr id="0" name=""/>
        <dsp:cNvSpPr/>
      </dsp:nvSpPr>
      <dsp:spPr>
        <a:xfrm>
          <a:off x="2842544" y="503"/>
          <a:ext cx="2013933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Issues</a:t>
          </a:r>
        </a:p>
      </dsp:txBody>
      <dsp:txXfrm>
        <a:off x="2842544" y="503"/>
        <a:ext cx="2013933" cy="614004"/>
      </dsp:txXfrm>
    </dsp:sp>
    <dsp:sp modelId="{B62C0122-1F77-4C76-AC53-4ABF36DE6D0A}">
      <dsp:nvSpPr>
        <dsp:cNvPr id="0" name=""/>
        <dsp:cNvSpPr/>
      </dsp:nvSpPr>
      <dsp:spPr>
        <a:xfrm>
          <a:off x="2842544" y="768009"/>
          <a:ext cx="2013933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Inefficient Resource Utilization</a:t>
          </a:r>
        </a:p>
      </dsp:txBody>
      <dsp:txXfrm>
        <a:off x="2842544" y="768009"/>
        <a:ext cx="2013933" cy="614004"/>
      </dsp:txXfrm>
    </dsp:sp>
    <dsp:sp modelId="{3235DFE1-290C-486B-914B-1DA2F2372B1F}">
      <dsp:nvSpPr>
        <dsp:cNvPr id="0" name=""/>
        <dsp:cNvSpPr/>
      </dsp:nvSpPr>
      <dsp:spPr>
        <a:xfrm>
          <a:off x="2842544" y="1535514"/>
          <a:ext cx="2013933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Scaling</a:t>
          </a:r>
        </a:p>
      </dsp:txBody>
      <dsp:txXfrm>
        <a:off x="2842544" y="1535514"/>
        <a:ext cx="2013933" cy="614004"/>
      </dsp:txXfrm>
    </dsp:sp>
    <dsp:sp modelId="{319EACB7-F876-4BE2-ABD1-C22454531AED}">
      <dsp:nvSpPr>
        <dsp:cNvPr id="0" name=""/>
        <dsp:cNvSpPr/>
      </dsp:nvSpPr>
      <dsp:spPr>
        <a:xfrm>
          <a:off x="2842544" y="2303019"/>
          <a:ext cx="2013933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Slow Deployment </a:t>
          </a:r>
          <a:endParaRPr lang="en-US" sz="1600" kern="1200" dirty="0"/>
        </a:p>
      </dsp:txBody>
      <dsp:txXfrm>
        <a:off x="2842544" y="2303019"/>
        <a:ext cx="2013933" cy="614004"/>
      </dsp:txXfrm>
    </dsp:sp>
    <dsp:sp modelId="{E521D7E3-130B-442E-9F90-8555612CBEB1}">
      <dsp:nvSpPr>
        <dsp:cNvPr id="0" name=""/>
        <dsp:cNvSpPr/>
      </dsp:nvSpPr>
      <dsp:spPr>
        <a:xfrm>
          <a:off x="2842544" y="3070524"/>
          <a:ext cx="2013933" cy="614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Dependency Hell</a:t>
          </a:r>
        </a:p>
      </dsp:txBody>
      <dsp:txXfrm>
        <a:off x="2842544" y="3070524"/>
        <a:ext cx="2013933" cy="614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6040" y="729762"/>
          <a:ext cx="1888405" cy="2266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Containerization</a:t>
          </a:r>
          <a:r>
            <a:rPr lang="en-US" sz="1400" kern="1200" dirty="0"/>
            <a:t> </a:t>
          </a:r>
        </a:p>
      </dsp:txBody>
      <dsp:txXfrm>
        <a:off x="6040" y="1636197"/>
        <a:ext cx="1888405" cy="1359652"/>
      </dsp:txXfrm>
    </dsp:sp>
    <dsp:sp modelId="{15536E38-36FE-4A51-B620-2715BFAD5475}">
      <dsp:nvSpPr>
        <dsp:cNvPr id="0" name=""/>
        <dsp:cNvSpPr/>
      </dsp:nvSpPr>
      <dsp:spPr>
        <a:xfrm>
          <a:off x="6040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  <a:endParaRPr lang="en-US" sz="4200" kern="1200" dirty="0"/>
        </a:p>
      </dsp:txBody>
      <dsp:txXfrm>
        <a:off x="6040" y="729762"/>
        <a:ext cx="1888405" cy="906434"/>
      </dsp:txXfrm>
    </dsp:sp>
    <dsp:sp modelId="{89A9B4CF-6439-46B1-B6A9-1D6CD5034774}">
      <dsp:nvSpPr>
        <dsp:cNvPr id="0" name=""/>
        <dsp:cNvSpPr/>
      </dsp:nvSpPr>
      <dsp:spPr>
        <a:xfrm>
          <a:off x="2045519" y="729762"/>
          <a:ext cx="1888405" cy="2266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Consistent Environments</a:t>
          </a:r>
        </a:p>
      </dsp:txBody>
      <dsp:txXfrm>
        <a:off x="2045519" y="1636197"/>
        <a:ext cx="1888405" cy="1359652"/>
      </dsp:txXfrm>
    </dsp:sp>
    <dsp:sp modelId="{379B8CE4-8135-4F2C-A5A0-E55EBE328E9A}">
      <dsp:nvSpPr>
        <dsp:cNvPr id="0" name=""/>
        <dsp:cNvSpPr/>
      </dsp:nvSpPr>
      <dsp:spPr>
        <a:xfrm>
          <a:off x="2045519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  <a:endParaRPr lang="en-US" sz="4200" kern="1200" dirty="0"/>
        </a:p>
      </dsp:txBody>
      <dsp:txXfrm>
        <a:off x="2045519" y="729762"/>
        <a:ext cx="1888405" cy="906434"/>
      </dsp:txXfrm>
    </dsp:sp>
    <dsp:sp modelId="{0802B4A8-7224-4B0A-95B7-D17AEB2B2AFF}">
      <dsp:nvSpPr>
        <dsp:cNvPr id="0" name=""/>
        <dsp:cNvSpPr/>
      </dsp:nvSpPr>
      <dsp:spPr>
        <a:xfrm>
          <a:off x="4084997" y="729762"/>
          <a:ext cx="1888405" cy="2266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Simplified Deployment</a:t>
          </a:r>
        </a:p>
      </dsp:txBody>
      <dsp:txXfrm>
        <a:off x="4084997" y="1636197"/>
        <a:ext cx="1888405" cy="1359652"/>
      </dsp:txXfrm>
    </dsp:sp>
    <dsp:sp modelId="{68AC9669-DC11-473A-AA2E-579A44E78C37}">
      <dsp:nvSpPr>
        <dsp:cNvPr id="0" name=""/>
        <dsp:cNvSpPr/>
      </dsp:nvSpPr>
      <dsp:spPr>
        <a:xfrm>
          <a:off x="4084997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  <a:endParaRPr lang="en-US" sz="4200" kern="1200" dirty="0"/>
        </a:p>
      </dsp:txBody>
      <dsp:txXfrm>
        <a:off x="4084997" y="729762"/>
        <a:ext cx="1888405" cy="906434"/>
      </dsp:txXfrm>
    </dsp:sp>
    <dsp:sp modelId="{89F7B250-FB71-414C-BF91-B8BC0C4B0F11}">
      <dsp:nvSpPr>
        <dsp:cNvPr id="0" name=""/>
        <dsp:cNvSpPr/>
      </dsp:nvSpPr>
      <dsp:spPr>
        <a:xfrm>
          <a:off x="6124475" y="729762"/>
          <a:ext cx="1888405" cy="2266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Improved Collaboration</a:t>
          </a:r>
        </a:p>
      </dsp:txBody>
      <dsp:txXfrm>
        <a:off x="6124475" y="1636197"/>
        <a:ext cx="1888405" cy="1359652"/>
      </dsp:txXfrm>
    </dsp:sp>
    <dsp:sp modelId="{BFDD042D-0D36-4F0D-99B3-8963E4FAC5C5}">
      <dsp:nvSpPr>
        <dsp:cNvPr id="0" name=""/>
        <dsp:cNvSpPr/>
      </dsp:nvSpPr>
      <dsp:spPr>
        <a:xfrm>
          <a:off x="6124475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124475" y="729762"/>
        <a:ext cx="1888405" cy="906434"/>
      </dsp:txXfrm>
    </dsp:sp>
    <dsp:sp modelId="{929A8AF5-65CC-4CC1-A998-190F6A88FA72}">
      <dsp:nvSpPr>
        <dsp:cNvPr id="0" name=""/>
        <dsp:cNvSpPr/>
      </dsp:nvSpPr>
      <dsp:spPr>
        <a:xfrm>
          <a:off x="8163953" y="729762"/>
          <a:ext cx="1888405" cy="2266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Enhanced Scalability</a:t>
          </a:r>
        </a:p>
      </dsp:txBody>
      <dsp:txXfrm>
        <a:off x="8163953" y="1636197"/>
        <a:ext cx="1888405" cy="1359652"/>
      </dsp:txXfrm>
    </dsp:sp>
    <dsp:sp modelId="{73BF2532-7C20-4CAE-BA6B-49A51B1694B6}">
      <dsp:nvSpPr>
        <dsp:cNvPr id="0" name=""/>
        <dsp:cNvSpPr/>
      </dsp:nvSpPr>
      <dsp:spPr>
        <a:xfrm>
          <a:off x="8163953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05</a:t>
          </a:r>
        </a:p>
      </dsp:txBody>
      <dsp:txXfrm>
        <a:off x="8163953" y="729762"/>
        <a:ext cx="1888405" cy="90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19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Virtual Machines</a:t>
          </a:r>
          <a:endParaRPr lang="en-US" sz="2500" kern="1200" dirty="0"/>
        </a:p>
      </dsp:txBody>
      <dsp:txXfrm>
        <a:off x="196" y="1578145"/>
        <a:ext cx="2372171" cy="1707963"/>
      </dsp:txXfrm>
    </dsp:sp>
    <dsp:sp modelId="{15536E38-36FE-4A51-B620-2715BFAD5475}">
      <dsp:nvSpPr>
        <dsp:cNvPr id="0" name=""/>
        <dsp:cNvSpPr/>
      </dsp:nvSpPr>
      <dsp:spPr>
        <a:xfrm>
          <a:off x="19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196" y="439503"/>
        <a:ext cx="2372171" cy="1138642"/>
      </dsp:txXfrm>
    </dsp:sp>
    <dsp:sp modelId="{0802B4A8-7224-4B0A-95B7-D17AEB2B2AFF}">
      <dsp:nvSpPr>
        <dsp:cNvPr id="0" name=""/>
        <dsp:cNvSpPr/>
      </dsp:nvSpPr>
      <dsp:spPr>
        <a:xfrm>
          <a:off x="2573622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Traditional Deployment</a:t>
          </a:r>
        </a:p>
      </dsp:txBody>
      <dsp:txXfrm>
        <a:off x="2573622" y="1578145"/>
        <a:ext cx="2372171" cy="1707963"/>
      </dsp:txXfrm>
    </dsp:sp>
    <dsp:sp modelId="{68AC9669-DC11-473A-AA2E-579A44E78C37}">
      <dsp:nvSpPr>
        <dsp:cNvPr id="0" name=""/>
        <dsp:cNvSpPr/>
      </dsp:nvSpPr>
      <dsp:spPr>
        <a:xfrm>
          <a:off x="2562141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562141" y="439503"/>
        <a:ext cx="2372171" cy="1138642"/>
      </dsp:txXfrm>
    </dsp:sp>
    <dsp:sp modelId="{CBFCBF85-8FCF-4E98-B0D6-637CEA105931}">
      <dsp:nvSpPr>
        <dsp:cNvPr id="0" name=""/>
        <dsp:cNvSpPr/>
      </dsp:nvSpPr>
      <dsp:spPr>
        <a:xfrm>
          <a:off x="512408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Bare Metal Servers</a:t>
          </a:r>
        </a:p>
      </dsp:txBody>
      <dsp:txXfrm>
        <a:off x="5124086" y="1578145"/>
        <a:ext cx="2372171" cy="1707963"/>
      </dsp:txXfrm>
    </dsp:sp>
    <dsp:sp modelId="{34626F92-B6DB-4CEF-9562-504C51B86CC8}">
      <dsp:nvSpPr>
        <dsp:cNvPr id="0" name=""/>
        <dsp:cNvSpPr/>
      </dsp:nvSpPr>
      <dsp:spPr>
        <a:xfrm>
          <a:off x="512408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124086" y="439503"/>
        <a:ext cx="2372171" cy="1138642"/>
      </dsp:txXfrm>
    </dsp:sp>
    <dsp:sp modelId="{929A8AF5-65CC-4CC1-A998-190F6A88FA72}">
      <dsp:nvSpPr>
        <dsp:cNvPr id="0" name=""/>
        <dsp:cNvSpPr/>
      </dsp:nvSpPr>
      <dsp:spPr>
        <a:xfrm>
          <a:off x="7686032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Serverless Computing</a:t>
          </a:r>
        </a:p>
      </dsp:txBody>
      <dsp:txXfrm>
        <a:off x="7686032" y="1578145"/>
        <a:ext cx="2372171" cy="1707963"/>
      </dsp:txXfrm>
    </dsp:sp>
    <dsp:sp modelId="{73BF2532-7C20-4CAE-BA6B-49A51B1694B6}">
      <dsp:nvSpPr>
        <dsp:cNvPr id="0" name=""/>
        <dsp:cNvSpPr/>
      </dsp:nvSpPr>
      <dsp:spPr>
        <a:xfrm>
          <a:off x="7686032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686032" y="439503"/>
        <a:ext cx="2372171" cy="1138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A5B5A-0F62-4F1B-A865-936AA1FD248D}">
      <dsp:nvSpPr>
        <dsp:cNvPr id="0" name=""/>
        <dsp:cNvSpPr/>
      </dsp:nvSpPr>
      <dsp:spPr>
        <a:xfrm>
          <a:off x="2268778" y="537344"/>
          <a:ext cx="3590443" cy="3590443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51EC-A283-4BAE-984F-937451A04311}">
      <dsp:nvSpPr>
        <dsp:cNvPr id="0" name=""/>
        <dsp:cNvSpPr/>
      </dsp:nvSpPr>
      <dsp:spPr>
        <a:xfrm>
          <a:off x="2268778" y="537344"/>
          <a:ext cx="3590443" cy="3590443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25EA9-4B17-4532-B1A8-90B241A613ED}">
      <dsp:nvSpPr>
        <dsp:cNvPr id="0" name=""/>
        <dsp:cNvSpPr/>
      </dsp:nvSpPr>
      <dsp:spPr>
        <a:xfrm>
          <a:off x="2268778" y="537344"/>
          <a:ext cx="3590443" cy="3590443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697ED-ECAA-465D-9C22-F4FA99E240D7}">
      <dsp:nvSpPr>
        <dsp:cNvPr id="0" name=""/>
        <dsp:cNvSpPr/>
      </dsp:nvSpPr>
      <dsp:spPr>
        <a:xfrm>
          <a:off x="2268778" y="537344"/>
          <a:ext cx="3590443" cy="3590443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FEC7E-6676-40C6-ADEF-9BF7CD5C44AE}">
      <dsp:nvSpPr>
        <dsp:cNvPr id="0" name=""/>
        <dsp:cNvSpPr/>
      </dsp:nvSpPr>
      <dsp:spPr>
        <a:xfrm>
          <a:off x="3238500" y="1507066"/>
          <a:ext cx="1650999" cy="1650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Docker</a:t>
          </a:r>
        </a:p>
      </dsp:txBody>
      <dsp:txXfrm>
        <a:off x="3480283" y="1748849"/>
        <a:ext cx="1167433" cy="1167433"/>
      </dsp:txXfrm>
    </dsp:sp>
    <dsp:sp modelId="{6799354F-336F-47AC-91F9-BE37336D0D4D}">
      <dsp:nvSpPr>
        <dsp:cNvPr id="0" name=""/>
        <dsp:cNvSpPr/>
      </dsp:nvSpPr>
      <dsp:spPr>
        <a:xfrm>
          <a:off x="3486150" y="1099"/>
          <a:ext cx="1155699" cy="115569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Large Enterprises </a:t>
          </a:r>
        </a:p>
      </dsp:txBody>
      <dsp:txXfrm>
        <a:off x="3655398" y="170347"/>
        <a:ext cx="817203" cy="817203"/>
      </dsp:txXfrm>
    </dsp:sp>
    <dsp:sp modelId="{E266914C-EA21-4E3E-BF13-B8B09820427C}">
      <dsp:nvSpPr>
        <dsp:cNvPr id="0" name=""/>
        <dsp:cNvSpPr/>
      </dsp:nvSpPr>
      <dsp:spPr>
        <a:xfrm>
          <a:off x="5239766" y="1754716"/>
          <a:ext cx="1155699" cy="1155699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SMB’s</a:t>
          </a:r>
        </a:p>
      </dsp:txBody>
      <dsp:txXfrm>
        <a:off x="5409014" y="1923964"/>
        <a:ext cx="817203" cy="817203"/>
      </dsp:txXfrm>
    </dsp:sp>
    <dsp:sp modelId="{2D664CF2-B7DB-4200-837C-4A73CA8BB1DF}">
      <dsp:nvSpPr>
        <dsp:cNvPr id="0" name=""/>
        <dsp:cNvSpPr/>
      </dsp:nvSpPr>
      <dsp:spPr>
        <a:xfrm>
          <a:off x="3486150" y="3508333"/>
          <a:ext cx="1155699" cy="1155699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Startup’s</a:t>
          </a:r>
        </a:p>
      </dsp:txBody>
      <dsp:txXfrm>
        <a:off x="3655398" y="3677581"/>
        <a:ext cx="817203" cy="817203"/>
      </dsp:txXfrm>
    </dsp:sp>
    <dsp:sp modelId="{D06266A1-13B1-468F-BD29-0446D1C5D728}">
      <dsp:nvSpPr>
        <dsp:cNvPr id="0" name=""/>
        <dsp:cNvSpPr/>
      </dsp:nvSpPr>
      <dsp:spPr>
        <a:xfrm>
          <a:off x="1732533" y="1754716"/>
          <a:ext cx="1155699" cy="1155699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Individual</a:t>
          </a:r>
        </a:p>
      </dsp:txBody>
      <dsp:txXfrm>
        <a:off x="1901781" y="1923964"/>
        <a:ext cx="817203" cy="81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&amp; Entrepreneurship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 case study  on Docker)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wtfashwin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docker">
            <a:extLst>
              <a:ext uri="{FF2B5EF4-FFF2-40B4-BE49-F238E27FC236}">
                <a16:creationId xmlns:a16="http://schemas.microsoft.com/office/drawing/2014/main" id="{48F3BB00-E9EF-0F69-65F8-CEF975A7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52" y="553204"/>
            <a:ext cx="2257130" cy="2065067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3B1C-D69A-5316-1E23-2E2AA58F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Pay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2A4A5-281C-A0A2-BC7B-D6BA8BF8E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67115"/>
            <a:ext cx="846577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Docker's Value Proposition: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developer productivity.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time-to-market for new products and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resource utilization and reduced infrastructure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operational efficiency and reduced downtime.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Pay: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willing to pay a premium for tools that deliver significant business value.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models can include: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for enterprise customers.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Pay-per-use models for cloud-based services.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offerings with premium support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6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2FA-CCA9-AF8D-AD53-9A5B685C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Segments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70886A-736F-9966-F9B7-EEF2348FE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562189"/>
              </p:ext>
            </p:extLst>
          </p:nvPr>
        </p:nvGraphicFramePr>
        <p:xfrm>
          <a:off x="2032000" y="1473200"/>
          <a:ext cx="8128000" cy="466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58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91C5-0DE9-88D5-7F3A-A58EA0B2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D26E-82DD-19FF-B2C3-7989D2C8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Docker's Impact</a:t>
            </a:r>
            <a:endParaRPr lang="en-US" dirty="0"/>
          </a:p>
          <a:p>
            <a:r>
              <a:rPr lang="en-US" dirty="0"/>
              <a:t>Revolutionized the way applications are developed, deployed, and managed.</a:t>
            </a:r>
          </a:p>
          <a:p>
            <a:r>
              <a:rPr lang="en-US" dirty="0"/>
              <a:t>Empowered developers and DevOps teams to work more efficiently and effectively.</a:t>
            </a:r>
          </a:p>
          <a:p>
            <a:r>
              <a:rPr lang="en-US" dirty="0"/>
              <a:t>Driven significant innovation in the software development ecosystem.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of Docker:</a:t>
            </a:r>
            <a:endParaRPr lang="en-US" dirty="0"/>
          </a:p>
          <a:p>
            <a:r>
              <a:rPr lang="en-US" dirty="0"/>
              <a:t>Continued growth and evolution in the containerization space.</a:t>
            </a:r>
          </a:p>
          <a:p>
            <a:r>
              <a:rPr lang="en-US" dirty="0"/>
              <a:t>Expanding use cases and integration with other technologies.</a:t>
            </a:r>
          </a:p>
          <a:p>
            <a:r>
              <a:rPr lang="en-US" dirty="0"/>
              <a:t>Continued focus on addressing the evolving needs of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CFFA-0836-C8B3-A90E-82589C1A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8739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24F5-3DBB-D01C-033C-ABF2346B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13467"/>
            <a:ext cx="3161963" cy="36068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Docker is an open-source platform that uses containerization to package applications and their dependencies together.</a:t>
            </a:r>
          </a:p>
          <a:p>
            <a:endParaRPr lang="en-US" sz="1800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It creates lightweight, portable, and self sufficient containers that can run consistently across different environments.</a:t>
            </a:r>
            <a:endParaRPr lang="en-US" sz="1800" noProof="1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B3D333-8891-1F76-F808-2C0C55C7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3" y="805791"/>
            <a:ext cx="6553200" cy="360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D8193B74-B734-2618-5983-107E80A8E485}"/>
              </a:ext>
            </a:extLst>
          </p:cNvPr>
          <p:cNvSpPr txBox="1">
            <a:spLocks/>
          </p:cNvSpPr>
          <p:nvPr/>
        </p:nvSpPr>
        <p:spPr bwMode="gray">
          <a:xfrm>
            <a:off x="571837" y="4896835"/>
            <a:ext cx="5360392" cy="141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Build, ship, and run any app, anywhere.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Microservices : for which docker is perfect fit for deploying &amp; managing them 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DABBB-5A36-6918-FF35-AFD277D4BCA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4A05C7-9C92-1551-F9FC-9BAA2F0CE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48477"/>
              </p:ext>
            </p:extLst>
          </p:nvPr>
        </p:nvGraphicFramePr>
        <p:xfrm>
          <a:off x="2032000" y="1700783"/>
          <a:ext cx="6682232" cy="368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1">
            <a:extLst>
              <a:ext uri="{FF2B5EF4-FFF2-40B4-BE49-F238E27FC236}">
                <a16:creationId xmlns:a16="http://schemas.microsoft.com/office/drawing/2014/main" id="{6C0962F2-4CE7-10A5-72B5-9398070EA56D}"/>
              </a:ext>
            </a:extLst>
          </p:cNvPr>
          <p:cNvSpPr txBox="1">
            <a:spLocks/>
          </p:cNvSpPr>
          <p:nvPr/>
        </p:nvSpPr>
        <p:spPr>
          <a:xfrm>
            <a:off x="10617716" y="452718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- The Solution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0320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290-0C15-FC13-7AFF-9755031D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 &amp; Growth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99142-13F3-BB88-B51C-CD55B34B7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7024" y="1816539"/>
            <a:ext cx="63045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Cite industry reports and statistics on the growing adoption of containerization and cloud technologies.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the entire software development ecosystem: developers, DevOps engineers, system administrators, and businesses of all sizes.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potential for long-term growth due to the increasing demand for agility and efficiency in software development.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14CDA58-204A-9637-C542-9ECF6EC3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3" y="4837247"/>
            <a:ext cx="1405287" cy="14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eveloper. Size: 110 x 106. Source: iconduck.com">
            <a:extLst>
              <a:ext uri="{FF2B5EF4-FFF2-40B4-BE49-F238E27FC236}">
                <a16:creationId xmlns:a16="http://schemas.microsoft.com/office/drawing/2014/main" id="{9D8906FD-AC7A-98C3-CF94-1CC9B74D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1" y="4728059"/>
            <a:ext cx="15716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vOps Engineer Career: Salary, Job Description, and Skills | FlexJobs">
            <a:extLst>
              <a:ext uri="{FF2B5EF4-FFF2-40B4-BE49-F238E27FC236}">
                <a16:creationId xmlns:a16="http://schemas.microsoft.com/office/drawing/2014/main" id="{29D13867-E752-A493-EF4A-4FDE40B1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47" y="1588327"/>
            <a:ext cx="4198219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7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3188-5AEB-6DCB-33EB-F462214F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Alternatives</a:t>
            </a:r>
          </a:p>
        </p:txBody>
      </p:sp>
      <p:graphicFrame>
        <p:nvGraphicFramePr>
          <p:cNvPr id="3" name="Content Placeholder 2" descr="SmartArt Process Diagram">
            <a:extLst>
              <a:ext uri="{FF2B5EF4-FFF2-40B4-BE49-F238E27FC236}">
                <a16:creationId xmlns:a16="http://schemas.microsoft.com/office/drawing/2014/main" id="{51754A55-445F-08DA-C15F-FD5EF0219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6763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6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5A55-5C81-9B55-C023-883DA4A537B7}"/>
              </a:ext>
            </a:extLst>
          </p:cNvPr>
          <p:cNvSpPr txBox="1">
            <a:spLocks/>
          </p:cNvSpPr>
          <p:nvPr/>
        </p:nvSpPr>
        <p:spPr>
          <a:xfrm>
            <a:off x="600456" y="4931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Growth Strategy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5710D47-BB8E-633A-D6A1-EB982D91D10F}"/>
              </a:ext>
            </a:extLst>
          </p:cNvPr>
          <p:cNvSpPr txBox="1">
            <a:spLocks/>
          </p:cNvSpPr>
          <p:nvPr/>
        </p:nvSpPr>
        <p:spPr>
          <a:xfrm>
            <a:off x="706319" y="2038896"/>
            <a:ext cx="3240000" cy="72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Phase 1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E383F-FE1A-5A44-7A7B-930DD922FC70}"/>
              </a:ext>
            </a:extLst>
          </p:cNvPr>
          <p:cNvSpPr txBox="1">
            <a:spLocks/>
          </p:cNvSpPr>
          <p:nvPr/>
        </p:nvSpPr>
        <p:spPr>
          <a:xfrm>
            <a:off x="600455" y="2898648"/>
            <a:ext cx="3071543" cy="318069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Focus:  </a:t>
            </a:r>
          </a:p>
          <a:p>
            <a:pPr marL="0" indent="0">
              <a:buNone/>
            </a:pPr>
            <a:r>
              <a:rPr lang="en-US" b="1" dirty="0"/>
              <a:t>Market Penetration and Adoption</a:t>
            </a:r>
            <a:r>
              <a:rPr lang="en-US" b="1" noProof="1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Ecosystem Development: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Advocacy</a:t>
            </a:r>
          </a:p>
          <a:p>
            <a:endParaRPr lang="en-US" b="1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3612053-4BB8-0316-430C-0E3802B8C179}"/>
              </a:ext>
            </a:extLst>
          </p:cNvPr>
          <p:cNvSpPr txBox="1">
            <a:spLocks/>
          </p:cNvSpPr>
          <p:nvPr/>
        </p:nvSpPr>
        <p:spPr>
          <a:xfrm>
            <a:off x="3957669" y="2898648"/>
            <a:ext cx="3071543" cy="318069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Focus:  </a:t>
            </a:r>
          </a:p>
          <a:p>
            <a:pPr marL="0" indent="0">
              <a:buNone/>
            </a:pPr>
            <a:r>
              <a:rPr lang="en-US" b="1" dirty="0"/>
              <a:t>Product Innovation and Expansion</a:t>
            </a:r>
            <a:r>
              <a:rPr lang="en-US" b="1" noProof="1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Advanced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New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Strategic Partnerships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5710D47-BB8E-633A-D6A1-EB982D91D10F}"/>
              </a:ext>
            </a:extLst>
          </p:cNvPr>
          <p:cNvSpPr txBox="1">
            <a:spLocks/>
          </p:cNvSpPr>
          <p:nvPr/>
        </p:nvSpPr>
        <p:spPr>
          <a:xfrm>
            <a:off x="3671998" y="2108772"/>
            <a:ext cx="3240000" cy="72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Phase 2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05527AC-2437-025C-2C58-7BB274772CE9}"/>
              </a:ext>
            </a:extLst>
          </p:cNvPr>
          <p:cNvSpPr txBox="1">
            <a:spLocks/>
          </p:cNvSpPr>
          <p:nvPr/>
        </p:nvSpPr>
        <p:spPr>
          <a:xfrm>
            <a:off x="7831677" y="2898648"/>
            <a:ext cx="3240000" cy="318069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Focus:  </a:t>
            </a:r>
          </a:p>
          <a:p>
            <a:pPr marL="0" indent="0">
              <a:buNone/>
            </a:pPr>
            <a:r>
              <a:rPr lang="en-US" b="1" dirty="0"/>
              <a:t>Sustainability and Long-term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and Enhance Ecosystem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Strong Brand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Foster a Sustainable Business Model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1B6E936-3051-E2D8-CCF8-957860FACF08}"/>
              </a:ext>
            </a:extLst>
          </p:cNvPr>
          <p:cNvSpPr txBox="1">
            <a:spLocks/>
          </p:cNvSpPr>
          <p:nvPr/>
        </p:nvSpPr>
        <p:spPr>
          <a:xfrm>
            <a:off x="7029212" y="2108772"/>
            <a:ext cx="3240000" cy="72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Phase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6CC13-162C-DD0B-5574-DC2637AF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219456"/>
            <a:ext cx="11612880" cy="6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0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5C799-E9A5-9507-BCD5-115780DA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518706"/>
            <a:ext cx="10736173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9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{1F485E81-D1B5-4652-97E2-03BEB199D593}tf78829772_win32</Template>
  <TotalTime>46</TotalTime>
  <Words>400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Sagona Book</vt:lpstr>
      <vt:lpstr>Sagona ExtraLight</vt:lpstr>
      <vt:lpstr>Times New Roman</vt:lpstr>
      <vt:lpstr>SavonVTI</vt:lpstr>
      <vt:lpstr>Startup &amp; Entrepreneurship  (a SHORT case study  on Docker)</vt:lpstr>
      <vt:lpstr>About </vt:lpstr>
      <vt:lpstr>PowerPoint Presentation</vt:lpstr>
      <vt:lpstr>Docker - The Solution</vt:lpstr>
      <vt:lpstr>Market Size &amp; Growth</vt:lpstr>
      <vt:lpstr>Existing Alternatives</vt:lpstr>
      <vt:lpstr>PowerPoint Presentation</vt:lpstr>
      <vt:lpstr>PowerPoint Presentation</vt:lpstr>
      <vt:lpstr>PowerPoint Presentation</vt:lpstr>
      <vt:lpstr>Willingness to Pay </vt:lpstr>
      <vt:lpstr>Customer Segments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2025-01-09T02:35:02Z</dcterms:created>
  <dcterms:modified xsi:type="dcterms:W3CDTF">2025-01-09T03:21:04Z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