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5" r:id="rId13"/>
    <p:sldId id="297" r:id="rId14"/>
    <p:sldId id="292" r:id="rId15"/>
    <p:sldId id="293" r:id="rId16"/>
    <p:sldId id="29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ECD2E2"/>
    <a:srgbClr val="DEE0D6"/>
    <a:srgbClr val="E5F6C0"/>
    <a:srgbClr val="D0E0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54"/>
      </p:cViewPr>
      <p:guideLst>
        <p:guide orient="horz" pos="2160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4572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4573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0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1F93B8-A6C8-47AC-9F3B-0C443BC589F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1FD7AFC-0651-4A1D-B7B2-CFAF807CF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SKIN DISEASES PREDICTION system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					SUPERVISORS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HAFSA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FAROOQI_051					MS. SIDRA EJAZ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SADIA AZAM_039						MS. SOBIA KHALID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	Building a Convolutionel Neural Network 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16634" t="29077" r="18389" b="13854"/>
          <a:stretch>
            <a:fillRect/>
          </a:stretch>
        </p:blipFill>
        <p:spPr>
          <a:xfrm>
            <a:off x="2517729" y="2129425"/>
            <a:ext cx="7578249" cy="374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	Model Summary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16634" t="26366" r="21978" b="14801"/>
          <a:stretch>
            <a:fillRect/>
          </a:stretch>
        </p:blipFill>
        <p:spPr>
          <a:xfrm>
            <a:off x="3056349" y="2104372"/>
            <a:ext cx="7177415" cy="386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	Training Model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l="16586" t="52421" r="33823" b="12118"/>
          <a:stretch>
            <a:fillRect/>
          </a:stretch>
        </p:blipFill>
        <p:spPr bwMode="auto">
          <a:xfrm>
            <a:off x="2620369" y="2238231"/>
            <a:ext cx="7536321" cy="30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	Training Model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4790" t="35448" r="10317" b="34515"/>
          <a:stretch>
            <a:fillRect/>
          </a:stretch>
        </p:blipFill>
        <p:spPr bwMode="auto">
          <a:xfrm>
            <a:off x="1296537" y="2579427"/>
            <a:ext cx="9744502" cy="219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59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65337"/>
            <a:ext cx="9872871" cy="4730663"/>
          </a:xfrm>
        </p:spPr>
        <p:txBody>
          <a:bodyPr/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has to register by entering Name, 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and Password as soon as he/she 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opens the application for the very 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time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Content Placeholder 3" descr="Registration form.jpg"/>
          <p:cNvPicPr>
            <a:picLocks noChangeAspect="1"/>
          </p:cNvPicPr>
          <p:nvPr/>
        </p:nvPicPr>
        <p:blipFill>
          <a:blip r:embed="rId2" cstate="print"/>
          <a:srcRect t="571" b="15560"/>
          <a:stretch>
            <a:fillRect/>
          </a:stretch>
        </p:blipFill>
        <p:spPr>
          <a:xfrm>
            <a:off x="8532745" y="1183710"/>
            <a:ext cx="2713010" cy="505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3" descr="WhatsApp Image 2023-03-14 at 1.51.22 AM.jpeg"/>
          <p:cNvPicPr>
            <a:picLocks noChangeAspect="1"/>
          </p:cNvPicPr>
          <p:nvPr/>
        </p:nvPicPr>
        <p:blipFill>
          <a:blip r:embed="rId3"/>
          <a:srcRect b="13383"/>
          <a:stretch>
            <a:fillRect/>
          </a:stretch>
        </p:blipFill>
        <p:spPr>
          <a:xfrm>
            <a:off x="5709313" y="1162336"/>
            <a:ext cx="2629362" cy="506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59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65337"/>
            <a:ext cx="9872871" cy="4730663"/>
          </a:xfrm>
        </p:spPr>
        <p:txBody>
          <a:bodyPr/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registering there are two options: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Click Picture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 Upload Picture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can click picture the disease area directly 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application or upload it from the device 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hatsApp Image 2023-03-14 at 1.51.07 AM (1).jpeg"/>
          <p:cNvPicPr>
            <a:picLocks noChangeAspect="1"/>
          </p:cNvPicPr>
          <p:nvPr/>
        </p:nvPicPr>
        <p:blipFill>
          <a:blip r:embed="rId2"/>
          <a:srcRect b="1506"/>
          <a:stretch>
            <a:fillRect/>
          </a:stretch>
        </p:blipFill>
        <p:spPr>
          <a:xfrm>
            <a:off x="6472450" y="1110016"/>
            <a:ext cx="2535071" cy="533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Click, Upload 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485" y="1119117"/>
            <a:ext cx="2407407" cy="53497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59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365337"/>
            <a:ext cx="9872871" cy="4730663"/>
          </a:xfrm>
        </p:spPr>
        <p:txBody>
          <a:bodyPr/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submitting the picture, User have to fill a questionnaire with 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several questions related to their disease for more accurate prediction,</a:t>
            </a:r>
          </a:p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 user will receive the output in the form of their disease name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Questionna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051" y="880406"/>
            <a:ext cx="2502601" cy="556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1"/>
          <p:cNvSpPr txBox="1"/>
          <p:nvPr/>
        </p:nvSpPr>
        <p:spPr>
          <a:xfrm>
            <a:off x="1723697" y="2469931"/>
            <a:ext cx="9080938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143000" y="1555531"/>
            <a:ext cx="5961993" cy="567558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Skin disease is a major problem among people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worldwide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 project proposes a skin disease detection method based on image processing and machine learning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techniques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image of skin disease from the dataset is provided to the system as input, and then image processing and machine learning techniques process it and deliver the accurate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97152" name="Picture 5" descr="Skin Disease 1.jpg"/>
          <p:cNvPicPr>
            <a:picLocks noChangeAspect="1"/>
          </p:cNvPicPr>
          <p:nvPr/>
        </p:nvPicPr>
        <p:blipFill>
          <a:blip r:embed="rId2"/>
          <a:srcRect t="14444" b="4444"/>
          <a:stretch>
            <a:fillRect/>
          </a:stretch>
        </p:blipFill>
        <p:spPr>
          <a:xfrm>
            <a:off x="7517487" y="1278203"/>
            <a:ext cx="3957181" cy="3209713"/>
          </a:xfrm>
          <a:prstGeom prst="rect">
            <a:avLst/>
          </a:prstGeom>
        </p:spPr>
      </p:pic>
      <p:sp>
        <p:nvSpPr>
          <p:cNvPr id="1048597" name="TextBox 3"/>
          <p:cNvSpPr txBox="1"/>
          <p:nvPr/>
        </p:nvSpPr>
        <p:spPr>
          <a:xfrm>
            <a:off x="7877483" y="4487916"/>
            <a:ext cx="323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. Common type of skin diseases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451428" cy="11876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143000" y="1797269"/>
            <a:ext cx="9872871" cy="4298731"/>
          </a:xfrm>
        </p:spPr>
        <p:txBody>
          <a:bodyPr>
            <a:normAutofit fontScale="81818" lnSpcReduction="10000"/>
          </a:bodyPr>
          <a:lstStyle/>
          <a:p>
            <a:pPr marL="4572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that predicts skin-related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Search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required to train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Pre-process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to remove the noise elements. So the final images to train are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suitable format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Select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optimum model of deep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Train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Test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based on the evaluation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Design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which we will give input images, and as a result, get the trained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Finally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evaluate the interface according to non-functional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1069428" y="1721069"/>
            <a:ext cx="9872871" cy="4038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 consists of images 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skin diseases taken from the public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Dermnet” which is the largest dermatology source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selected ten most commonly occurring skin disease categories that include:</a:t>
            </a:r>
          </a:p>
          <a:p>
            <a:pPr marL="4572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Acne and Rosacea		6. Actinic Keratosis</a:t>
            </a:r>
          </a:p>
          <a:p>
            <a:pPr marL="4572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Atopic Dermatitis		7. Eczema</a:t>
            </a:r>
          </a:p>
          <a:p>
            <a:pPr marL="4572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Hair Loss (Alopecia)		8. Melonama</a:t>
            </a:r>
          </a:p>
          <a:p>
            <a:pPr marL="4572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Psoriasis			9. Seborrheic Keratosis</a:t>
            </a:r>
          </a:p>
          <a:p>
            <a:pPr marL="4572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Tinea Ringworm		10. Hives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6847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65753"/>
            <a:ext cx="9872871" cy="4530247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Loading the Dataset</a:t>
            </a: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6782" t="52808" r="44840" b="26163"/>
          <a:stretch>
            <a:fillRect/>
          </a:stretch>
        </p:blipFill>
        <p:spPr>
          <a:xfrm>
            <a:off x="2515182" y="2175781"/>
            <a:ext cx="7267645" cy="223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3089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8175"/>
            <a:ext cx="9872871" cy="4567825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Displaying classes of diseases</a:t>
            </a:r>
          </a:p>
          <a:p>
            <a:pPr marL="502920" indent="-457200">
              <a:buAutoNum type="arabicPeriod" startAt="2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rcRect l="16424" t="33352" r="49514" b="34178"/>
          <a:stretch>
            <a:fillRect/>
          </a:stretch>
        </p:blipFill>
        <p:spPr>
          <a:xfrm>
            <a:off x="2761598" y="2101957"/>
            <a:ext cx="5680944" cy="3080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Exploring Dataset</a:t>
            </a:r>
          </a:p>
          <a:p>
            <a:pPr marL="502920" indent="-457200">
              <a:buAutoNum type="arabicPeriod" startAt="2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rcRect l="16678" t="24465" r="23529" b="17098"/>
          <a:stretch>
            <a:fillRect/>
          </a:stretch>
        </p:blipFill>
        <p:spPr>
          <a:xfrm>
            <a:off x="2279737" y="2108818"/>
            <a:ext cx="6739003" cy="370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Specifying Training, Validation and Testing Data</a:t>
            </a:r>
          </a:p>
          <a:p>
            <a:pPr marL="502920" indent="-457200">
              <a:buAutoNum type="arabicPeriod" startAt="2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16285" t="28767" r="26338" b="38666"/>
          <a:stretch>
            <a:fillRect/>
          </a:stretch>
        </p:blipFill>
        <p:spPr>
          <a:xfrm>
            <a:off x="2253851" y="2242160"/>
            <a:ext cx="8006631" cy="2555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09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5649"/>
            <a:ext cx="9872871" cy="4580351"/>
          </a:xfrm>
        </p:spPr>
        <p:txBody>
          <a:bodyPr>
            <a:normAutofit/>
          </a:bodyPr>
          <a:lstStyle/>
          <a:p>
            <a:pPr marL="502920" indent="-45720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	Data Cleaning processes</a:t>
            </a:r>
          </a:p>
          <a:p>
            <a:pPr marL="502920" indent="-457200">
              <a:buAutoNum type="arabicPeriod" startAt="2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2920" indent="-457200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16646" t="26632" r="39744" b="41949"/>
          <a:stretch>
            <a:fillRect/>
          </a:stretch>
        </p:blipFill>
        <p:spPr>
          <a:xfrm>
            <a:off x="3169085" y="2204581"/>
            <a:ext cx="6864263" cy="2780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361</Words>
  <Application>WPS Presentation</Application>
  <PresentationFormat>Custom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Basis</vt:lpstr>
      <vt:lpstr>deep learning-based SKIN DISEASES PREDICTION system</vt:lpstr>
      <vt:lpstr>Introduction</vt:lpstr>
      <vt:lpstr>Aims and objectives</vt:lpstr>
      <vt:lpstr>Dataset Description</vt:lpstr>
      <vt:lpstr>Backend System</vt:lpstr>
      <vt:lpstr>Backend System</vt:lpstr>
      <vt:lpstr>Backend System</vt:lpstr>
      <vt:lpstr>Backend System</vt:lpstr>
      <vt:lpstr>Backend System</vt:lpstr>
      <vt:lpstr>Backend System</vt:lpstr>
      <vt:lpstr>Backend System</vt:lpstr>
      <vt:lpstr>Backend System</vt:lpstr>
      <vt:lpstr>Backend System</vt:lpstr>
      <vt:lpstr>Frontend System</vt:lpstr>
      <vt:lpstr>Frontend System</vt:lpstr>
      <vt:lpstr>Frontend System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sadia</dc:creator>
  <cp:lastModifiedBy>TGC</cp:lastModifiedBy>
  <cp:revision>31</cp:revision>
  <dcterms:created xsi:type="dcterms:W3CDTF">2022-12-13T03:17:00Z</dcterms:created>
  <dcterms:modified xsi:type="dcterms:W3CDTF">2023-03-24T11:48:20Z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04ec40a1dcc84d1ea8d85d0d557b48ab</vt:lpwstr>
  </property>
  <property fmtid="{D5CDD505-2E9C-101B-9397-08002B2CF9AE}" pid="3" name="KSOProductBuildVer">
    <vt:lpwstr>1033-11.2.0.11498</vt:lpwstr>
  </property>
</Properties>
</file>