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ED"/>
    <a:srgbClr val="0A42F4"/>
    <a:srgbClr val="0724F7"/>
    <a:srgbClr val="3483CA"/>
    <a:srgbClr val="255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5C13-DAD1-4128-9501-ABDBB8DA54E5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4D74-CF64-4A6B-B478-F6A448B00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3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628-7AE5-4909-A3C5-769B54E9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79D3-1177-4889-981B-4200FCC2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95A4-681E-4262-B956-34C75D92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017-B4E1-471B-AB51-2A54F3F1A8C7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63E4-027D-4182-BD59-EF597B2A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94F8-1FC7-46C3-B87C-2D9692A4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8A2-A6B3-4A49-A32B-0A50DFF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9B03-0A62-4CD8-823B-33349774C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6809-15F0-44EF-B7F8-49602AE6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618-C2C7-4D76-AF06-DB337184E1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C154-C0B1-44A7-9DB5-D6689CF2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BE31-9BFC-4383-8F68-0AD4333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1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60521-9947-468B-ACE9-C0FDB3F25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4422-5D71-472E-A508-C8E53EB3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E45D-4D19-4817-8665-9FC070F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C346-13B9-4300-9FF3-18B3E8D51FB7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C37F-7EE2-41AA-A373-9DE2CEA7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0DED-DB59-4CE5-B09B-1A962A49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0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4E0E-C0F9-4AC3-A344-64F1DCE7A21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15AE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7381-F6FA-43C9-A7C8-8FFAC759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6E68-C633-49A8-B310-4D648E07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372-5812-4C67-A6DA-ED4B5DEBFA7F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F884-768E-46DC-83A9-026DBA11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889D-3579-4BD7-8999-7E618D0F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83D3-EFBA-431D-8791-3FC9957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4731-CAC7-42EF-B029-813FF951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D3F7-0AD3-4407-9B14-A34BCDE6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3DEC-900C-47E1-82D3-0D80D03EAA85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737E-6CC9-4E02-9357-F0113D36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9E85-8098-4930-B931-0D9A7605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5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D68B-5359-4C0D-AE6C-24977457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E6E3-D862-43E9-A08B-C2A9080F3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EA95-7F10-4124-ACF3-D89317C9C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E44B1-DC96-45B1-A7DC-CF2173DD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E57E-CDE1-4D86-A7F2-5C5CA5DC0790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EFBA-87F1-4E98-B49D-F5C4DC71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3511-34D5-4B8F-88BC-E24D40EE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0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ACFE-96F6-4498-BCB3-4B1B58CF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5ECC-7920-4E4E-BDAF-CF882D51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3CF3B-FC71-42A2-940C-E7CBC709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6A5FA-1ABC-46FF-B7B5-AD582E420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7AEE8-0E26-4705-97B5-CCF09583D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FB770-68F3-476E-9441-9D04CC0F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E5C9-F0C6-458F-81D7-18FC4863CF56}" type="datetime1">
              <a:rPr lang="en-GB" smtClean="0"/>
              <a:t>30/05/2024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D7B9B-7579-462C-A493-BBAF7DF7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B865B-308F-41AE-9A1A-B84FDB63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56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C716-BE4B-422E-A7AA-FE13411F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FA779-61C8-43E8-88A5-777F0C9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ED78-8B77-4CB0-833A-E709F1763BAB}" type="datetime1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7E7F6-41E0-4654-A327-40B0C77A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D0B60-5D5C-4365-97C0-CED1A9E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4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6BD57-F004-4996-A98C-F709914E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5DD-D0A5-4C80-8959-5BF3B3131281}" type="datetime1">
              <a:rPr lang="en-GB" smtClean="0"/>
              <a:t>30/05/2024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033C1-4469-4230-9DD7-C3C05DE6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A1535-2885-4008-932B-97351B8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495F-FD30-4AF5-B039-0E205779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C3B8-2468-458E-BF80-04BD6B69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4A74D-D2E2-40A7-B889-379A3990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65FD-B966-4D9A-875F-C2ECC948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ACF3-CF51-452A-BC37-FFCD43FD02BC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1CDE-C770-4400-BB1E-AF3A62AA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D1FF-090D-40EF-B9C8-0B435419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4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8E49-2545-4354-BF24-CBE6A0A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FAFD5-EC05-4832-A111-1527023BD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8A62-B767-4E05-B73D-C39AE9C1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F4798-EE63-42CD-B31E-A7D806C4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1B74-5D76-4EC3-9364-4F998AEAB0D3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F281-BE7B-4FE5-BE16-B348E89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0AB2-67DD-4140-85F6-1F4733AD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5F81A-3F8E-46B1-A7E1-538DFDFF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4225-3EBD-4A47-AC83-5891CC26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EAA7-2EE2-4ACC-823D-72E853C0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CD3F-B7E8-44AA-AE8B-BA228847B5F1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D62E-34CC-47F3-BCFC-1C23CDCF5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24AA-D97F-4042-9127-E99A8A65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9620-C1A4-4112-8B7C-BC027703F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Linked List Review</a:t>
            </a:r>
            <a:br>
              <a:rPr lang="en-GB"/>
            </a:br>
            <a:r>
              <a:rPr lang="en-GB"/>
              <a:t>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057A-0273-41D9-94DD-75AA3EF61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68C2-400B-4963-88EB-BE054BBE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280313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3EC6-FD10-908D-AB97-CEF299FD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62D1-D285-DD1B-A793-06EE793D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Briefly describe a linked list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A linked list is a chain of nodes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A node has a data member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Each node has a pointer to the next node</a:t>
            </a:r>
          </a:p>
          <a:p>
            <a:r>
              <a:rPr lang="en-GB"/>
              <a:t>What is the difference between a single-linked list and a double-linked list?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A single-linked list only has a pointer to the following node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A double-linked list also has a pointer to the preceding node</a:t>
            </a:r>
          </a:p>
          <a:p>
            <a:pPr lvl="1"/>
            <a:endParaRPr lang="en-GB">
              <a:solidFill>
                <a:srgbClr val="C00000"/>
              </a:solidFill>
            </a:endParaRPr>
          </a:p>
          <a:p>
            <a:pPr lvl="1"/>
            <a:endParaRPr lang="en-GB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08C9E-6BE9-A3EF-EB84-478D269B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2315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F399-C70B-1291-2BFC-A869085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731F-547C-EBD3-79A8-ECE0D697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how to insert an element into a linked list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Iterate through the list to find the insertion point (if not already known)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Create the new element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Modify the "next" pointer on the element before the insertion point, so that it points to the new element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Set the "next" pointer on the new element to the node after the insertion point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For a double-linked list, the "previous" pointers also need to be set</a:t>
            </a:r>
          </a:p>
          <a:p>
            <a:pPr lvl="1"/>
            <a:endParaRPr lang="en-GB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80C98-B58B-6BDC-E03F-FF308A8F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253082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8DB6-FFA9-C17C-01CF-07D272CF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BC61-899D-17B6-C899-2275D59A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how to remove an element from a linked list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Iterate through the list to find the deletion point (if not already known)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Modify the "next" pointer on the element before the insertion point, so that it points to the element following the deletion point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Delete the element which is being removed</a:t>
            </a:r>
          </a:p>
          <a:p>
            <a:pPr lvl="1"/>
            <a:r>
              <a:rPr lang="en-GB">
                <a:solidFill>
                  <a:srgbClr val="C00000"/>
                </a:solidFill>
              </a:rPr>
              <a:t>For a double-linked list, the "previous" pointer on the following element also needs to be set</a:t>
            </a:r>
          </a:p>
          <a:p>
            <a:pPr lvl="1"/>
            <a:endParaRPr lang="en-GB">
              <a:solidFill>
                <a:srgbClr val="C00000"/>
              </a:solidFill>
            </a:endParaRPr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FB339-EEC3-0E60-E6AF-E29D0936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5858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E92A-4355-1CE9-1B41-742C11A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0FF2-5C7E-ED47-2EB0-4D9C360F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Implement a single-linked list which supports the following member functions</a:t>
            </a:r>
          </a:p>
          <a:p>
            <a:pPr lvl="1"/>
            <a:r>
              <a:rPr lang="en-GB"/>
              <a:t>Inserting an element at the back of the list</a:t>
            </a:r>
          </a:p>
          <a:p>
            <a:pPr lvl="1"/>
            <a:r>
              <a:rPr lang="en-GB"/>
              <a:t>Displaying all the elements in the list, in order</a:t>
            </a:r>
          </a:p>
          <a:p>
            <a:pPr lvl="1"/>
            <a:r>
              <a:rPr lang="en-GB"/>
              <a:t>Erasing an element from the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210ED-47AE-64D5-ED58-FA871116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348071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A366525-9B96-4A4D-8AD3-98E1782B3F52}" vid="{905BDE88-9820-4554-84C9-8E96E9148E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 C++ the Modern Way lecture</Template>
  <TotalTime>6</TotalTime>
  <Words>298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Linked List Review Solutions</vt:lpstr>
      <vt:lpstr>Linked List</vt:lpstr>
      <vt:lpstr>Linked List Insertion</vt:lpstr>
      <vt:lpstr>Linked List Deletion</vt:lpstr>
      <vt:lpstr>Linked List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Review Solutions</dc:title>
  <dc:creator>James Raynard</dc:creator>
  <cp:lastModifiedBy>James Raynard</cp:lastModifiedBy>
  <cp:revision>7</cp:revision>
  <dcterms:created xsi:type="dcterms:W3CDTF">2024-05-30T12:01:27Z</dcterms:created>
  <dcterms:modified xsi:type="dcterms:W3CDTF">2024-05-30T12:10:09Z</dcterms:modified>
</cp:coreProperties>
</file>