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composer.org/Composer-Setup.exe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gomeschristopher/botman/archive/master.zi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60" y="288325"/>
            <a:ext cx="2306079" cy="624025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1026" y="1701113"/>
            <a:ext cx="9349948" cy="3933568"/>
          </a:xfrm>
        </p:spPr>
        <p:txBody>
          <a:bodyPr>
            <a:no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chatbot es un chat con acciones automatizadas para interpretar las consultas de los usuarios, esta interacción puede ser de diversas maneras: texto, botones, audio, imágenes. Sus objetivos son, por una parte brindar una solución inmediata según lo que el usuario necesita, por otra parte, que la interacción sea lo más humana posible. </a:t>
            </a:r>
            <a:b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Según los resultados de las estadísticas del año 2016, la fomentación del chatbot ha logrado descongestionar los centros de atención al cliente y su interacción tiene un éxito superior al 80%. Los chatbots más populares son: Jarvis, Siri, Alexa, Google Now, Cortana.</a:t>
            </a:r>
          </a:p>
        </p:txBody>
      </p:sp>
    </p:spTree>
    <p:extLst>
      <p:ext uri="{BB962C8B-B14F-4D97-AF65-F5344CB8AC3E}">
        <p14:creationId xmlns:p14="http://schemas.microsoft.com/office/powerpoint/2010/main" val="43806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60" y="297588"/>
            <a:ext cx="2306079" cy="624025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1026" y="1301576"/>
            <a:ext cx="9349948" cy="5037439"/>
          </a:xfrm>
        </p:spPr>
        <p:txBody>
          <a:bodyPr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interacciones se dividen en:</a:t>
            </a:r>
          </a:p>
          <a:p>
            <a:r>
              <a:rPr lang="es-AR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Basados en reglas</a:t>
            </a:r>
            <a:br>
              <a:rPr lang="es-AR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 implementación esta pensada en la anticipación 			de las interacciones, las opciones son amplias para el 			usuario, rápidas en respuestas y entradas mínimas de 			interacción.</a:t>
            </a:r>
          </a:p>
          <a:p>
            <a:r>
              <a:rPr lang="es-AR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</a:t>
            </a:r>
            <a:br>
              <a:rPr lang="es-AR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Recompilan información y analiza el contexto del usuario 			para ofrecerle respuestas, actúa en consecuencia del 				usuario, las opciones que ofrecen son estrechas, más lentas 			pero, brindando un lenguaje más humano.</a:t>
            </a:r>
            <a:endParaRPr lang="es-AR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7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5" y="297588"/>
            <a:ext cx="9349947" cy="624025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¿Por qué </a:t>
            </a:r>
            <a:r>
              <a:rPr lang="es-A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</a:t>
            </a: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6795" y="4247636"/>
            <a:ext cx="6277237" cy="1777318"/>
          </a:xfrm>
        </p:spPr>
        <p:txBody>
          <a:bodyPr>
            <a:noAutofit/>
          </a:bodyPr>
          <a:lstStyle/>
          <a:p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nos brinda una documentación para conectar interfaces de programación de aplicaciones ‘API’, podemos agregar extensiones que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nos brinda y manipular los datos para realizar consultas en la base de datos, y solo necesitamos ‘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que es el gestor de dependencias.</a:t>
            </a:r>
            <a:endParaRPr lang="es-AR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A8FBF02-1216-44D2-AC4E-27CD59118293}"/>
              </a:ext>
            </a:extLst>
          </p:cNvPr>
          <p:cNvSpPr txBox="1">
            <a:spLocks/>
          </p:cNvSpPr>
          <p:nvPr/>
        </p:nvSpPr>
        <p:spPr>
          <a:xfrm>
            <a:off x="1136824" y="1116235"/>
            <a:ext cx="6079525" cy="262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Después de largas búsquedas, nos encontrábamos con chatbots populares como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ManyChat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Chatfuel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Zendesk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Snatchbot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 Por más que su creación de chatbot sea amigable,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cómoda,bajo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costo y con lenguaje natural, no se logra la manipular el código.</a:t>
            </a:r>
            <a:endParaRPr lang="es-AR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9806FD-B2BA-4459-849D-343B253A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68" y="1116234"/>
            <a:ext cx="3616408" cy="26247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2820BD-D5A9-4CBC-8FCA-396F559A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4057986"/>
            <a:ext cx="3739971" cy="21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5" y="416614"/>
            <a:ext cx="9349948" cy="624025"/>
          </a:xfrm>
        </p:spPr>
        <p:txBody>
          <a:bodyPr>
            <a:norm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4239" y="1040639"/>
            <a:ext cx="9023521" cy="4776722"/>
          </a:xfrm>
        </p:spPr>
        <p:txBody>
          <a:bodyPr>
            <a:noAutofit/>
          </a:bodyPr>
          <a:lstStyle/>
          <a:p>
            <a:r>
              <a:rPr lang="es-AR" sz="20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-apple-system"/>
              </a:rPr>
              <a:t>BotMan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 es una biblioteca PHP independiente del marco que está diseñada para simplificar la tarea de desarrollar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-apple-system"/>
              </a:rPr>
              <a:t>bots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 innovadores para múltiples plataformas de mensajería, incluyendo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-apple-system"/>
              </a:rPr>
              <a:t>Slack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-apple-system"/>
              </a:rPr>
              <a:t>Telegram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, Microsoft Bot Framework,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-apple-system"/>
              </a:rPr>
              <a:t>Nexmo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-apple-system"/>
              </a:rPr>
              <a:t>HipChat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, Facebook Messenger y WeChat. </a:t>
            </a:r>
            <a:b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s-AR" sz="2000" b="0" i="0" dirty="0">
                <a:solidFill>
                  <a:schemeClr val="bg1"/>
                </a:solidFill>
                <a:effectLst/>
                <a:latin typeface="-apple-system"/>
              </a:rPr>
              <a:t>	L</a:t>
            </a:r>
            <a:r>
              <a:rPr lang="es-AR" sz="2000" dirty="0">
                <a:solidFill>
                  <a:schemeClr val="bg1"/>
                </a:solidFill>
                <a:latin typeface="-apple-system"/>
              </a:rPr>
              <a:t>a manipulación de estos datos puede ser gestionada a través de la extensión middleware.</a:t>
            </a:r>
            <a:br>
              <a:rPr lang="es-AR" sz="2000" dirty="0">
                <a:solidFill>
                  <a:schemeClr val="bg1"/>
                </a:solidFill>
                <a:latin typeface="-apple-system"/>
              </a:rPr>
            </a:br>
            <a:r>
              <a:rPr lang="es-AR" sz="2000" dirty="0">
                <a:solidFill>
                  <a:schemeClr val="bg1"/>
                </a:solidFill>
                <a:latin typeface="-apple-system"/>
              </a:rPr>
              <a:t>	Middleware o “Lógica de intercambio de información entre aplicaciones” es un software que asiste a una aplicación para comunicarse con otras aplicaciones, o paquetes de programas, redes, hardware o sistemas operativos otorgando un gran entorno de trabajo.</a:t>
            </a:r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6" y="297588"/>
            <a:ext cx="9349948" cy="624025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3317" y="921613"/>
            <a:ext cx="10058399" cy="5389216"/>
          </a:xfrm>
        </p:spPr>
        <p:txBody>
          <a:bodyPr>
            <a:no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Paso_1: Instalamos ‘Composer’ desde el archivo ejecutable </a:t>
            </a:r>
            <a:r>
              <a:rPr lang="es-AR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https://getcomposer.org/Composer-Setup.exe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luego. Ejecutamos como administrador, (para todos los usuarios).</a:t>
            </a:r>
          </a:p>
          <a:p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Solo le				buscamos nuestro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damos				archivo php.exe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en Next.				(../XAMPP/php/php.exe)</a:t>
            </a:r>
          </a:p>
          <a:p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Solo le					Por último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damos					le damos al botón 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en Next.				Install…</a:t>
            </a:r>
          </a:p>
          <a:p>
            <a:pPr algn="ctr"/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			y al botón Finish.</a:t>
            </a:r>
          </a:p>
          <a:p>
            <a:pPr algn="ctr"/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BCB10D-C292-4959-A74A-ECD27BDC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8" y="1699371"/>
            <a:ext cx="2939469" cy="21628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29BF38-872C-4B14-B256-AB952250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650" y="1699371"/>
            <a:ext cx="2984165" cy="216283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60C7B65-998C-4BF0-A1E1-051DF5659667}"/>
              </a:ext>
            </a:extLst>
          </p:cNvPr>
          <p:cNvCxnSpPr>
            <a:cxnSpLocks/>
          </p:cNvCxnSpPr>
          <p:nvPr/>
        </p:nvCxnSpPr>
        <p:spPr>
          <a:xfrm>
            <a:off x="4250725" y="3585006"/>
            <a:ext cx="1099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6E01D95-9424-4A29-9F1C-D5B084508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317" y="4077211"/>
            <a:ext cx="2939469" cy="216283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E2251BE-F7F6-416D-8C9C-7ECAFFC36EBD}"/>
              </a:ext>
            </a:extLst>
          </p:cNvPr>
          <p:cNvCxnSpPr>
            <a:cxnSpLocks/>
          </p:cNvCxnSpPr>
          <p:nvPr/>
        </p:nvCxnSpPr>
        <p:spPr>
          <a:xfrm>
            <a:off x="4250725" y="5763914"/>
            <a:ext cx="1099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9A8BA4C-0201-4D85-AFA0-F59F7633B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033" y="4077211"/>
            <a:ext cx="2951782" cy="21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6" y="297588"/>
            <a:ext cx="9349948" cy="624025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060" y="914971"/>
            <a:ext cx="10058399" cy="4959352"/>
          </a:xfrm>
        </p:spPr>
        <p:txBody>
          <a:bodyPr>
            <a:no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Paso_2: Creamos un archivo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la carpeta del nuevo proyecto, el código de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el siguiente.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Luego					hay un aviso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   ejecutamos				de archivo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desde el					bloqueado			           comando					pero no influye 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Como resultado vamos a tener una carpeta vendor,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esta carpeta va a contener todas las clases necesarias que 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puedas utilizar o no, ya que facilita la búsqueda de las clases</a:t>
            </a:r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si es que se quiere manejar en distintas mensajerías.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60C7B65-998C-4BF0-A1E1-051DF5659667}"/>
              </a:ext>
            </a:extLst>
          </p:cNvPr>
          <p:cNvCxnSpPr>
            <a:cxnSpLocks/>
          </p:cNvCxnSpPr>
          <p:nvPr/>
        </p:nvCxnSpPr>
        <p:spPr>
          <a:xfrm>
            <a:off x="4804905" y="3533379"/>
            <a:ext cx="1099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AA207CCB-58CF-4E90-9F4A-2A27F5B9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60" y="1831106"/>
            <a:ext cx="3402685" cy="19130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4A5E5C-FCBA-4562-99CE-EDD11B17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05" y="1831105"/>
            <a:ext cx="3402686" cy="191307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6884E8A-19CA-4D85-AC62-F3F1E533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059" y="4351453"/>
            <a:ext cx="3402685" cy="1952734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DB91A80-91AE-4B82-B13B-B17A60D12637}"/>
              </a:ext>
            </a:extLst>
          </p:cNvPr>
          <p:cNvCxnSpPr>
            <a:cxnSpLocks/>
          </p:cNvCxnSpPr>
          <p:nvPr/>
        </p:nvCxnSpPr>
        <p:spPr>
          <a:xfrm>
            <a:off x="9671224" y="3547234"/>
            <a:ext cx="1356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AEE856B-30E9-417A-8845-570CC5778A07}"/>
              </a:ext>
            </a:extLst>
          </p:cNvPr>
          <p:cNvCxnSpPr>
            <a:cxnSpLocks/>
          </p:cNvCxnSpPr>
          <p:nvPr/>
        </p:nvCxnSpPr>
        <p:spPr>
          <a:xfrm>
            <a:off x="5081956" y="5971674"/>
            <a:ext cx="5250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CF89-E693-4B2C-AB09-B00C871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6" y="297588"/>
            <a:ext cx="9349948" cy="624025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C142-A877-4C23-B6F2-D76AC12F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2034" y="734392"/>
            <a:ext cx="9487930" cy="5389216"/>
          </a:xfrm>
        </p:spPr>
        <p:txBody>
          <a:bodyPr>
            <a:no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Paso_3: Vamos a buscar los archivos para la interfaz de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accedemos directamente a la descarga </a:t>
            </a:r>
            <a:r>
              <a:rPr lang="es-AR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https://github.com/gomeschristopher/botman/archive/master.zip</a:t>
            </a:r>
            <a:r>
              <a:rPr lang="es-AR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Vamos a trabajar con estos archivos, </a:t>
            </a:r>
            <a:r>
              <a:rPr lang="es-AR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encuentra los script para incorporar a nuestro proyecto, </a:t>
            </a:r>
            <a:r>
              <a:rPr lang="es-AR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widget.js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las funciones de vista que nuestro chat  refleja en la pagina web, en el archivo </a:t>
            </a:r>
            <a:r>
              <a:rPr lang="es-AR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chat.html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el marco sobre el cual se mostrara el chat y el más importante es el archivo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botman.php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 donde inicializa el objeto </a:t>
            </a:r>
            <a:r>
              <a:rPr lang="es-A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botman</a:t>
            </a:r>
            <a:r>
              <a:rPr lang="es-A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realiza sus llamados, métodos, entre otros.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F8205D-6C21-491A-ABD7-3A130137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96" y="1827294"/>
            <a:ext cx="4525006" cy="22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9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917</TotalTime>
  <Words>841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Times New Roman</vt:lpstr>
      <vt:lpstr>Tw Cen MT</vt:lpstr>
      <vt:lpstr>Circuito</vt:lpstr>
      <vt:lpstr>Chatbot</vt:lpstr>
      <vt:lpstr>Chatbot</vt:lpstr>
      <vt:lpstr>¿Por qué botman?</vt:lpstr>
      <vt:lpstr>Botman</vt:lpstr>
      <vt:lpstr>Instalación</vt:lpstr>
      <vt:lpstr>Instalación</vt:lpstr>
      <vt:lpstr>Instalación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Franco</dc:creator>
  <cp:lastModifiedBy>Franco</cp:lastModifiedBy>
  <cp:revision>73</cp:revision>
  <dcterms:created xsi:type="dcterms:W3CDTF">2020-11-18T12:38:01Z</dcterms:created>
  <dcterms:modified xsi:type="dcterms:W3CDTF">2020-11-19T08:32:21Z</dcterms:modified>
</cp:coreProperties>
</file>