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Network analysis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61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between mention </a:t>
            </a:r>
            <a:r>
              <a:rPr lang="en-GB" dirty="0" err="1" smtClean="0"/>
              <a:t>indegree</a:t>
            </a:r>
            <a:r>
              <a:rPr lang="en-GB" dirty="0" smtClean="0"/>
              <a:t> and </a:t>
            </a:r>
            <a:r>
              <a:rPr lang="en-GB" dirty="0" err="1" smtClean="0"/>
              <a:t>outdegree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4" y="1855806"/>
            <a:ext cx="9179271" cy="4917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25" y="1696995"/>
            <a:ext cx="5111170" cy="4094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5133" y="5791200"/>
            <a:ext cx="403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Avg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inD</a:t>
            </a:r>
            <a:r>
              <a:rPr lang="en-GB" dirty="0">
                <a:solidFill>
                  <a:schemeClr val="bg1"/>
                </a:solidFill>
              </a:rPr>
              <a:t>) = </a:t>
            </a:r>
            <a:r>
              <a:rPr lang="en-GB" dirty="0" err="1">
                <a:solidFill>
                  <a:schemeClr val="bg1"/>
                </a:solidFill>
              </a:rPr>
              <a:t>Avg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outD</a:t>
            </a:r>
            <a:r>
              <a:rPr lang="en-GB" dirty="0">
                <a:solidFill>
                  <a:schemeClr val="bg1"/>
                </a:solidFill>
              </a:rPr>
              <a:t>) = </a:t>
            </a:r>
            <a:r>
              <a:rPr lang="en-GB" dirty="0" smtClean="0">
                <a:solidFill>
                  <a:schemeClr val="bg1"/>
                </a:solidFill>
              </a:rPr>
              <a:t>19.0839738116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Pearson </a:t>
            </a:r>
            <a:r>
              <a:rPr lang="en-GB" dirty="0">
                <a:solidFill>
                  <a:schemeClr val="bg1"/>
                </a:solidFill>
              </a:rPr>
              <a:t>correlation</a:t>
            </a:r>
            <a:r>
              <a:rPr lang="en-GB" dirty="0" smtClean="0">
                <a:solidFill>
                  <a:schemeClr val="bg1"/>
                </a:solidFill>
              </a:rPr>
              <a:t>: 0.476349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Path distribution of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2" y="2249486"/>
            <a:ext cx="5912707" cy="3123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49486"/>
            <a:ext cx="5923710" cy="3130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0" y="5442870"/>
            <a:ext cx="281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mean of path length is 4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16810" y="5442870"/>
            <a:ext cx="281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mean of path length is 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006606" y="6071286"/>
            <a:ext cx="633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path of mention is generally longer than that of reply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the reachability of reply is typically higher than mention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2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Datasets and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 </a:t>
            </a:r>
            <a:r>
              <a:rPr lang="en-GB" dirty="0" err="1" smtClean="0"/>
              <a:t>mrredges</a:t>
            </a:r>
            <a:r>
              <a:rPr lang="en-GB" dirty="0" smtClean="0"/>
              <a:t>-no-tweet-no-retweet-poi-counted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Tools: Python, </a:t>
            </a:r>
            <a:r>
              <a:rPr lang="en-GB" dirty="0" err="1" smtClean="0"/>
              <a:t>Networkx</a:t>
            </a:r>
            <a:r>
              <a:rPr lang="en-GB" dirty="0" smtClean="0"/>
              <a:t>, </a:t>
            </a:r>
            <a:r>
              <a:rPr lang="en-GB" dirty="0" err="1" smtClean="0"/>
              <a:t>Matplotlib</a:t>
            </a: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50315"/>
              </p:ext>
            </p:extLst>
          </p:nvPr>
        </p:nvGraphicFramePr>
        <p:xfrm>
          <a:off x="1003426" y="2981966"/>
          <a:ext cx="104636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4335"/>
                <a:gridCol w="823586"/>
                <a:gridCol w="889821"/>
                <a:gridCol w="1029886"/>
                <a:gridCol w="2898892"/>
                <a:gridCol w="211712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Graph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Nodes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Edges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Self-loop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Density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Is_connected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DiGraph</a:t>
                      </a:r>
                      <a:r>
                        <a:rPr lang="en-GB" baseline="0" dirty="0" smtClean="0"/>
                        <a:t> of Reply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28992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0.00177849689775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DiGraph</a:t>
                      </a:r>
                      <a:r>
                        <a:rPr lang="en-GB" dirty="0" smtClean="0"/>
                        <a:t> of</a:t>
                      </a:r>
                      <a:r>
                        <a:rPr lang="en-GB" baseline="0" dirty="0" smtClean="0"/>
                        <a:t> Mention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3513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17227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0.00139629440146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UnDiGraph</a:t>
                      </a:r>
                      <a:r>
                        <a:rPr lang="en-GB" dirty="0" smtClean="0"/>
                        <a:t> of</a:t>
                      </a:r>
                      <a:r>
                        <a:rPr lang="en-GB" baseline="0" dirty="0" smtClean="0"/>
                        <a:t> Reply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22062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0.00270676038619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UnDiGraph</a:t>
                      </a:r>
                      <a:r>
                        <a:rPr lang="en-GB" baseline="0" dirty="0" smtClean="0"/>
                        <a:t> of Mention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3513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15429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0.00250112339005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digraph Topology of network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1" y="1960021"/>
            <a:ext cx="5529455" cy="3793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960021"/>
            <a:ext cx="5506693" cy="3815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1308" y="5905510"/>
            <a:ext cx="626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nodes in mention network seems </a:t>
            </a:r>
            <a:r>
              <a:rPr lang="en-GB" dirty="0"/>
              <a:t>more </a:t>
            </a:r>
            <a:r>
              <a:rPr lang="en-GB" dirty="0" err="1"/>
              <a:t>partitionable</a:t>
            </a:r>
            <a:r>
              <a:rPr lang="en-GB" dirty="0"/>
              <a:t> </a:t>
            </a:r>
            <a:r>
              <a:rPr lang="en-GB" dirty="0" smtClean="0"/>
              <a:t>than those in reply network.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0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(</a:t>
            </a:r>
            <a:r>
              <a:rPr lang="en-GB" dirty="0" err="1" smtClean="0"/>
              <a:t>Undigraph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" y="2260656"/>
            <a:ext cx="5941541" cy="3821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71827"/>
            <a:ext cx="5815084" cy="3799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6563" y="6082185"/>
            <a:ext cx="534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components in network: 80</a:t>
            </a:r>
          </a:p>
          <a:p>
            <a:r>
              <a:rPr lang="en-GB" dirty="0"/>
              <a:t>the size of giant components: </a:t>
            </a:r>
            <a:r>
              <a:rPr lang="en-GB" dirty="0" smtClean="0"/>
              <a:t>3332/3513 ratio: 94.8%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6031" y="6093355"/>
            <a:ext cx="526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components in network: 66</a:t>
            </a:r>
          </a:p>
          <a:p>
            <a:r>
              <a:rPr lang="en-GB" dirty="0"/>
              <a:t>the size of giant components: </a:t>
            </a:r>
            <a:r>
              <a:rPr lang="en-GB" dirty="0" smtClean="0"/>
              <a:t>3892/4038 ratio: 96.4%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0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 distributions in </a:t>
            </a:r>
            <a:r>
              <a:rPr lang="en-GB" dirty="0" err="1" smtClean="0"/>
              <a:t>DiGraphs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9" y="1664484"/>
            <a:ext cx="9584680" cy="51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 distributions in </a:t>
            </a:r>
            <a:r>
              <a:rPr lang="en-GB" dirty="0" err="1" smtClean="0"/>
              <a:t>DiGraphs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61" y="1611790"/>
            <a:ext cx="9038675" cy="49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9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 distributions in </a:t>
            </a:r>
            <a:r>
              <a:rPr lang="en-GB" dirty="0" err="1" smtClean="0"/>
              <a:t>DiGraphs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02" y="2097088"/>
            <a:ext cx="6094901" cy="3323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57" y="2097088"/>
            <a:ext cx="6117110" cy="33234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9689" y="5943598"/>
            <a:ext cx="103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numbers of nodes with the degree within [20, 75] in reply network are more than those in mention network.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8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Degree distributions in </a:t>
            </a:r>
            <a:r>
              <a:rPr lang="en-GB" dirty="0" err="1" smtClean="0"/>
              <a:t>DiGraphs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266340"/>
            <a:ext cx="5912823" cy="3260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340"/>
            <a:ext cx="6019799" cy="3260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019" y="5947943"/>
            <a:ext cx="1142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Hence, the cumulative probability of mention network reaches its peak in the smaller range of degrees than reply network.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How are their tail distributions?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between reply </a:t>
            </a:r>
            <a:r>
              <a:rPr lang="en-GB" dirty="0" err="1" smtClean="0"/>
              <a:t>indegree</a:t>
            </a:r>
            <a:r>
              <a:rPr lang="en-GB" dirty="0" smtClean="0"/>
              <a:t> and </a:t>
            </a:r>
            <a:r>
              <a:rPr lang="en-GB" dirty="0" err="1" smtClean="0"/>
              <a:t>outdegree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15" y="1827159"/>
            <a:ext cx="9384453" cy="5030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621213"/>
            <a:ext cx="4596970" cy="320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2389" y="5709648"/>
            <a:ext cx="422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Avg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inD</a:t>
            </a:r>
            <a:r>
              <a:rPr lang="en-GB" dirty="0" smtClean="0">
                <a:solidFill>
                  <a:schemeClr val="bg1"/>
                </a:solidFill>
              </a:rPr>
              <a:t>) = </a:t>
            </a:r>
            <a:r>
              <a:rPr lang="en-GB" dirty="0" err="1" smtClean="0">
                <a:solidFill>
                  <a:schemeClr val="bg1"/>
                </a:solidFill>
              </a:rPr>
              <a:t>Avg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outD</a:t>
            </a:r>
            <a:r>
              <a:rPr lang="en-GB" dirty="0" smtClean="0">
                <a:solidFill>
                  <a:schemeClr val="bg1"/>
                </a:solidFill>
              </a:rPr>
              <a:t>) </a:t>
            </a:r>
            <a:r>
              <a:rPr lang="en-GB" dirty="0">
                <a:solidFill>
                  <a:schemeClr val="bg1"/>
                </a:solidFill>
              </a:rPr>
              <a:t>= 26.8457157008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Pearson correlation: 0.622772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7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253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Network analysis </vt:lpstr>
      <vt:lpstr>Datasets and tools</vt:lpstr>
      <vt:lpstr>digraph Topology of network</vt:lpstr>
      <vt:lpstr>Components (Undigraph)</vt:lpstr>
      <vt:lpstr>Degree distributions in DiGraphs</vt:lpstr>
      <vt:lpstr>Degree distributions in DiGraphs</vt:lpstr>
      <vt:lpstr>Degree distributions in DiGraphs</vt:lpstr>
      <vt:lpstr>Degree distributions in DiGraphs</vt:lpstr>
      <vt:lpstr>Relationship between reply indegree and outdegree</vt:lpstr>
      <vt:lpstr>Relationship between mention indegree and outdegree</vt:lpstr>
      <vt:lpstr>Directed Path distribution of users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Wang T.</dc:creator>
  <cp:lastModifiedBy>Wang T.</cp:lastModifiedBy>
  <cp:revision>14</cp:revision>
  <dcterms:created xsi:type="dcterms:W3CDTF">2015-10-09T08:06:34Z</dcterms:created>
  <dcterms:modified xsi:type="dcterms:W3CDTF">2015-10-09T11:10:58Z</dcterms:modified>
</cp:coreProperties>
</file>