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6" r:id="rId9"/>
    <p:sldId id="265" r:id="rId10"/>
    <p:sldId id="268" r:id="rId11"/>
    <p:sldId id="263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0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8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6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B56-5C52-47E5-A84F-6D7A3CF6E599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BA1F-40EE-4668-AFBA-0CEB23F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학생관리프로그램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백앤드</a:t>
            </a:r>
            <a:r>
              <a:rPr lang="en-US" altLang="ko-KR" dirty="0" smtClean="0"/>
              <a:t>_27</a:t>
            </a:r>
            <a:r>
              <a:rPr lang="ko-KR" altLang="en-US" dirty="0" err="1" smtClean="0"/>
              <a:t>회차</a:t>
            </a:r>
            <a:endParaRPr lang="en-US" altLang="ko-KR" dirty="0" smtClean="0"/>
          </a:p>
          <a:p>
            <a:r>
              <a:rPr lang="ko-KR" altLang="en-US" dirty="0" smtClean="0"/>
              <a:t>김명찬</a:t>
            </a:r>
            <a:endParaRPr lang="en-US" altLang="ko-KR" dirty="0" smtClean="0"/>
          </a:p>
          <a:p>
            <a:r>
              <a:rPr lang="en-US" altLang="ko-KR" dirty="0" smtClean="0"/>
              <a:t>2024/09/20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9228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22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3-3(</a:t>
            </a:r>
            <a:r>
              <a:rPr lang="ko-KR" altLang="en-US" sz="1200" dirty="0" smtClean="0"/>
              <a:t>학생정보  출력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000" dirty="0" err="1" smtClean="0"/>
              <a:t>GetAllStudentServlet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form </a:t>
            </a:r>
            <a:r>
              <a:rPr lang="ko-KR" altLang="en-US" sz="1000" dirty="0" err="1" smtClean="0"/>
              <a:t>태그안에</a:t>
            </a:r>
            <a:r>
              <a:rPr lang="ko-KR" altLang="en-US" sz="1000" dirty="0" smtClean="0"/>
              <a:t> 검색할 학생의 학번을 입력하면 데이터가 </a:t>
            </a:r>
            <a:r>
              <a:rPr lang="en-US" altLang="ko-KR" sz="1000" dirty="0" smtClean="0"/>
              <a:t>getStudent.do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post </a:t>
            </a:r>
            <a:r>
              <a:rPr lang="ko-KR" altLang="en-US" sz="1000" dirty="0" smtClean="0"/>
              <a:t>방식으로 보내집니다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GetAllStudentServlet</a:t>
            </a:r>
            <a:r>
              <a:rPr lang="ko-KR" altLang="en-US" sz="1000" dirty="0" smtClean="0"/>
              <a:t>에서 입력된 </a:t>
            </a:r>
            <a:r>
              <a:rPr lang="en-US" altLang="ko-KR" sz="1000" dirty="0" smtClean="0"/>
              <a:t>html </a:t>
            </a:r>
            <a:r>
              <a:rPr lang="ko-KR" altLang="en-US" sz="1000" dirty="0" smtClean="0"/>
              <a:t>태그와 동일하지만 학번과 일치하는 학생정보만 출력이 되고 학번과 일치하는 학생정보가 없다면 아무것도 출력되지 않습니다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9" y="0"/>
            <a:ext cx="4358105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0"/>
            <a:ext cx="4716016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6705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61048"/>
            <a:ext cx="9144000" cy="2990667"/>
          </a:xfrm>
        </p:spPr>
        <p:txBody>
          <a:bodyPr>
            <a:normAutofit/>
          </a:bodyPr>
          <a:lstStyle/>
          <a:p>
            <a:r>
              <a:rPr lang="en-US" altLang="ko-KR" sz="1200" b="1" dirty="0" smtClean="0"/>
              <a:t>3-4(</a:t>
            </a:r>
            <a:r>
              <a:rPr lang="ko-KR" altLang="en-US" sz="1200" b="1" dirty="0" smtClean="0"/>
              <a:t>정보수정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/>
          </a:p>
          <a:p>
            <a:r>
              <a:rPr lang="en-US" altLang="ko-KR" sz="1000" dirty="0" smtClean="0"/>
              <a:t>Post</a:t>
            </a:r>
            <a:r>
              <a:rPr lang="ko-KR" altLang="en-US" sz="1000" dirty="0" smtClean="0"/>
              <a:t>방식으로 데이터를 받아 다른 </a:t>
            </a:r>
            <a:r>
              <a:rPr lang="ko-KR" altLang="en-US" sz="1000" dirty="0" err="1" smtClean="0"/>
              <a:t>서블릿과</a:t>
            </a:r>
            <a:r>
              <a:rPr lang="ko-KR" altLang="en-US" sz="1000" dirty="0" smtClean="0"/>
              <a:t> 동일하게 받은 변수들을 </a:t>
            </a:r>
            <a:r>
              <a:rPr lang="en-US" altLang="ko-KR" sz="1000" dirty="0" err="1" smtClean="0"/>
              <a:t>vo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객체에 저장하고 </a:t>
            </a:r>
            <a:r>
              <a:rPr lang="en-US" altLang="ko-KR" sz="1000" dirty="0" err="1" smtClean="0"/>
              <a:t>dao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통해서 실행하려는 동작을 처리합니다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다른 </a:t>
            </a:r>
            <a:r>
              <a:rPr lang="ko-KR" altLang="en-US" sz="1000" dirty="0" err="1" smtClean="0"/>
              <a:t>서블릿과</a:t>
            </a:r>
            <a:r>
              <a:rPr lang="ko-KR" altLang="en-US" sz="1000" dirty="0" smtClean="0"/>
              <a:t> 동일하게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연결 후 지정한 쿼리문의 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에 값을 넣어서 </a:t>
            </a:r>
            <a:r>
              <a:rPr lang="ko-KR" altLang="en-US" sz="1000" dirty="0" err="1" smtClean="0"/>
              <a:t>쿼리문을</a:t>
            </a:r>
            <a:r>
              <a:rPr lang="ko-KR" altLang="en-US" sz="1000" dirty="0" smtClean="0"/>
              <a:t> 실행합니다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동작을 실행한 후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Response.sendRedirect</a:t>
            </a:r>
            <a:r>
              <a:rPr lang="ko-KR" altLang="en-US" sz="1000" dirty="0" smtClean="0"/>
              <a:t>를 통해 </a:t>
            </a:r>
            <a:r>
              <a:rPr lang="en-US" altLang="ko-KR" sz="1000" dirty="0" smtClean="0"/>
              <a:t>“/”  </a:t>
            </a:r>
            <a:r>
              <a:rPr lang="ko-KR" altLang="en-US" sz="1000" dirty="0" smtClean="0"/>
              <a:t>루트로 지정한 페이지로 이동하게 됩니다</a:t>
            </a:r>
            <a:r>
              <a:rPr lang="en-US" altLang="ko-KR" sz="1000" dirty="0" smtClean="0"/>
              <a:t>.  (web.xml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welcome </a:t>
            </a:r>
            <a:r>
              <a:rPr lang="ko-KR" altLang="en-US" sz="1000" dirty="0" smtClean="0"/>
              <a:t>페이지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27984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"/>
            <a:ext cx="4211960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43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356992"/>
            <a:ext cx="9144000" cy="3493513"/>
          </a:xfrm>
        </p:spPr>
        <p:txBody>
          <a:bodyPr>
            <a:normAutofit/>
          </a:bodyPr>
          <a:lstStyle/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예외처리 설명</a:t>
            </a:r>
            <a:endParaRPr lang="en-US" altLang="ko-KR" sz="10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데이터베이스와의 연결 과정에서 발생할 수 있는 예외를 처리하기 위한 구문입니다</a:t>
            </a:r>
            <a:r>
              <a:rPr lang="en-US" altLang="ko-KR" sz="1000" dirty="0" smtClean="0"/>
              <a:t>. try </a:t>
            </a:r>
            <a:r>
              <a:rPr lang="ko-KR" altLang="en-US" sz="1000" dirty="0" smtClean="0"/>
              <a:t>블록에서 실행되는 코드에서 문제가 발생하면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 예외가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넘어가고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여기서 예외를 처리합니다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SQLException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JDBC </a:t>
            </a:r>
            <a:r>
              <a:rPr lang="ko-KR" altLang="en-US" sz="1000" dirty="0" smtClean="0"/>
              <a:t>작업을 수행할 때 발생하는 예외입니다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데이터베이스 연결 실패</a:t>
            </a:r>
            <a:r>
              <a:rPr lang="en-US" altLang="ko-KR" sz="1000" dirty="0" smtClean="0"/>
              <a:t>, SQL </a:t>
            </a:r>
            <a:r>
              <a:rPr lang="ko-KR" altLang="en-US" sz="1000" dirty="0" smtClean="0"/>
              <a:t>문법 오류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제약 조건 위반 등과 같은 이유로 발생할 수 있습니다</a:t>
            </a:r>
            <a:r>
              <a:rPr lang="en-US" altLang="ko-KR" sz="1000" dirty="0" smtClean="0"/>
              <a:t>.) </a:t>
            </a:r>
            <a:endParaRPr lang="ko-KR" altLang="en-US" sz="1000" b="1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" y="-5220"/>
            <a:ext cx="5438080" cy="329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08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endParaRPr lang="en-US" altLang="ko-KR" sz="1200" dirty="0" smtClean="0"/>
          </a:p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프로젝트 구조 설명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데이터베이스 설명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기능설명</a:t>
            </a:r>
            <a:endParaRPr lang="en-US" altLang="ko-KR" sz="2800" dirty="0" smtClean="0"/>
          </a:p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예외처리 설명</a:t>
            </a:r>
            <a:endParaRPr lang="en-US" altLang="ko-KR" sz="28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73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996952"/>
            <a:ext cx="9144000" cy="3861048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프로젝트 구조 설명</a:t>
            </a:r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com.filtermaster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필터기능을 사용하여 구현한 클래스들을 담고 있습니다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com.studentprogram.common</a:t>
            </a:r>
            <a:r>
              <a:rPr lang="en-US" altLang="ko-KR" sz="1050" dirty="0" smtClean="0"/>
              <a:t> : h2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데이터베이스 객체 로딩 후 연결을 위한 클래스를 담고 있습니다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com.studentprogram.student</a:t>
            </a:r>
            <a:r>
              <a:rPr lang="en-US" altLang="ko-KR" sz="1050" dirty="0" smtClean="0"/>
              <a:t> :  </a:t>
            </a:r>
            <a:r>
              <a:rPr lang="ko-KR" altLang="en-US" sz="1050" dirty="0" smtClean="0"/>
              <a:t>동작처리를 위한 </a:t>
            </a:r>
            <a:r>
              <a:rPr lang="ko-KR" altLang="en-US" sz="1050" dirty="0" err="1" smtClean="0"/>
              <a:t>서블릿</a:t>
            </a:r>
            <a:r>
              <a:rPr lang="ko-KR" altLang="en-US" sz="1050" dirty="0" smtClean="0"/>
              <a:t> 클래스를 담고 있습니다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com.studentprogram.studentinfo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실직적인 데이터베이스 연동 작업을 담당하는 클래스와 변수를 관리하는 클래스를 담고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endParaRPr lang="ko-KR" altLang="en-US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3" y="0"/>
            <a:ext cx="4146485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7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43651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데이터베이스 설명</a:t>
            </a:r>
            <a:endParaRPr lang="en-US" altLang="ko-KR" sz="20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name : </a:t>
            </a:r>
            <a:r>
              <a:rPr lang="ko-KR" altLang="en-US" sz="1200" dirty="0" smtClean="0"/>
              <a:t>학생의 이름을 저장하기 위한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tdnum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학번을 저장하기 위한 </a:t>
            </a:r>
            <a:r>
              <a:rPr lang="ko-KR" altLang="en-US" sz="1200" dirty="0" err="1" smtClean="0"/>
              <a:t>컬럼</a:t>
            </a:r>
            <a:endParaRPr lang="en-US" altLang="ko-KR" sz="1200" dirty="0" smtClean="0"/>
          </a:p>
          <a:p>
            <a:r>
              <a:rPr lang="en-US" altLang="ko-KR" sz="1200" dirty="0" smtClean="0"/>
              <a:t>major : </a:t>
            </a:r>
            <a:r>
              <a:rPr lang="ko-KR" altLang="en-US" sz="1200" dirty="0" smtClean="0"/>
              <a:t>학과를 저장하기 위한 </a:t>
            </a:r>
            <a:r>
              <a:rPr lang="ko-KR" altLang="en-US" sz="1200" dirty="0" err="1" smtClean="0"/>
              <a:t>컬럼</a:t>
            </a:r>
            <a:endParaRPr lang="en-US" altLang="ko-KR" sz="1200" dirty="0" smtClean="0"/>
          </a:p>
          <a:p>
            <a:r>
              <a:rPr lang="en-US" altLang="ko-KR" sz="1200" dirty="0" err="1"/>
              <a:t>p</a:t>
            </a:r>
            <a:r>
              <a:rPr lang="en-US" altLang="ko-KR" sz="1200" dirty="0" err="1" smtClean="0"/>
              <a:t>honenum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전화번호 저장을 위한 </a:t>
            </a:r>
            <a:r>
              <a:rPr lang="ko-KR" altLang="en-US" sz="1200" dirty="0" err="1" smtClean="0"/>
              <a:t>컬럼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3950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660903"/>
            <a:ext cx="9144000" cy="3212976"/>
          </a:xfrm>
        </p:spPr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000" dirty="0" err="1" smtClean="0"/>
              <a:t>JDBCUtil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클래스의 </a:t>
            </a:r>
            <a:r>
              <a:rPr lang="en-US" altLang="ko-KR" sz="1000" dirty="0" err="1" smtClean="0"/>
              <a:t>getConnection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WEB-INF </a:t>
            </a:r>
            <a:r>
              <a:rPr lang="ko-KR" altLang="en-US" sz="1000" dirty="0" smtClean="0"/>
              <a:t>파일에 있는 </a:t>
            </a:r>
            <a:r>
              <a:rPr lang="en-US" altLang="ko-KR" sz="1000" dirty="0" smtClean="0"/>
              <a:t>H2</a:t>
            </a:r>
            <a:r>
              <a:rPr lang="ko-KR" altLang="en-US" sz="1000" dirty="0" smtClean="0"/>
              <a:t>데이터베이스 드라이버를 로딩 후 </a:t>
            </a:r>
            <a:endParaRPr lang="en-US" altLang="ko-KR" sz="1000" dirty="0" smtClean="0"/>
          </a:p>
          <a:p>
            <a:r>
              <a:rPr lang="en-US" altLang="ko-KR" sz="1000" dirty="0" smtClean="0"/>
              <a:t>DB</a:t>
            </a:r>
            <a:r>
              <a:rPr lang="ko-KR" altLang="en-US" sz="1000" dirty="0" smtClean="0"/>
              <a:t>의 주소와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의  아이디 비밀번호를 입력 후 연결하는 동작을 수행합니다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연결 후에는 </a:t>
            </a:r>
            <a:r>
              <a:rPr lang="en-US" altLang="ko-KR" sz="1000" dirty="0" smtClean="0"/>
              <a:t>close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</a:t>
            </a:r>
            <a:r>
              <a:rPr lang="en-US" altLang="ko-KR" sz="1000" dirty="0" err="1" smtClean="0"/>
              <a:t>ResultSet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PreparedStatement</a:t>
            </a:r>
            <a:r>
              <a:rPr lang="en-US" altLang="ko-KR" sz="1000" dirty="0" smtClean="0"/>
              <a:t>, Connection </a:t>
            </a:r>
            <a:r>
              <a:rPr lang="ko-KR" altLang="en-US" sz="1000" dirty="0" smtClean="0"/>
              <a:t>을 닫아줍니다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메모리와 시스템 자원 낭비를 방지하기 위해서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17"/>
            <a:ext cx="4427983" cy="35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2" y="-6817"/>
            <a:ext cx="4716017" cy="170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57199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7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1"/>
            <a:ext cx="66484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5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4" y="0"/>
            <a:ext cx="4427986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" y="1"/>
            <a:ext cx="4496121" cy="32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3284984"/>
            <a:ext cx="9144000" cy="3573016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기능설명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3-1(</a:t>
            </a:r>
            <a:r>
              <a:rPr lang="ko-KR" altLang="en-US" sz="1200" dirty="0" smtClean="0"/>
              <a:t>학생등록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000" dirty="0" err="1" smtClean="0"/>
              <a:t>InsertStudentServlet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에서는 </a:t>
            </a:r>
            <a:r>
              <a:rPr lang="en-US" altLang="ko-KR" sz="1000" dirty="0" smtClean="0"/>
              <a:t>insertStudent.html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post </a:t>
            </a:r>
            <a:r>
              <a:rPr lang="ko-KR" altLang="en-US" sz="1000" dirty="0" smtClean="0"/>
              <a:t>방식으로 보내온 데이터를 </a:t>
            </a:r>
            <a:r>
              <a:rPr lang="en-US" altLang="ko-KR" sz="1000" dirty="0" smtClean="0"/>
              <a:t>request </a:t>
            </a:r>
            <a:r>
              <a:rPr lang="ko-KR" altLang="en-US" sz="1000" dirty="0" smtClean="0"/>
              <a:t>를 통해 가져옵니다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StudentVO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통해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데이터를 </a:t>
            </a:r>
            <a:r>
              <a:rPr lang="en-US" altLang="ko-KR" sz="1000" dirty="0" smtClean="0"/>
              <a:t>VO </a:t>
            </a:r>
            <a:r>
              <a:rPr lang="ko-KR" altLang="en-US" sz="1000" dirty="0" smtClean="0"/>
              <a:t>객체에 저장하고 </a:t>
            </a:r>
            <a:r>
              <a:rPr lang="en-US" altLang="ko-KR" sz="1000" dirty="0" smtClean="0"/>
              <a:t>DAO </a:t>
            </a:r>
            <a:r>
              <a:rPr lang="ko-KR" altLang="en-US" sz="1000" dirty="0" smtClean="0"/>
              <a:t>클래스의 </a:t>
            </a:r>
            <a:r>
              <a:rPr lang="en-US" altLang="ko-KR" sz="1000" dirty="0" err="1" smtClean="0"/>
              <a:t>insertStudent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메소드의</a:t>
            </a:r>
            <a:r>
              <a:rPr lang="ko-KR" altLang="en-US" sz="1000" dirty="0" smtClean="0"/>
              <a:t> 매개변수로 보냅니다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StudentDAO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insertStudent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데이터들을 데이터베이스에 넣는 작업을 수행합니다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936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6"/>
            <a:ext cx="9144000" cy="3284984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3-2(</a:t>
            </a:r>
            <a:r>
              <a:rPr lang="ko-KR" altLang="en-US" sz="1200" dirty="0" smtClean="0"/>
              <a:t>학생정보 전체 출력</a:t>
            </a:r>
            <a:r>
              <a:rPr lang="en-US" altLang="ko-KR" sz="12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GetAllStudentServlet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서블릿에서는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(</a:t>
            </a:r>
            <a:r>
              <a:rPr lang="en-US" altLang="ko-KR" sz="1000" u="sng" dirty="0" smtClean="0"/>
              <a:t>&lt;</a:t>
            </a:r>
            <a:r>
              <a:rPr lang="en-US" altLang="ko-KR" sz="1000" u="sng" dirty="0"/>
              <a:t>td&gt; &lt;a </a:t>
            </a:r>
            <a:r>
              <a:rPr lang="en-US" altLang="ko-KR" sz="1000" u="sng" dirty="0" err="1"/>
              <a:t>href</a:t>
            </a:r>
            <a:r>
              <a:rPr lang="en-US" altLang="ko-KR" sz="1000" u="sng" dirty="0"/>
              <a:t>=</a:t>
            </a:r>
            <a:r>
              <a:rPr lang="en-US" altLang="ko-KR" sz="1000" i="1" u="sng" dirty="0"/>
              <a:t>"getAll.do"</a:t>
            </a:r>
            <a:r>
              <a:rPr lang="en-US" altLang="ko-KR" sz="1000" u="sng" dirty="0"/>
              <a:t>&gt;</a:t>
            </a:r>
            <a:r>
              <a:rPr lang="ko-KR" altLang="en-US" sz="1000" u="sng" dirty="0"/>
              <a:t>전체출력</a:t>
            </a:r>
            <a:r>
              <a:rPr lang="en-US" altLang="ko-KR" sz="1000" u="sng" dirty="0"/>
              <a:t>&lt;/a&gt; &lt;/td</a:t>
            </a:r>
            <a:r>
              <a:rPr lang="en-US" altLang="ko-KR" sz="1000" u="sng" dirty="0" smtClean="0"/>
              <a:t>&gt;) </a:t>
            </a:r>
            <a:r>
              <a:rPr lang="ko-KR" altLang="en-US" sz="1000" u="sng" dirty="0" err="1" smtClean="0"/>
              <a:t>메소드를</a:t>
            </a:r>
            <a:r>
              <a:rPr lang="ko-KR" altLang="en-US" sz="1000" u="sng" dirty="0" smtClean="0"/>
              <a:t> 따로 지정해주지 않았기 때문에 </a:t>
            </a:r>
            <a:r>
              <a:rPr lang="en-US" altLang="ko-KR" sz="1000" u="sng" dirty="0" smtClean="0"/>
              <a:t>get</a:t>
            </a:r>
            <a:r>
              <a:rPr lang="ko-KR" altLang="en-US" sz="1000" u="sng" dirty="0" err="1" smtClean="0"/>
              <a:t>메소드로</a:t>
            </a:r>
            <a:r>
              <a:rPr lang="ko-KR" altLang="en-US" sz="1000" u="sng" dirty="0" smtClean="0"/>
              <a:t> 설정이 되어 </a:t>
            </a:r>
            <a:r>
              <a:rPr lang="en-US" altLang="ko-KR" sz="1000" u="sng" dirty="0" err="1" smtClean="0"/>
              <a:t>doGet</a:t>
            </a:r>
            <a:r>
              <a:rPr lang="ko-KR" altLang="en-US" sz="1000" u="sng" dirty="0" smtClean="0"/>
              <a:t>에서 동작을 정의했습니다</a:t>
            </a:r>
            <a:r>
              <a:rPr lang="en-US" altLang="ko-KR" sz="1000" u="sng" dirty="0" smtClean="0"/>
              <a:t>. </a:t>
            </a:r>
          </a:p>
          <a:p>
            <a:endParaRPr lang="en-US" altLang="ko-KR" sz="1000" u="sng" dirty="0"/>
          </a:p>
          <a:p>
            <a:r>
              <a:rPr lang="en-US" altLang="ko-KR" sz="1000" u="sng" dirty="0" smtClean="0"/>
              <a:t>DAO </a:t>
            </a:r>
            <a:r>
              <a:rPr lang="ko-KR" altLang="en-US" sz="1000" u="sng" dirty="0" smtClean="0"/>
              <a:t>클래스의 </a:t>
            </a:r>
            <a:r>
              <a:rPr lang="en-US" altLang="ko-KR" sz="1000" u="sng" dirty="0" err="1" smtClean="0"/>
              <a:t>getAllStudentList</a:t>
            </a:r>
            <a:r>
              <a:rPr lang="en-US" altLang="ko-KR" sz="1000" u="sng" dirty="0" smtClean="0"/>
              <a:t> </a:t>
            </a:r>
            <a:r>
              <a:rPr lang="ko-KR" altLang="en-US" sz="1000" u="sng" dirty="0" err="1" smtClean="0"/>
              <a:t>메소드를</a:t>
            </a:r>
            <a:r>
              <a:rPr lang="ko-KR" altLang="en-US" sz="1000" u="sng" dirty="0" smtClean="0"/>
              <a:t> 통해서 전체 학생정보가 저장된 배열 리스트를 받아 </a:t>
            </a:r>
            <a:r>
              <a:rPr lang="en-US" altLang="ko-KR" sz="1000" u="sng" dirty="0" smtClean="0"/>
              <a:t>for </a:t>
            </a:r>
            <a:r>
              <a:rPr lang="ko-KR" altLang="en-US" sz="1000" u="sng" dirty="0" smtClean="0"/>
              <a:t>문을 통해 저장되어 있는 학생정보들을 출력합니다</a:t>
            </a:r>
            <a:r>
              <a:rPr lang="en-US" altLang="ko-KR" sz="1000" u="sng" dirty="0" smtClean="0"/>
              <a:t>.</a:t>
            </a:r>
          </a:p>
          <a:p>
            <a:endParaRPr lang="en-US" altLang="ko-KR" sz="1000" u="sng" dirty="0" smtClean="0"/>
          </a:p>
          <a:p>
            <a:endParaRPr lang="en-US" altLang="ko-KR" sz="1000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7"/>
            <a:ext cx="4355976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-817"/>
            <a:ext cx="4716016" cy="35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84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382</Words>
  <Application>Microsoft Office PowerPoint</Application>
  <PresentationFormat>화면 슬라이드 쇼(4:3)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학생관리프로그램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학생관리프로그램</dc:title>
  <dc:creator>김명찬</dc:creator>
  <cp:lastModifiedBy>김영화</cp:lastModifiedBy>
  <cp:revision>15</cp:revision>
  <dcterms:created xsi:type="dcterms:W3CDTF">2024-09-22T10:56:15Z</dcterms:created>
  <dcterms:modified xsi:type="dcterms:W3CDTF">2024-09-22T15:22:01Z</dcterms:modified>
</cp:coreProperties>
</file>