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7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8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06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64DF-E468-4BCD-BBE7-7E51C12018B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17B0-62C3-428C-8D9F-F1C8E8ADE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pessoa olhando para a câmera&#10;&#10;Descrição gerada automaticamente com confiança baixa">
            <a:extLst>
              <a:ext uri="{FF2B5EF4-FFF2-40B4-BE49-F238E27FC236}">
                <a16:creationId xmlns:a16="http://schemas.microsoft.com/office/drawing/2014/main" id="{AB07CDBA-D378-BA13-76ED-C341BDCC0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48966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livro, homem, vestindo&#10;&#10;Descrição gerada automaticamente">
            <a:extLst>
              <a:ext uri="{FF2B5EF4-FFF2-40B4-BE49-F238E27FC236}">
                <a16:creationId xmlns:a16="http://schemas.microsoft.com/office/drawing/2014/main" id="{B975ED6F-2DA5-8181-BC9C-61F1C5D8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7999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com os braços para cima&#10;&#10;Descrição gerada automaticamente com confiança baixa">
            <a:extLst>
              <a:ext uri="{FF2B5EF4-FFF2-40B4-BE49-F238E27FC236}">
                <a16:creationId xmlns:a16="http://schemas.microsoft.com/office/drawing/2014/main" id="{BFB54D03-ADAA-9495-1C8F-0F9AC8C5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58000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de terno e gravata e posando para foto&#10;&#10;Descrição gerada automaticamente">
            <a:extLst>
              <a:ext uri="{FF2B5EF4-FFF2-40B4-BE49-F238E27FC236}">
                <a16:creationId xmlns:a16="http://schemas.microsoft.com/office/drawing/2014/main" id="{8929B004-92D8-176A-0501-F5ED21B7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7999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to editada de grupo de pessoas posando para foto em frente a mesa&#10;&#10;Descrição gerada automaticamente">
            <a:extLst>
              <a:ext uri="{FF2B5EF4-FFF2-40B4-BE49-F238E27FC236}">
                <a16:creationId xmlns:a16="http://schemas.microsoft.com/office/drawing/2014/main" id="{E81AC5B2-2669-FC5F-BCC1-4B9ED7F4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AA1E320-45DD-652D-511C-32DA7EBFB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6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com chapéu&#10;&#10;Descrição gerada automaticamente">
            <a:extLst>
              <a:ext uri="{FF2B5EF4-FFF2-40B4-BE49-F238E27FC236}">
                <a16:creationId xmlns:a16="http://schemas.microsoft.com/office/drawing/2014/main" id="{8A009FAF-E2F7-0B7A-D12D-F96AAF6E6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09FAEB83-F78D-E476-4C09-59805D459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segurando uma arma&#10;&#10;Descrição gerada automaticamente com confiança média">
            <a:extLst>
              <a:ext uri="{FF2B5EF4-FFF2-40B4-BE49-F238E27FC236}">
                <a16:creationId xmlns:a16="http://schemas.microsoft.com/office/drawing/2014/main" id="{DDF378CC-5E50-1418-A4E4-E1ADFE9A8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segurando uma arma&#10;&#10;Descrição gerada automaticamente com confiança média">
            <a:extLst>
              <a:ext uri="{FF2B5EF4-FFF2-40B4-BE49-F238E27FC236}">
                <a16:creationId xmlns:a16="http://schemas.microsoft.com/office/drawing/2014/main" id="{0F8D93BA-81F8-14B7-578D-F748FAC2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0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Personalizar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Thiago Guimarães</dc:creator>
  <cp:lastModifiedBy>Wellington Thiago Guimarães</cp:lastModifiedBy>
  <cp:revision>1</cp:revision>
  <dcterms:created xsi:type="dcterms:W3CDTF">2023-11-23T11:30:46Z</dcterms:created>
  <dcterms:modified xsi:type="dcterms:W3CDTF">2023-11-23T12:04:12Z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262643-5b31-45db-b831-5c80351746b0_Enabled">
    <vt:lpwstr>true</vt:lpwstr>
  </property>
  <property fmtid="{D5CDD505-2E9C-101B-9397-08002B2CF9AE}" pid="3" name="MSIP_Label_c2262643-5b31-45db-b831-5c80351746b0_SetDate">
    <vt:lpwstr>2023-11-23T12:00:30Z</vt:lpwstr>
  </property>
  <property fmtid="{D5CDD505-2E9C-101B-9397-08002B2CF9AE}" pid="4" name="MSIP_Label_c2262643-5b31-45db-b831-5c80351746b0_Method">
    <vt:lpwstr>Standard</vt:lpwstr>
  </property>
  <property fmtid="{D5CDD505-2E9C-101B-9397-08002B2CF9AE}" pid="5" name="MSIP_Label_c2262643-5b31-45db-b831-5c80351746b0_Name">
    <vt:lpwstr>Padrao</vt:lpwstr>
  </property>
  <property fmtid="{D5CDD505-2E9C-101B-9397-08002B2CF9AE}" pid="6" name="MSIP_Label_c2262643-5b31-45db-b831-5c80351746b0_SiteId">
    <vt:lpwstr>8014e1c9-89c0-4ec9-bd32-cd67792b92ca</vt:lpwstr>
  </property>
  <property fmtid="{D5CDD505-2E9C-101B-9397-08002B2CF9AE}" pid="7" name="MSIP_Label_c2262643-5b31-45db-b831-5c80351746b0_ActionId">
    <vt:lpwstr>83be4df6-621f-4a6a-8437-627cbb779f3c</vt:lpwstr>
  </property>
  <property fmtid="{D5CDD505-2E9C-101B-9397-08002B2CF9AE}" pid="8" name="MSIP_Label_c2262643-5b31-45db-b831-5c80351746b0_ContentBits">
    <vt:lpwstr>0</vt:lpwstr>
  </property>
</Properties>
</file>