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9B08-1E8C-7547-88DB-A74D833D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B4822-6453-CB88-924F-2586FA75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4C45-FF91-6F24-C83B-CB08D60A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79EC-97EF-18BC-2552-19FBFD06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C4B6-3FEC-3478-9150-D8465CF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3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12CA-30C7-F4C3-BD31-637D56C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A36E3-F4C5-24D3-29A1-503EE547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E316-38C4-9EC4-39F6-3FE9486A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3124-ED07-6482-16A2-C9AE2F2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B54-C006-CF3C-E1B3-3529FE54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B128-2C86-8CA7-E718-050E1BFED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4577-AF38-0977-EF40-937EB722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A638-8CE8-A647-D8D5-63B4CE98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AC73-6690-38B2-B080-B314970D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2417-CD12-772F-30F1-55B2047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1590-DB75-ED58-FFEF-727B8F4E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118B-EBB2-8A88-5E73-C465CD77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7AD8-BB02-FA6B-C222-00E63DB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D18-CBD0-D0CA-3D7D-8DA8D98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21D2-81CA-7394-0A57-8E2E65A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2E7A-02EA-E0F8-F422-8B79224A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3787-C210-F4A6-713B-B2D6172D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116E-72C0-1EB6-5802-A559E557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5F8E-7F03-8D10-8D6D-2479DFE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D87-D763-5B80-41B4-695F3ACC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F18A-3594-543B-F840-844D4D8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B6F3-626D-8432-449E-776FE6E8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396C-D7FB-8AB6-1236-8B1EF90D5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6F1B-1AE2-4D2E-DC04-E6AA779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5030-F879-8BBA-F463-2E197EC4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A155-0AD4-E826-A84E-7008AE06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9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4A9B-FF96-0119-65F6-1AE1E992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6B49-6C11-4992-5572-F113C20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812F-EFE8-9A1C-315E-16D88B6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E4A1-94DC-FF8D-FAEC-935C9DE9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9DBC-0C9F-02E6-2B74-4DEEABC8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7DFD5-1912-AE3A-AE4C-CD2B686D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F04BF-6975-D848-861E-EC6B2C76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BE1DE-E083-5BD7-9569-40DECDC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04B-34C5-D5E1-DC1F-BDF24230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028A1-21CE-095B-44A2-32ACF29A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AE450-E0EC-7D09-030D-09BEDC2E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0A3EF-FAC4-FB93-C131-8E9B5C99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751E0-80CF-549C-3DF1-9517F84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D74C3-FA7C-089E-A8B2-F8069FB3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A97A-B84D-4473-DDD1-2CC2099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C6B5-4285-44C0-B59C-92EE2BAA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8B41-8C58-28A3-167B-A7ADCC7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675D2-4892-D36A-4608-4E76E169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011B8-1C85-0AD0-00D0-D23CC5EA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8573-C6F1-F2A8-CACB-E3EBC53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E0AC-ADB5-C059-51D4-13660DDD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6957-25F7-0BC4-D8A9-777FC5E6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1CDB7-3D66-5E80-94E7-E2FC853F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E106-3228-440F-F0B0-24CB1DD7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42F1B-01C6-692D-B37E-2D3307D3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0BD1-573A-D12E-380F-BA546EA8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78534-A26D-63A2-AB7D-5F65F45A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9946B-CF26-FE68-4C2A-72E9C3A4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2D7A3-F70E-50A2-7E2C-18EBDE71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3122-ED2D-33E4-2480-F5C3C914C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098CD-7744-4E6B-827C-585E2F6CC8F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DD7-791E-AF19-5C71-471020291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93DC-1EE9-4592-CF38-7FBED7CFA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8D46-8AD4-4001-B5EC-2CF29E203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E666-06A7-42D8-2F48-1C9BCDAF0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VPN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7915-3ED1-8AA8-CB2B-5B14B0C5B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send and receive encrypted traffic between</a:t>
            </a:r>
            <a:endParaRPr lang="en-GB" dirty="0"/>
          </a:p>
        </p:txBody>
      </p:sp>
      <p:pic>
        <p:nvPicPr>
          <p:cNvPr id="5" name="Picture 4" descr="A logo with text and blue arrows&#10;&#10;Description automatically generated with medium confidence">
            <a:extLst>
              <a:ext uri="{FF2B5EF4-FFF2-40B4-BE49-F238E27FC236}">
                <a16:creationId xmlns:a16="http://schemas.microsoft.com/office/drawing/2014/main" id="{4BAB92B1-9A4E-EE6F-204B-1591F0121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61" y="4652962"/>
            <a:ext cx="1104900" cy="1209675"/>
          </a:xfrm>
          <a:prstGeom prst="rect">
            <a:avLst/>
          </a:prstGeom>
        </p:spPr>
      </p:pic>
      <p:pic>
        <p:nvPicPr>
          <p:cNvPr id="7" name="Picture 6" descr="A blue line drawing of a server&#10;&#10;Description automatically generated">
            <a:extLst>
              <a:ext uri="{FF2B5EF4-FFF2-40B4-BE49-F238E27FC236}">
                <a16:creationId xmlns:a16="http://schemas.microsoft.com/office/drawing/2014/main" id="{F33EBDAA-7FD3-24B8-F1B2-B01A4813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03" y="4557712"/>
            <a:ext cx="1247775" cy="1304925"/>
          </a:xfrm>
          <a:prstGeom prst="rect">
            <a:avLst/>
          </a:prstGeom>
        </p:spPr>
      </p:pic>
      <p:pic>
        <p:nvPicPr>
          <p:cNvPr id="9" name="Graphic 8" descr="Sort with solid fill">
            <a:extLst>
              <a:ext uri="{FF2B5EF4-FFF2-40B4-BE49-F238E27FC236}">
                <a16:creationId xmlns:a16="http://schemas.microsoft.com/office/drawing/2014/main" id="{CC1CC1F9-700C-7B0A-FDB8-0AD2D03EA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628900" y="4435475"/>
            <a:ext cx="914400" cy="914400"/>
          </a:xfrm>
          <a:prstGeom prst="rect">
            <a:avLst/>
          </a:prstGeom>
        </p:spPr>
      </p:pic>
      <p:pic>
        <p:nvPicPr>
          <p:cNvPr id="11" name="Picture 10" descr="A blue globe with black text&#10;&#10;Description automatically generated">
            <a:extLst>
              <a:ext uri="{FF2B5EF4-FFF2-40B4-BE49-F238E27FC236}">
                <a16:creationId xmlns:a16="http://schemas.microsoft.com/office/drawing/2014/main" id="{F296F549-5B06-F5A3-8F2B-F44D74AD7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64" y="5548857"/>
            <a:ext cx="761759" cy="722805"/>
          </a:xfrm>
          <a:prstGeom prst="rect">
            <a:avLst/>
          </a:prstGeom>
        </p:spPr>
      </p:pic>
      <p:pic>
        <p:nvPicPr>
          <p:cNvPr id="12" name="Picture 11" descr="A logo with text and blue arrows&#10;&#10;Description automatically generated with medium confidence">
            <a:extLst>
              <a:ext uri="{FF2B5EF4-FFF2-40B4-BE49-F238E27FC236}">
                <a16:creationId xmlns:a16="http://schemas.microsoft.com/office/drawing/2014/main" id="{1D4B5F55-234C-0C5E-3493-AFD930B6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24" y="4537952"/>
            <a:ext cx="1104900" cy="1209675"/>
          </a:xfrm>
          <a:prstGeom prst="rect">
            <a:avLst/>
          </a:prstGeom>
        </p:spPr>
      </p:pic>
      <p:pic>
        <p:nvPicPr>
          <p:cNvPr id="13" name="Picture 12" descr="A logo with text and blue arrows&#10;&#10;Description automatically generated with medium confidence">
            <a:extLst>
              <a:ext uri="{FF2B5EF4-FFF2-40B4-BE49-F238E27FC236}">
                <a16:creationId xmlns:a16="http://schemas.microsoft.com/office/drawing/2014/main" id="{E1913DAF-8670-30B3-90E2-EBCD18DA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4892675"/>
            <a:ext cx="1104900" cy="1209675"/>
          </a:xfrm>
          <a:prstGeom prst="rect">
            <a:avLst/>
          </a:prstGeom>
        </p:spPr>
      </p:pic>
      <p:pic>
        <p:nvPicPr>
          <p:cNvPr id="14" name="Picture 13" descr="A logo with text and blue arrows&#10;&#10;Description automatically generated with medium confidence">
            <a:extLst>
              <a:ext uri="{FF2B5EF4-FFF2-40B4-BE49-F238E27FC236}">
                <a16:creationId xmlns:a16="http://schemas.microsoft.com/office/drawing/2014/main" id="{D5B5140C-0D1B-C1EF-49A0-0DB3BBF1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58" y="5592010"/>
            <a:ext cx="1104900" cy="1209675"/>
          </a:xfrm>
          <a:prstGeom prst="rect">
            <a:avLst/>
          </a:prstGeom>
        </p:spPr>
      </p:pic>
      <p:pic>
        <p:nvPicPr>
          <p:cNvPr id="15" name="Graphic 14" descr="Sort with solid fill">
            <a:extLst>
              <a:ext uri="{FF2B5EF4-FFF2-40B4-BE49-F238E27FC236}">
                <a16:creationId xmlns:a16="http://schemas.microsoft.com/office/drawing/2014/main" id="{8F49AE54-12FA-5215-28F1-4364E869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750224" y="5040312"/>
            <a:ext cx="914400" cy="914400"/>
          </a:xfrm>
          <a:prstGeom prst="rect">
            <a:avLst/>
          </a:prstGeom>
        </p:spPr>
      </p:pic>
      <p:pic>
        <p:nvPicPr>
          <p:cNvPr id="16" name="Graphic 15" descr="Sort with solid fill">
            <a:extLst>
              <a:ext uri="{FF2B5EF4-FFF2-40B4-BE49-F238E27FC236}">
                <a16:creationId xmlns:a16="http://schemas.microsoft.com/office/drawing/2014/main" id="{8C7F6EB8-DCE3-D4B9-C871-D49476D2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17958" y="510301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6C3509-578A-2A72-C190-CDE58FF3EDEE}"/>
              </a:ext>
            </a:extLst>
          </p:cNvPr>
          <p:cNvSpPr txBox="1"/>
          <p:nvPr/>
        </p:nvSpPr>
        <p:spPr>
          <a:xfrm>
            <a:off x="7679899" y="4539862"/>
            <a:ext cx="1426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encrypted tunnel across the Microsoft network backbone</a:t>
            </a:r>
            <a:endParaRPr lang="en-GB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E46F0-7E0C-68A6-61FC-F8B2D58552B1}"/>
              </a:ext>
            </a:extLst>
          </p:cNvPr>
          <p:cNvSpPr txBox="1"/>
          <p:nvPr/>
        </p:nvSpPr>
        <p:spPr>
          <a:xfrm>
            <a:off x="10052860" y="4886345"/>
            <a:ext cx="1426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encrypted tunnel across the Microsoft network backbone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4926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EE70-87E7-3636-95D5-F64757E8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11"/>
            <a:ext cx="10515600" cy="1219200"/>
          </a:xfrm>
        </p:spPr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VPN gateway </a:t>
            </a:r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three architectures </a:t>
            </a:r>
            <a:b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GB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Point to site over the internet</a:t>
            </a:r>
            <a:br>
              <a:rPr lang="en-GB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GB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Site to site over the internet</a:t>
            </a:r>
            <a:br>
              <a:rPr lang="en-GB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GB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Site to site over a dedicated network, such as Azure ExpressRoute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C7E5-3089-34EE-FDE2-850B9CC8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VPN Gateway types</a:t>
            </a:r>
          </a:p>
          <a:p>
            <a:pPr algn="l"/>
            <a:r>
              <a:rPr lang="en-GB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PolicyBased</a:t>
            </a:r>
            <a:endParaRPr lang="en-GB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GB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RouteBased</a:t>
            </a:r>
            <a:endParaRPr lang="en-GB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Local Network Gateway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2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84B0-7B1D-4914-4DF1-1D7607A5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ExpressRoute</a:t>
            </a:r>
            <a:b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GB" dirty="0"/>
          </a:p>
        </p:txBody>
      </p:sp>
      <p:pic>
        <p:nvPicPr>
          <p:cNvPr id="1026" name="Picture 2" descr="ExpressRoute connectivity models">
            <a:extLst>
              <a:ext uri="{FF2B5EF4-FFF2-40B4-BE49-F238E27FC236}">
                <a16:creationId xmlns:a16="http://schemas.microsoft.com/office/drawing/2014/main" id="{45AF8B15-C241-3117-1A15-AE74995C5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8" y="1825625"/>
            <a:ext cx="8835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VPN Gateways</vt:lpstr>
      <vt:lpstr>VPN gateway  three architectures  Point to site over the internet Site to site over the internet Site to site over a dedicated network, such as Azure ExpressRoute</vt:lpstr>
      <vt:lpstr>Azure ExpressRoute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Gateways</dc:title>
  <dc:creator>Louis BODAL</dc:creator>
  <cp:lastModifiedBy>Louis BODAL</cp:lastModifiedBy>
  <cp:revision>3</cp:revision>
  <dcterms:created xsi:type="dcterms:W3CDTF">2024-03-21T10:37:09Z</dcterms:created>
  <dcterms:modified xsi:type="dcterms:W3CDTF">2024-03-21T11:06:44Z</dcterms:modified>
</cp:coreProperties>
</file>