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2.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4"/>
    <p:sldMasterId id="2147484818" r:id="rId5"/>
    <p:sldMasterId id="2147484745" r:id="rId6"/>
  </p:sldMasterIdLst>
  <p:notesMasterIdLst>
    <p:notesMasterId r:id="rId32"/>
  </p:notesMasterIdLst>
  <p:handoutMasterIdLst>
    <p:handoutMasterId r:id="rId33"/>
  </p:handoutMasterIdLst>
  <p:sldIdLst>
    <p:sldId id="1719" r:id="rId7"/>
    <p:sldId id="1856" r:id="rId8"/>
    <p:sldId id="1660" r:id="rId9"/>
    <p:sldId id="1890" r:id="rId10"/>
    <p:sldId id="2238" r:id="rId11"/>
    <p:sldId id="2240" r:id="rId12"/>
    <p:sldId id="1861" r:id="rId13"/>
    <p:sldId id="1906" r:id="rId14"/>
    <p:sldId id="1907" r:id="rId15"/>
    <p:sldId id="1893" r:id="rId16"/>
    <p:sldId id="1857" r:id="rId17"/>
    <p:sldId id="2237" r:id="rId18"/>
    <p:sldId id="1670" r:id="rId19"/>
    <p:sldId id="2242" r:id="rId20"/>
    <p:sldId id="2243" r:id="rId21"/>
    <p:sldId id="1895" r:id="rId22"/>
    <p:sldId id="2239" r:id="rId23"/>
    <p:sldId id="2244" r:id="rId24"/>
    <p:sldId id="2249" r:id="rId25"/>
    <p:sldId id="2248" r:id="rId26"/>
    <p:sldId id="1862" r:id="rId27"/>
    <p:sldId id="1903" r:id="rId28"/>
    <p:sldId id="1884" r:id="rId29"/>
    <p:sldId id="2246" r:id="rId30"/>
    <p:sldId id="2247" r:id="rId31"/>
  </p:sldIdLst>
  <p:sldSz cx="12192000" cy="6858000"/>
  <p:notesSz cx="6808788" cy="9940925"/>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Modèle blanc" id="{A073DAE3-B461-442F-A3D3-6642BD875E45}">
          <p14:sldIdLst>
            <p14:sldId id="1719"/>
            <p14:sldId id="1856"/>
            <p14:sldId id="1660"/>
            <p14:sldId id="1890"/>
            <p14:sldId id="2238"/>
            <p14:sldId id="2240"/>
            <p14:sldId id="1861"/>
            <p14:sldId id="1906"/>
            <p14:sldId id="1907"/>
            <p14:sldId id="1893"/>
            <p14:sldId id="1857"/>
            <p14:sldId id="2237"/>
            <p14:sldId id="1670"/>
            <p14:sldId id="2242"/>
            <p14:sldId id="2243"/>
            <p14:sldId id="1895"/>
            <p14:sldId id="2239"/>
            <p14:sldId id="2244"/>
            <p14:sldId id="2249"/>
            <p14:sldId id="2248"/>
            <p14:sldId id="1862"/>
            <p14:sldId id="1903"/>
            <p14:sldId id="1884"/>
            <p14:sldId id="2246"/>
            <p14:sldId id="2247"/>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3131" userDrawn="1">
          <p15:clr>
            <a:srgbClr val="A4A3A4"/>
          </p15:clr>
        </p15:guide>
        <p15:guide id="2" pos="2145" userDrawn="1">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243A5E"/>
    <a:srgbClr val="D0DAF1"/>
    <a:srgbClr val="0078D4"/>
    <a:srgbClr val="1A1A1A"/>
    <a:srgbClr val="00BCF2"/>
    <a:srgbClr val="40CDF5"/>
    <a:srgbClr val="40587C"/>
    <a:srgbClr val="00B0E3"/>
    <a:srgbClr val="0018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A97A632-998D-4F9B-B6BD-7C7FD9BE0341}" v="5" dt="2021-05-07T22:38:05.69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718" autoAdjust="0"/>
    <p:restoredTop sz="66157" autoAdjust="0"/>
  </p:normalViewPr>
  <p:slideViewPr>
    <p:cSldViewPr snapToGrid="0">
      <p:cViewPr varScale="1">
        <p:scale>
          <a:sx n="72" d="100"/>
          <a:sy n="72" d="100"/>
        </p:scale>
        <p:origin x="2292" y="54"/>
      </p:cViewPr>
      <p:guideLst/>
    </p:cSldViewPr>
  </p:slideViewPr>
  <p:notesTextViewPr>
    <p:cViewPr>
      <p:scale>
        <a:sx n="150" d="100"/>
        <a:sy n="150" d="100"/>
      </p:scale>
      <p:origin x="0" y="0"/>
    </p:cViewPr>
  </p:notesTextViewPr>
  <p:notesViewPr>
    <p:cSldViewPr snapToGrid="0">
      <p:cViewPr varScale="1">
        <p:scale>
          <a:sx n="84" d="100"/>
          <a:sy n="84" d="100"/>
        </p:scale>
        <p:origin x="3828" y="90"/>
      </p:cViewPr>
      <p:guideLst>
        <p:guide orient="horz" pos="3131"/>
        <p:guide pos="2145"/>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commentAuthors" Target="commentAuthor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notesMaster" Target="notesMasters/notesMaster1.xml"/><Relationship Id="rId37" Type="http://schemas.openxmlformats.org/officeDocument/2006/relationships/theme" Target="theme/theme1.xml"/><Relationship Id="rId40" Type="http://schemas.microsoft.com/office/2018/10/relationships/authors" Target="author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viewProps" Target="viewProp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0F99D34-51F0-4798-8430-02E30D531FB3}" type="doc">
      <dgm:prSet loTypeId="urn:microsoft.com/office/officeart/2005/8/layout/vList5" loCatId="list" qsTypeId="urn:microsoft.com/office/officeart/2005/8/quickstyle/simple2" qsCatId="simple" csTypeId="urn:microsoft.com/office/officeart/2005/8/colors/accent3_2" csCatId="accent3" phldr="1"/>
      <dgm:spPr/>
      <dgm:t>
        <a:bodyPr/>
        <a:lstStyle/>
        <a:p>
          <a:endParaRPr lang="en-US"/>
        </a:p>
      </dgm:t>
    </dgm:pt>
    <dgm:pt modelId="{1D24139C-CEEE-42A1-BDEC-C385B7FB77D4}">
      <dgm:prSet custT="1"/>
      <dgm:spPr/>
      <dgm:t>
        <a:bodyPr spcFirstLastPara="0" vert="horz" wrap="square" lIns="137160" tIns="68580" rIns="137160" bIns="68580" numCol="1" spcCol="1270" anchor="ctr" anchorCtr="0"/>
        <a:lstStyle/>
        <a:p>
          <a:pPr marL="0" lvl="0" indent="0" defTabSz="1600200">
            <a:spcBef>
              <a:spcPct val="0"/>
            </a:spcBef>
            <a:spcAft>
              <a:spcPct val="35000"/>
            </a:spcAft>
            <a:buNone/>
          </a:pPr>
          <a:r>
            <a:rPr lang="fr-FR" sz="2400" b="0" baseline="0">
              <a:latin typeface="Segoe UI"/>
              <a:ea typeface="+mn-ea"/>
              <a:cs typeface="+mn-cs"/>
            </a:rPr>
            <a:t>Cloud public</a:t>
          </a:r>
        </a:p>
      </dgm:t>
    </dgm:pt>
    <dgm:pt modelId="{3FFE54A7-CF40-410E-8C0E-4DAB2D51D950}" type="parTrans" cxnId="{5FD5BB0F-D127-4B0C-87E2-F8FF6836ED8D}">
      <dgm:prSet/>
      <dgm:spPr/>
      <dgm:t>
        <a:bodyPr/>
        <a:lstStyle/>
        <a:p>
          <a:endParaRPr lang="en-US"/>
        </a:p>
      </dgm:t>
    </dgm:pt>
    <dgm:pt modelId="{2CAD3CFA-3463-480F-A90F-52FFF18664E7}" type="sibTrans" cxnId="{5FD5BB0F-D127-4B0C-87E2-F8FF6836ED8D}">
      <dgm:prSet/>
      <dgm:spPr/>
      <dgm:t>
        <a:bodyPr/>
        <a:lstStyle/>
        <a:p>
          <a:endParaRPr lang="en-US"/>
        </a:p>
      </dgm:t>
    </dgm:pt>
    <dgm:pt modelId="{B9510B96-77C1-41E2-8475-FB8F07606050}">
      <dgm:prSet/>
      <dgm:spPr/>
      <dgm:t>
        <a:bodyPr/>
        <a:lstStyle/>
        <a:p>
          <a:r>
            <a:rPr lang="fr-FR" baseline="0">
              <a:latin typeface="Segoe UI"/>
              <a:cs typeface="Segoe UI"/>
            </a:rPr>
            <a:t>Aucune dépense d’investissement (CapEx) pour le scale-up.</a:t>
          </a:r>
        </a:p>
      </dgm:t>
    </dgm:pt>
    <dgm:pt modelId="{255DB6B4-7742-4771-9D23-275DEFCA08BC}" type="parTrans" cxnId="{86A39CA4-43DF-444E-9398-8CEEF6CC5DA9}">
      <dgm:prSet/>
      <dgm:spPr/>
      <dgm:t>
        <a:bodyPr/>
        <a:lstStyle/>
        <a:p>
          <a:endParaRPr lang="en-US"/>
        </a:p>
      </dgm:t>
    </dgm:pt>
    <dgm:pt modelId="{D54D47AC-F6BB-4B0E-9516-DA16DAF781F6}" type="sibTrans" cxnId="{86A39CA4-43DF-444E-9398-8CEEF6CC5DA9}">
      <dgm:prSet/>
      <dgm:spPr/>
      <dgm:t>
        <a:bodyPr/>
        <a:lstStyle/>
        <a:p>
          <a:endParaRPr lang="en-US"/>
        </a:p>
      </dgm:t>
    </dgm:pt>
    <dgm:pt modelId="{D8518855-7F36-46C3-91EE-77193D086672}">
      <dgm:prSet/>
      <dgm:spPr/>
      <dgm:t>
        <a:bodyPr/>
        <a:lstStyle/>
        <a:p>
          <a:r>
            <a:rPr lang="fr-FR" baseline="0">
              <a:latin typeface="Segoe UI"/>
              <a:cs typeface="Segoe UI"/>
            </a:rPr>
            <a:t>Les privilèges d’accès aux applications peuvent être rapidement attribués ou annulés.</a:t>
          </a:r>
        </a:p>
      </dgm:t>
    </dgm:pt>
    <dgm:pt modelId="{B8253246-4341-43C5-AB1F-3FC9A45E05D7}" type="parTrans" cxnId="{BF18A182-0406-429D-9168-FFF61E92AB95}">
      <dgm:prSet/>
      <dgm:spPr/>
      <dgm:t>
        <a:bodyPr/>
        <a:lstStyle/>
        <a:p>
          <a:endParaRPr lang="en-US"/>
        </a:p>
      </dgm:t>
    </dgm:pt>
    <dgm:pt modelId="{68AFF5A8-0974-4EBA-A30D-B402F27F18E0}" type="sibTrans" cxnId="{BF18A182-0406-429D-9168-FFF61E92AB95}">
      <dgm:prSet/>
      <dgm:spPr/>
      <dgm:t>
        <a:bodyPr/>
        <a:lstStyle/>
        <a:p>
          <a:endParaRPr lang="en-US"/>
        </a:p>
      </dgm:t>
    </dgm:pt>
    <dgm:pt modelId="{749A7044-1884-4BEC-BFEA-6FCD30DB0F7D}">
      <dgm:prSet/>
      <dgm:spPr/>
      <dgm:t>
        <a:bodyPr/>
        <a:lstStyle/>
        <a:p>
          <a:r>
            <a:rPr lang="fr-FR" baseline="0">
              <a:latin typeface="Segoe UI"/>
              <a:cs typeface="Segoe UI"/>
            </a:rPr>
            <a:t>Les organisations ne paient que ce qu’elles utilisent.</a:t>
          </a:r>
        </a:p>
      </dgm:t>
    </dgm:pt>
    <dgm:pt modelId="{97ECD0DB-58C4-44E9-B766-6BE4A81633B4}" type="parTrans" cxnId="{72BDEB78-F154-4A19-A52D-910090EFBF81}">
      <dgm:prSet/>
      <dgm:spPr/>
      <dgm:t>
        <a:bodyPr/>
        <a:lstStyle/>
        <a:p>
          <a:endParaRPr lang="en-US"/>
        </a:p>
      </dgm:t>
    </dgm:pt>
    <dgm:pt modelId="{404CCE4D-B844-4388-99F2-AB60FD88E284}" type="sibTrans" cxnId="{72BDEB78-F154-4A19-A52D-910090EFBF81}">
      <dgm:prSet/>
      <dgm:spPr/>
      <dgm:t>
        <a:bodyPr/>
        <a:lstStyle/>
        <a:p>
          <a:endParaRPr lang="en-US"/>
        </a:p>
      </dgm:t>
    </dgm:pt>
    <dgm:pt modelId="{AFD8BE25-36B2-4A8F-8024-4BC6DBCEF904}">
      <dgm:prSet custT="1"/>
      <dgm:spPr/>
      <dgm:t>
        <a:bodyPr spcFirstLastPara="0" vert="horz" wrap="square" lIns="137160" tIns="68580" rIns="137160" bIns="68580" numCol="1" spcCol="1270" anchor="ctr" anchorCtr="0"/>
        <a:lstStyle/>
        <a:p>
          <a:pPr marL="0" lvl="0" indent="0" defTabSz="1600200">
            <a:spcBef>
              <a:spcPct val="0"/>
            </a:spcBef>
            <a:spcAft>
              <a:spcPct val="35000"/>
            </a:spcAft>
            <a:buNone/>
          </a:pPr>
          <a:r>
            <a:rPr lang="fr-FR" sz="2400" b="0" baseline="0">
              <a:latin typeface="Segoe UI"/>
              <a:ea typeface="+mn-ea"/>
              <a:cs typeface="+mn-cs"/>
            </a:rPr>
            <a:t>Cloud privé</a:t>
          </a:r>
        </a:p>
      </dgm:t>
    </dgm:pt>
    <dgm:pt modelId="{43E0EA4F-F5C5-4469-BE5E-C2B379E90650}" type="parTrans" cxnId="{E3562B04-215E-4916-9171-9ABFC13A91AB}">
      <dgm:prSet/>
      <dgm:spPr/>
      <dgm:t>
        <a:bodyPr/>
        <a:lstStyle/>
        <a:p>
          <a:endParaRPr lang="en-US"/>
        </a:p>
      </dgm:t>
    </dgm:pt>
    <dgm:pt modelId="{FB311F2C-25E2-461E-9177-88240B2BE351}" type="sibTrans" cxnId="{E3562B04-215E-4916-9171-9ABFC13A91AB}">
      <dgm:prSet/>
      <dgm:spPr/>
      <dgm:t>
        <a:bodyPr/>
        <a:lstStyle/>
        <a:p>
          <a:endParaRPr lang="en-US"/>
        </a:p>
      </dgm:t>
    </dgm:pt>
    <dgm:pt modelId="{D0A2391C-D997-4435-98FB-B671819DE333}">
      <dgm:prSet/>
      <dgm:spPr/>
      <dgm:t>
        <a:bodyPr/>
        <a:lstStyle/>
        <a:p>
          <a:pPr rtl="0"/>
          <a:r>
            <a:rPr lang="fr-FR" baseline="0">
              <a:latin typeface="Segoe UI"/>
              <a:cs typeface="Segoe UI"/>
            </a:rPr>
            <a:t>Les organisations disposent de la maîtrise totale des ressources et de la sécurité. </a:t>
          </a:r>
        </a:p>
      </dgm:t>
    </dgm:pt>
    <dgm:pt modelId="{E41FCAE7-0A6F-4A5A-B513-74BE8CAFA85F}" type="parTrans" cxnId="{BA0D2465-CF0D-4426-B8AE-38C804544BFA}">
      <dgm:prSet/>
      <dgm:spPr/>
      <dgm:t>
        <a:bodyPr/>
        <a:lstStyle/>
        <a:p>
          <a:endParaRPr lang="en-US"/>
        </a:p>
      </dgm:t>
    </dgm:pt>
    <dgm:pt modelId="{5E5D6CE6-ADCE-4B29-9AAE-8241E5EB3C50}" type="sibTrans" cxnId="{BA0D2465-CF0D-4426-B8AE-38C804544BFA}">
      <dgm:prSet/>
      <dgm:spPr/>
      <dgm:t>
        <a:bodyPr/>
        <a:lstStyle/>
        <a:p>
          <a:endParaRPr lang="en-US"/>
        </a:p>
      </dgm:t>
    </dgm:pt>
    <dgm:pt modelId="{F14B8414-E6F8-4C9C-938D-97FE0E934240}">
      <dgm:prSet custT="1"/>
      <dgm:spPr/>
      <dgm:t>
        <a:bodyPr spcFirstLastPara="0" vert="horz" wrap="square" lIns="137160" tIns="68580" rIns="137160" bIns="68580" numCol="1" spcCol="1270" anchor="ctr" anchorCtr="0"/>
        <a:lstStyle/>
        <a:p>
          <a:pPr marL="0" lvl="0" indent="0" defTabSz="1600200">
            <a:spcBef>
              <a:spcPct val="0"/>
            </a:spcBef>
            <a:spcAft>
              <a:spcPct val="35000"/>
            </a:spcAft>
            <a:buNone/>
          </a:pPr>
          <a:r>
            <a:rPr lang="fr-FR" sz="2400" b="0" baseline="0">
              <a:latin typeface="Segoe UI"/>
              <a:ea typeface="+mn-ea"/>
              <a:cs typeface="+mn-cs"/>
            </a:rPr>
            <a:t>Cloud hybride</a:t>
          </a:r>
        </a:p>
      </dgm:t>
    </dgm:pt>
    <dgm:pt modelId="{5E19C2A7-3537-43F5-B996-901F156598E0}" type="parTrans" cxnId="{0BED869B-795F-4768-B839-545512F1ACAB}">
      <dgm:prSet/>
      <dgm:spPr/>
      <dgm:t>
        <a:bodyPr/>
        <a:lstStyle/>
        <a:p>
          <a:endParaRPr lang="en-US"/>
        </a:p>
      </dgm:t>
    </dgm:pt>
    <dgm:pt modelId="{C2309786-3B5D-4C4B-8C07-4713E64388A8}" type="sibTrans" cxnId="{0BED869B-795F-4768-B839-545512F1ACAB}">
      <dgm:prSet/>
      <dgm:spPr/>
      <dgm:t>
        <a:bodyPr/>
        <a:lstStyle/>
        <a:p>
          <a:endParaRPr lang="en-US"/>
        </a:p>
      </dgm:t>
    </dgm:pt>
    <dgm:pt modelId="{C0A128CB-4779-43BC-9AA8-59A21FE7AE0D}">
      <dgm:prSet custT="1"/>
      <dgm:spPr/>
      <dgm:t>
        <a:bodyPr/>
        <a:lstStyle/>
        <a:p>
          <a:r>
            <a:rPr lang="fr-FR" sz="1400" baseline="0">
              <a:latin typeface="Segoe UI"/>
              <a:cs typeface="Segoe UI"/>
            </a:rPr>
            <a:t>Offre une flexibilité maximale.</a:t>
          </a:r>
        </a:p>
      </dgm:t>
    </dgm:pt>
    <dgm:pt modelId="{BC31AB42-D75B-403E-9280-68A5943F75FC}" type="parTrans" cxnId="{0A2AE3CF-33BB-4B52-B1BC-01327591DE96}">
      <dgm:prSet/>
      <dgm:spPr/>
      <dgm:t>
        <a:bodyPr/>
        <a:lstStyle/>
        <a:p>
          <a:endParaRPr lang="en-US"/>
        </a:p>
      </dgm:t>
    </dgm:pt>
    <dgm:pt modelId="{A96807AF-5506-475B-A77A-FB17C3F8E20D}" type="sibTrans" cxnId="{0A2AE3CF-33BB-4B52-B1BC-01327591DE96}">
      <dgm:prSet/>
      <dgm:spPr/>
      <dgm:t>
        <a:bodyPr/>
        <a:lstStyle/>
        <a:p>
          <a:endParaRPr lang="en-US"/>
        </a:p>
      </dgm:t>
    </dgm:pt>
    <dgm:pt modelId="{1EA2B227-F0E1-455C-8195-845310FD6821}">
      <dgm:prSet custT="1"/>
      <dgm:spPr/>
      <dgm:t>
        <a:bodyPr/>
        <a:lstStyle/>
        <a:p>
          <a:r>
            <a:rPr lang="fr-FR" sz="1400" baseline="0">
              <a:latin typeface="Segoe UI"/>
              <a:cs typeface="Segoe UI"/>
            </a:rPr>
            <a:t>Les organisations déterminent l’emplacement d’exécution de leurs applications.</a:t>
          </a:r>
        </a:p>
      </dgm:t>
    </dgm:pt>
    <dgm:pt modelId="{F47FCB7F-6402-4439-A5EF-FF2C17ACA17E}" type="parTrans" cxnId="{1792BCCB-F6BD-4D30-988A-D5448C1C82A5}">
      <dgm:prSet/>
      <dgm:spPr/>
      <dgm:t>
        <a:bodyPr/>
        <a:lstStyle/>
        <a:p>
          <a:endParaRPr lang="en-US"/>
        </a:p>
      </dgm:t>
    </dgm:pt>
    <dgm:pt modelId="{646661FA-1C08-4282-AD02-1828CC545E54}" type="sibTrans" cxnId="{1792BCCB-F6BD-4D30-988A-D5448C1C82A5}">
      <dgm:prSet/>
      <dgm:spPr/>
      <dgm:t>
        <a:bodyPr/>
        <a:lstStyle/>
        <a:p>
          <a:endParaRPr lang="en-US"/>
        </a:p>
      </dgm:t>
    </dgm:pt>
    <dgm:pt modelId="{FD149B5B-EAE1-4878-B92C-60E57E6DD9E8}">
      <dgm:prSet custT="1"/>
      <dgm:spPr/>
      <dgm:t>
        <a:bodyPr/>
        <a:lstStyle/>
        <a:p>
          <a:r>
            <a:rPr lang="fr-FR" sz="1400" baseline="0">
              <a:latin typeface="Segoe UI"/>
              <a:cs typeface="Segoe UI"/>
            </a:rPr>
            <a:t>Les organisations contrôlent les exigences légales ou les recommandations en matière </a:t>
          </a:r>
          <a:br>
            <a:rPr lang="fr-FR" sz="1400" baseline="0">
              <a:latin typeface="Segoe UI"/>
              <a:cs typeface="Segoe UI"/>
            </a:rPr>
          </a:br>
          <a:r>
            <a:rPr lang="fr-FR" sz="1400" baseline="0">
              <a:latin typeface="Segoe UI"/>
              <a:cs typeface="Segoe UI"/>
            </a:rPr>
            <a:t>de sécurité ou de conformité.</a:t>
          </a:r>
        </a:p>
      </dgm:t>
    </dgm:pt>
    <dgm:pt modelId="{0A54BA5A-5D2C-413A-9E0B-0D3465A4F004}" type="parTrans" cxnId="{666E8609-1899-44A1-BE95-09AE7DB7D3FC}">
      <dgm:prSet/>
      <dgm:spPr/>
      <dgm:t>
        <a:bodyPr/>
        <a:lstStyle/>
        <a:p>
          <a:endParaRPr lang="en-US"/>
        </a:p>
      </dgm:t>
    </dgm:pt>
    <dgm:pt modelId="{45048287-439A-4805-A0DB-9A7EB6D9782E}" type="sibTrans" cxnId="{666E8609-1899-44A1-BE95-09AE7DB7D3FC}">
      <dgm:prSet/>
      <dgm:spPr/>
      <dgm:t>
        <a:bodyPr/>
        <a:lstStyle/>
        <a:p>
          <a:endParaRPr lang="en-US"/>
        </a:p>
      </dgm:t>
    </dgm:pt>
    <dgm:pt modelId="{3EC1FF80-CDB2-4270-A83C-0457B804EBEF}">
      <dgm:prSet/>
      <dgm:spPr/>
      <dgm:t>
        <a:bodyPr/>
        <a:lstStyle/>
        <a:p>
          <a:r>
            <a:rPr lang="fr-FR" b="0" i="0">
              <a:latin typeface="Segoe UI"/>
              <a:cs typeface="Segoe UI"/>
            </a:rPr>
            <a:t>Les organisations sont responsables de la maintenance et des mises à jour du matériel.</a:t>
          </a:r>
        </a:p>
      </dgm:t>
    </dgm:pt>
    <dgm:pt modelId="{E59AEA1F-BE84-4629-801C-B2E405763FEF}" type="parTrans" cxnId="{91AC9918-B155-4EF2-91C7-F2518D38F750}">
      <dgm:prSet/>
      <dgm:spPr/>
      <dgm:t>
        <a:bodyPr/>
        <a:lstStyle/>
        <a:p>
          <a:endParaRPr lang="en-US"/>
        </a:p>
      </dgm:t>
    </dgm:pt>
    <dgm:pt modelId="{D4F8E00F-CAE4-4E71-87CE-2D7B8A061B5E}" type="sibTrans" cxnId="{91AC9918-B155-4EF2-91C7-F2518D38F750}">
      <dgm:prSet/>
      <dgm:spPr/>
      <dgm:t>
        <a:bodyPr/>
        <a:lstStyle/>
        <a:p>
          <a:endParaRPr lang="en-US"/>
        </a:p>
      </dgm:t>
    </dgm:pt>
    <dgm:pt modelId="{B73F9C38-F478-4638-BCB9-2F992DF58173}">
      <dgm:prSet/>
      <dgm:spPr/>
      <dgm:t>
        <a:bodyPr/>
        <a:lstStyle/>
        <a:p>
          <a:r>
            <a:rPr lang="fr-FR" b="0" i="0">
              <a:latin typeface="Segoe UI"/>
              <a:cs typeface="Segoe UI"/>
            </a:rPr>
            <a:t>Le matériel doit être acheté pour le démarrage et la maintenance.</a:t>
          </a:r>
        </a:p>
      </dgm:t>
    </dgm:pt>
    <dgm:pt modelId="{F64BE1D6-E8AB-4EA5-B9BA-5BC5A0801C3A}" type="parTrans" cxnId="{FAF659F9-738D-4C17-89BF-092DEC003418}">
      <dgm:prSet/>
      <dgm:spPr/>
      <dgm:t>
        <a:bodyPr/>
        <a:lstStyle/>
        <a:p>
          <a:endParaRPr lang="en-US"/>
        </a:p>
      </dgm:t>
    </dgm:pt>
    <dgm:pt modelId="{3DF819DC-C88B-4BFA-987E-B1961392E186}" type="sibTrans" cxnId="{FAF659F9-738D-4C17-89BF-092DEC003418}">
      <dgm:prSet/>
      <dgm:spPr/>
      <dgm:t>
        <a:bodyPr/>
        <a:lstStyle/>
        <a:p>
          <a:endParaRPr lang="en-US"/>
        </a:p>
      </dgm:t>
    </dgm:pt>
    <dgm:pt modelId="{AFE2A206-A7F0-49FC-B756-62FBC54FB387}" type="pres">
      <dgm:prSet presAssocID="{E0F99D34-51F0-4798-8430-02E30D531FB3}" presName="Name0" presStyleCnt="0">
        <dgm:presLayoutVars>
          <dgm:dir/>
          <dgm:animLvl val="lvl"/>
          <dgm:resizeHandles val="exact"/>
        </dgm:presLayoutVars>
      </dgm:prSet>
      <dgm:spPr/>
    </dgm:pt>
    <dgm:pt modelId="{1B79373C-03CA-4172-BA55-FC3D9F28D6EB}" type="pres">
      <dgm:prSet presAssocID="{1D24139C-CEEE-42A1-BDEC-C385B7FB77D4}" presName="linNode" presStyleCnt="0"/>
      <dgm:spPr/>
    </dgm:pt>
    <dgm:pt modelId="{3CF310F3-D9EE-4D84-BEEA-0008B0482F4A}" type="pres">
      <dgm:prSet presAssocID="{1D24139C-CEEE-42A1-BDEC-C385B7FB77D4}" presName="parentText" presStyleLbl="node1" presStyleIdx="0" presStyleCnt="3">
        <dgm:presLayoutVars>
          <dgm:chMax val="1"/>
          <dgm:bulletEnabled val="1"/>
        </dgm:presLayoutVars>
      </dgm:prSet>
      <dgm:spPr/>
    </dgm:pt>
    <dgm:pt modelId="{E97A4EBE-F615-4AA4-AE39-CD48745EBC78}" type="pres">
      <dgm:prSet presAssocID="{1D24139C-CEEE-42A1-BDEC-C385B7FB77D4}" presName="descendantText" presStyleLbl="alignAccFollowNode1" presStyleIdx="0" presStyleCnt="3">
        <dgm:presLayoutVars>
          <dgm:bulletEnabled val="1"/>
        </dgm:presLayoutVars>
      </dgm:prSet>
      <dgm:spPr/>
    </dgm:pt>
    <dgm:pt modelId="{BC07D024-DEDA-4ECD-93A0-C082415C20D7}" type="pres">
      <dgm:prSet presAssocID="{2CAD3CFA-3463-480F-A90F-52FFF18664E7}" presName="sp" presStyleCnt="0"/>
      <dgm:spPr/>
    </dgm:pt>
    <dgm:pt modelId="{BF493E71-3161-4B7B-ABE4-270016A3F8EF}" type="pres">
      <dgm:prSet presAssocID="{AFD8BE25-36B2-4A8F-8024-4BC6DBCEF904}" presName="linNode" presStyleCnt="0"/>
      <dgm:spPr/>
    </dgm:pt>
    <dgm:pt modelId="{866B5B1A-ED4A-4EF9-90C3-122F1DA2311B}" type="pres">
      <dgm:prSet presAssocID="{AFD8BE25-36B2-4A8F-8024-4BC6DBCEF904}" presName="parentText" presStyleLbl="node1" presStyleIdx="1" presStyleCnt="3">
        <dgm:presLayoutVars>
          <dgm:chMax val="1"/>
          <dgm:bulletEnabled val="1"/>
        </dgm:presLayoutVars>
      </dgm:prSet>
      <dgm:spPr/>
    </dgm:pt>
    <dgm:pt modelId="{A40BC655-6C05-4B70-AE7B-83C88E2DA66C}" type="pres">
      <dgm:prSet presAssocID="{AFD8BE25-36B2-4A8F-8024-4BC6DBCEF904}" presName="descendantText" presStyleLbl="alignAccFollowNode1" presStyleIdx="1" presStyleCnt="3">
        <dgm:presLayoutVars>
          <dgm:bulletEnabled val="1"/>
        </dgm:presLayoutVars>
      </dgm:prSet>
      <dgm:spPr/>
    </dgm:pt>
    <dgm:pt modelId="{E7CF8BAE-DC6D-4D2E-AFFC-423AE5BE6675}" type="pres">
      <dgm:prSet presAssocID="{FB311F2C-25E2-461E-9177-88240B2BE351}" presName="sp" presStyleCnt="0"/>
      <dgm:spPr/>
    </dgm:pt>
    <dgm:pt modelId="{823B9ECC-70F6-4F88-A405-96304214A57A}" type="pres">
      <dgm:prSet presAssocID="{F14B8414-E6F8-4C9C-938D-97FE0E934240}" presName="linNode" presStyleCnt="0"/>
      <dgm:spPr/>
    </dgm:pt>
    <dgm:pt modelId="{016B6D1D-94A4-4201-AACA-13DBFB789FEB}" type="pres">
      <dgm:prSet presAssocID="{F14B8414-E6F8-4C9C-938D-97FE0E934240}" presName="parentText" presStyleLbl="node1" presStyleIdx="2" presStyleCnt="3">
        <dgm:presLayoutVars>
          <dgm:chMax val="1"/>
          <dgm:bulletEnabled val="1"/>
        </dgm:presLayoutVars>
      </dgm:prSet>
      <dgm:spPr/>
    </dgm:pt>
    <dgm:pt modelId="{3E9B0602-A7B8-4D97-A972-D8D4118422E9}" type="pres">
      <dgm:prSet presAssocID="{F14B8414-E6F8-4C9C-938D-97FE0E934240}" presName="descendantText" presStyleLbl="alignAccFollowNode1" presStyleIdx="2" presStyleCnt="3">
        <dgm:presLayoutVars>
          <dgm:bulletEnabled val="1"/>
        </dgm:presLayoutVars>
      </dgm:prSet>
      <dgm:spPr/>
    </dgm:pt>
  </dgm:ptLst>
  <dgm:cxnLst>
    <dgm:cxn modelId="{E3562B04-215E-4916-9171-9ABFC13A91AB}" srcId="{E0F99D34-51F0-4798-8430-02E30D531FB3}" destId="{AFD8BE25-36B2-4A8F-8024-4BC6DBCEF904}" srcOrd="1" destOrd="0" parTransId="{43E0EA4F-F5C5-4469-BE5E-C2B379E90650}" sibTransId="{FB311F2C-25E2-461E-9177-88240B2BE351}"/>
    <dgm:cxn modelId="{666E8609-1899-44A1-BE95-09AE7DB7D3FC}" srcId="{F14B8414-E6F8-4C9C-938D-97FE0E934240}" destId="{FD149B5B-EAE1-4878-B92C-60E57E6DD9E8}" srcOrd="2" destOrd="0" parTransId="{0A54BA5A-5D2C-413A-9E0B-0D3465A4F004}" sibTransId="{45048287-439A-4805-A0DB-9A7EB6D9782E}"/>
    <dgm:cxn modelId="{5FD5BB0F-D127-4B0C-87E2-F8FF6836ED8D}" srcId="{E0F99D34-51F0-4798-8430-02E30D531FB3}" destId="{1D24139C-CEEE-42A1-BDEC-C385B7FB77D4}" srcOrd="0" destOrd="0" parTransId="{3FFE54A7-CF40-410E-8C0E-4DAB2D51D950}" sibTransId="{2CAD3CFA-3463-480F-A90F-52FFF18664E7}"/>
    <dgm:cxn modelId="{91AC9918-B155-4EF2-91C7-F2518D38F750}" srcId="{AFD8BE25-36B2-4A8F-8024-4BC6DBCEF904}" destId="{3EC1FF80-CDB2-4270-A83C-0457B804EBEF}" srcOrd="2" destOrd="0" parTransId="{E59AEA1F-BE84-4629-801C-B2E405763FEF}" sibTransId="{D4F8E00F-CAE4-4E71-87CE-2D7B8A061B5E}"/>
    <dgm:cxn modelId="{FACBA32F-2203-4921-ACBB-95D0582FF206}" type="presOf" srcId="{FD149B5B-EAE1-4878-B92C-60E57E6DD9E8}" destId="{3E9B0602-A7B8-4D97-A972-D8D4118422E9}" srcOrd="0" destOrd="2" presId="urn:microsoft.com/office/officeart/2005/8/layout/vList5"/>
    <dgm:cxn modelId="{BB25765C-9000-48F6-BDFE-2C07AC70C4CC}" type="presOf" srcId="{B73F9C38-F478-4638-BCB9-2F992DF58173}" destId="{A40BC655-6C05-4B70-AE7B-83C88E2DA66C}" srcOrd="0" destOrd="0" presId="urn:microsoft.com/office/officeart/2005/8/layout/vList5"/>
    <dgm:cxn modelId="{BA0D2465-CF0D-4426-B8AE-38C804544BFA}" srcId="{AFD8BE25-36B2-4A8F-8024-4BC6DBCEF904}" destId="{D0A2391C-D997-4435-98FB-B671819DE333}" srcOrd="1" destOrd="0" parTransId="{E41FCAE7-0A6F-4A5A-B513-74BE8CAFA85F}" sibTransId="{5E5D6CE6-ADCE-4B29-9AAE-8241E5EB3C50}"/>
    <dgm:cxn modelId="{3A0EDD4B-747C-4D06-8C4A-C824FE2DE997}" type="presOf" srcId="{749A7044-1884-4BEC-BFEA-6FCD30DB0F7D}" destId="{E97A4EBE-F615-4AA4-AE39-CD48745EBC78}" srcOrd="0" destOrd="2" presId="urn:microsoft.com/office/officeart/2005/8/layout/vList5"/>
    <dgm:cxn modelId="{C67B0A75-DEAB-4D74-A69B-594DA0DD7AED}" type="presOf" srcId="{3EC1FF80-CDB2-4270-A83C-0457B804EBEF}" destId="{A40BC655-6C05-4B70-AE7B-83C88E2DA66C}" srcOrd="0" destOrd="2" presId="urn:microsoft.com/office/officeart/2005/8/layout/vList5"/>
    <dgm:cxn modelId="{72BDEB78-F154-4A19-A52D-910090EFBF81}" srcId="{1D24139C-CEEE-42A1-BDEC-C385B7FB77D4}" destId="{749A7044-1884-4BEC-BFEA-6FCD30DB0F7D}" srcOrd="2" destOrd="0" parTransId="{97ECD0DB-58C4-44E9-B766-6BE4A81633B4}" sibTransId="{404CCE4D-B844-4388-99F2-AB60FD88E284}"/>
    <dgm:cxn modelId="{9BAC9D7B-66AF-48B6-A590-C967FBE5E374}" type="presOf" srcId="{D8518855-7F36-46C3-91EE-77193D086672}" destId="{E97A4EBE-F615-4AA4-AE39-CD48745EBC78}" srcOrd="0" destOrd="1" presId="urn:microsoft.com/office/officeart/2005/8/layout/vList5"/>
    <dgm:cxn modelId="{BF18A182-0406-429D-9168-FFF61E92AB95}" srcId="{1D24139C-CEEE-42A1-BDEC-C385B7FB77D4}" destId="{D8518855-7F36-46C3-91EE-77193D086672}" srcOrd="1" destOrd="0" parTransId="{B8253246-4341-43C5-AB1F-3FC9A45E05D7}" sibTransId="{68AFF5A8-0974-4EBA-A30D-B402F27F18E0}"/>
    <dgm:cxn modelId="{6DD4C287-CE3F-445D-82A1-B3B141F6CA3C}" type="presOf" srcId="{1D24139C-CEEE-42A1-BDEC-C385B7FB77D4}" destId="{3CF310F3-D9EE-4D84-BEEA-0008B0482F4A}" srcOrd="0" destOrd="0" presId="urn:microsoft.com/office/officeart/2005/8/layout/vList5"/>
    <dgm:cxn modelId="{CDA59299-9B03-4B6B-84FD-43901917CAFF}" type="presOf" srcId="{F14B8414-E6F8-4C9C-938D-97FE0E934240}" destId="{016B6D1D-94A4-4201-AACA-13DBFB789FEB}" srcOrd="0" destOrd="0" presId="urn:microsoft.com/office/officeart/2005/8/layout/vList5"/>
    <dgm:cxn modelId="{0BED869B-795F-4768-B839-545512F1ACAB}" srcId="{E0F99D34-51F0-4798-8430-02E30D531FB3}" destId="{F14B8414-E6F8-4C9C-938D-97FE0E934240}" srcOrd="2" destOrd="0" parTransId="{5E19C2A7-3537-43F5-B996-901F156598E0}" sibTransId="{C2309786-3B5D-4C4B-8C07-4713E64388A8}"/>
    <dgm:cxn modelId="{AFEB109D-F0DD-4392-962E-83AC356B5F3D}" type="presOf" srcId="{D0A2391C-D997-4435-98FB-B671819DE333}" destId="{A40BC655-6C05-4B70-AE7B-83C88E2DA66C}" srcOrd="0" destOrd="1" presId="urn:microsoft.com/office/officeart/2005/8/layout/vList5"/>
    <dgm:cxn modelId="{468F0B9E-B613-475F-9CE2-9DB385F4AD9F}" type="presOf" srcId="{1EA2B227-F0E1-455C-8195-845310FD6821}" destId="{3E9B0602-A7B8-4D97-A972-D8D4118422E9}" srcOrd="0" destOrd="1" presId="urn:microsoft.com/office/officeart/2005/8/layout/vList5"/>
    <dgm:cxn modelId="{86A39CA4-43DF-444E-9398-8CEEF6CC5DA9}" srcId="{1D24139C-CEEE-42A1-BDEC-C385B7FB77D4}" destId="{B9510B96-77C1-41E2-8475-FB8F07606050}" srcOrd="0" destOrd="0" parTransId="{255DB6B4-7742-4771-9D23-275DEFCA08BC}" sibTransId="{D54D47AC-F6BB-4B0E-9516-DA16DAF781F6}"/>
    <dgm:cxn modelId="{7B5577B5-C292-4F33-9C52-9443B16458FC}" type="presOf" srcId="{E0F99D34-51F0-4798-8430-02E30D531FB3}" destId="{AFE2A206-A7F0-49FC-B756-62FBC54FB387}" srcOrd="0" destOrd="0" presId="urn:microsoft.com/office/officeart/2005/8/layout/vList5"/>
    <dgm:cxn modelId="{DE4B62C1-0D44-4971-B2AC-A0E048845967}" type="presOf" srcId="{AFD8BE25-36B2-4A8F-8024-4BC6DBCEF904}" destId="{866B5B1A-ED4A-4EF9-90C3-122F1DA2311B}" srcOrd="0" destOrd="0" presId="urn:microsoft.com/office/officeart/2005/8/layout/vList5"/>
    <dgm:cxn modelId="{9C0A46C4-1021-44AD-ADF8-D67791C0D6AD}" type="presOf" srcId="{B9510B96-77C1-41E2-8475-FB8F07606050}" destId="{E97A4EBE-F615-4AA4-AE39-CD48745EBC78}" srcOrd="0" destOrd="0" presId="urn:microsoft.com/office/officeart/2005/8/layout/vList5"/>
    <dgm:cxn modelId="{5E3834C8-BD32-4113-8D35-0C86CB16A716}" type="presOf" srcId="{C0A128CB-4779-43BC-9AA8-59A21FE7AE0D}" destId="{3E9B0602-A7B8-4D97-A972-D8D4118422E9}" srcOrd="0" destOrd="0" presId="urn:microsoft.com/office/officeart/2005/8/layout/vList5"/>
    <dgm:cxn modelId="{1792BCCB-F6BD-4D30-988A-D5448C1C82A5}" srcId="{F14B8414-E6F8-4C9C-938D-97FE0E934240}" destId="{1EA2B227-F0E1-455C-8195-845310FD6821}" srcOrd="1" destOrd="0" parTransId="{F47FCB7F-6402-4439-A5EF-FF2C17ACA17E}" sibTransId="{646661FA-1C08-4282-AD02-1828CC545E54}"/>
    <dgm:cxn modelId="{0A2AE3CF-33BB-4B52-B1BC-01327591DE96}" srcId="{F14B8414-E6F8-4C9C-938D-97FE0E934240}" destId="{C0A128CB-4779-43BC-9AA8-59A21FE7AE0D}" srcOrd="0" destOrd="0" parTransId="{BC31AB42-D75B-403E-9280-68A5943F75FC}" sibTransId="{A96807AF-5506-475B-A77A-FB17C3F8E20D}"/>
    <dgm:cxn modelId="{FAF659F9-738D-4C17-89BF-092DEC003418}" srcId="{AFD8BE25-36B2-4A8F-8024-4BC6DBCEF904}" destId="{B73F9C38-F478-4638-BCB9-2F992DF58173}" srcOrd="0" destOrd="0" parTransId="{F64BE1D6-E8AB-4EA5-B9BA-5BC5A0801C3A}" sibTransId="{3DF819DC-C88B-4BFA-987E-B1961392E186}"/>
    <dgm:cxn modelId="{3FB3B183-E866-4D64-8BF0-1EACBC7BBC6B}" type="presParOf" srcId="{AFE2A206-A7F0-49FC-B756-62FBC54FB387}" destId="{1B79373C-03CA-4172-BA55-FC3D9F28D6EB}" srcOrd="0" destOrd="0" presId="urn:microsoft.com/office/officeart/2005/8/layout/vList5"/>
    <dgm:cxn modelId="{649E8040-C405-4362-8717-123EB6727907}" type="presParOf" srcId="{1B79373C-03CA-4172-BA55-FC3D9F28D6EB}" destId="{3CF310F3-D9EE-4D84-BEEA-0008B0482F4A}" srcOrd="0" destOrd="0" presId="urn:microsoft.com/office/officeart/2005/8/layout/vList5"/>
    <dgm:cxn modelId="{4E4824D3-93C5-4B23-A799-B4991976821E}" type="presParOf" srcId="{1B79373C-03CA-4172-BA55-FC3D9F28D6EB}" destId="{E97A4EBE-F615-4AA4-AE39-CD48745EBC78}" srcOrd="1" destOrd="0" presId="urn:microsoft.com/office/officeart/2005/8/layout/vList5"/>
    <dgm:cxn modelId="{C503BA53-5829-4927-A080-53D9FB34234F}" type="presParOf" srcId="{AFE2A206-A7F0-49FC-B756-62FBC54FB387}" destId="{BC07D024-DEDA-4ECD-93A0-C082415C20D7}" srcOrd="1" destOrd="0" presId="urn:microsoft.com/office/officeart/2005/8/layout/vList5"/>
    <dgm:cxn modelId="{7BD33DEB-23DF-4CC8-BA73-5170D170594D}" type="presParOf" srcId="{AFE2A206-A7F0-49FC-B756-62FBC54FB387}" destId="{BF493E71-3161-4B7B-ABE4-270016A3F8EF}" srcOrd="2" destOrd="0" presId="urn:microsoft.com/office/officeart/2005/8/layout/vList5"/>
    <dgm:cxn modelId="{BE028AD9-3CD2-45FE-BF28-4DA04CD309ED}" type="presParOf" srcId="{BF493E71-3161-4B7B-ABE4-270016A3F8EF}" destId="{866B5B1A-ED4A-4EF9-90C3-122F1DA2311B}" srcOrd="0" destOrd="0" presId="urn:microsoft.com/office/officeart/2005/8/layout/vList5"/>
    <dgm:cxn modelId="{7327F4D1-2C22-4580-BCCF-3F127B822DFB}" type="presParOf" srcId="{BF493E71-3161-4B7B-ABE4-270016A3F8EF}" destId="{A40BC655-6C05-4B70-AE7B-83C88E2DA66C}" srcOrd="1" destOrd="0" presId="urn:microsoft.com/office/officeart/2005/8/layout/vList5"/>
    <dgm:cxn modelId="{44ED57D5-8DFF-4416-AE60-2C18B1D06E85}" type="presParOf" srcId="{AFE2A206-A7F0-49FC-B756-62FBC54FB387}" destId="{E7CF8BAE-DC6D-4D2E-AFFC-423AE5BE6675}" srcOrd="3" destOrd="0" presId="urn:microsoft.com/office/officeart/2005/8/layout/vList5"/>
    <dgm:cxn modelId="{3DBC5607-89D0-43D7-B712-052365DB3F72}" type="presParOf" srcId="{AFE2A206-A7F0-49FC-B756-62FBC54FB387}" destId="{823B9ECC-70F6-4F88-A405-96304214A57A}" srcOrd="4" destOrd="0" presId="urn:microsoft.com/office/officeart/2005/8/layout/vList5"/>
    <dgm:cxn modelId="{89B5E0FD-0D73-4FC8-AE0F-577303AF5F6A}" type="presParOf" srcId="{823B9ECC-70F6-4F88-A405-96304214A57A}" destId="{016B6D1D-94A4-4201-AACA-13DBFB789FEB}" srcOrd="0" destOrd="0" presId="urn:microsoft.com/office/officeart/2005/8/layout/vList5"/>
    <dgm:cxn modelId="{44C6CF4E-DBE2-4DEE-8195-10DCE7E17D31}" type="presParOf" srcId="{823B9ECC-70F6-4F88-A405-96304214A57A}" destId="{3E9B0602-A7B8-4D97-A972-D8D4118422E9}"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7A4EBE-F615-4AA4-AE39-CD48745EBC78}">
      <dsp:nvSpPr>
        <dsp:cNvPr id="0" name=""/>
        <dsp:cNvSpPr/>
      </dsp:nvSpPr>
      <dsp:spPr>
        <a:xfrm rot="5400000">
          <a:off x="7192575" y="-2977968"/>
          <a:ext cx="1038745" cy="7258304"/>
        </a:xfrm>
        <a:prstGeom prst="round2SameRect">
          <a:avLst/>
        </a:prstGeom>
        <a:solidFill>
          <a:schemeClr val="accent3">
            <a:alpha val="90000"/>
            <a:tint val="40000"/>
            <a:hueOff val="0"/>
            <a:satOff val="0"/>
            <a:lumOff val="0"/>
            <a:alphaOff val="0"/>
          </a:schemeClr>
        </a:solidFill>
        <a:ln w="10795" cap="flat" cmpd="sng" algn="ctr">
          <a:solidFill>
            <a:schemeClr val="accent3">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a:lnSpc>
              <a:spcPct val="90000"/>
            </a:lnSpc>
            <a:spcBef>
              <a:spcPct val="0"/>
            </a:spcBef>
            <a:spcAft>
              <a:spcPct val="15000"/>
            </a:spcAft>
            <a:buChar char="•"/>
          </a:pPr>
          <a:r>
            <a:rPr lang="fr-FR" sz="1400" kern="1200" baseline="0">
              <a:latin typeface="Segoe UI"/>
              <a:cs typeface="Segoe UI"/>
            </a:rPr>
            <a:t>Aucune dépense d’investissement (CapEx) pour le scale-up.</a:t>
          </a:r>
        </a:p>
        <a:p>
          <a:pPr marL="114300" lvl="1" indent="-114300" algn="l" defTabSz="622300">
            <a:lnSpc>
              <a:spcPct val="90000"/>
            </a:lnSpc>
            <a:spcBef>
              <a:spcPct val="0"/>
            </a:spcBef>
            <a:spcAft>
              <a:spcPct val="15000"/>
            </a:spcAft>
            <a:buChar char="•"/>
          </a:pPr>
          <a:r>
            <a:rPr lang="fr-FR" sz="1400" kern="1200" baseline="0">
              <a:latin typeface="Segoe UI"/>
              <a:cs typeface="Segoe UI"/>
            </a:rPr>
            <a:t>Les privilèges d’accès aux applications peuvent être rapidement attribués ou annulés.</a:t>
          </a:r>
        </a:p>
        <a:p>
          <a:pPr marL="114300" lvl="1" indent="-114300" algn="l" defTabSz="622300">
            <a:lnSpc>
              <a:spcPct val="90000"/>
            </a:lnSpc>
            <a:spcBef>
              <a:spcPct val="0"/>
            </a:spcBef>
            <a:spcAft>
              <a:spcPct val="15000"/>
            </a:spcAft>
            <a:buChar char="•"/>
          </a:pPr>
          <a:r>
            <a:rPr lang="fr-FR" sz="1400" kern="1200" baseline="0">
              <a:latin typeface="Segoe UI"/>
              <a:cs typeface="Segoe UI"/>
            </a:rPr>
            <a:t>Les organisations ne paient que ce qu’elles utilisent.</a:t>
          </a:r>
        </a:p>
      </dsp:txBody>
      <dsp:txXfrm rot="-5400000">
        <a:off x="4082796" y="182518"/>
        <a:ext cx="7207597" cy="937331"/>
      </dsp:txXfrm>
    </dsp:sp>
    <dsp:sp modelId="{3CF310F3-D9EE-4D84-BEEA-0008B0482F4A}">
      <dsp:nvSpPr>
        <dsp:cNvPr id="0" name=""/>
        <dsp:cNvSpPr/>
      </dsp:nvSpPr>
      <dsp:spPr>
        <a:xfrm>
          <a:off x="0" y="1967"/>
          <a:ext cx="4082796" cy="1298432"/>
        </a:xfrm>
        <a:prstGeom prst="roundRect">
          <a:avLst/>
        </a:prstGeom>
        <a:solidFill>
          <a:schemeClr val="accent3">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37160" tIns="68580" rIns="137160" bIns="68580" numCol="1" spcCol="1270" anchor="ctr" anchorCtr="0">
          <a:noAutofit/>
        </a:bodyPr>
        <a:lstStyle/>
        <a:p>
          <a:pPr marL="0" lvl="0" indent="0" algn="ctr" defTabSz="1600200">
            <a:lnSpc>
              <a:spcPct val="90000"/>
            </a:lnSpc>
            <a:spcBef>
              <a:spcPct val="0"/>
            </a:spcBef>
            <a:spcAft>
              <a:spcPct val="35000"/>
            </a:spcAft>
            <a:buNone/>
          </a:pPr>
          <a:r>
            <a:rPr lang="fr-FR" sz="2400" b="0" kern="1200" baseline="0">
              <a:latin typeface="Segoe UI"/>
              <a:ea typeface="+mn-ea"/>
              <a:cs typeface="+mn-cs"/>
            </a:rPr>
            <a:t>Cloud public</a:t>
          </a:r>
        </a:p>
      </dsp:txBody>
      <dsp:txXfrm>
        <a:off x="63384" y="65351"/>
        <a:ext cx="3956028" cy="1171664"/>
      </dsp:txXfrm>
    </dsp:sp>
    <dsp:sp modelId="{A40BC655-6C05-4B70-AE7B-83C88E2DA66C}">
      <dsp:nvSpPr>
        <dsp:cNvPr id="0" name=""/>
        <dsp:cNvSpPr/>
      </dsp:nvSpPr>
      <dsp:spPr>
        <a:xfrm rot="5400000">
          <a:off x="7192575" y="-1614614"/>
          <a:ext cx="1038745" cy="7258304"/>
        </a:xfrm>
        <a:prstGeom prst="round2SameRect">
          <a:avLst/>
        </a:prstGeom>
        <a:solidFill>
          <a:schemeClr val="accent3">
            <a:alpha val="90000"/>
            <a:tint val="40000"/>
            <a:hueOff val="0"/>
            <a:satOff val="0"/>
            <a:lumOff val="0"/>
            <a:alphaOff val="0"/>
          </a:schemeClr>
        </a:solidFill>
        <a:ln w="10795" cap="flat" cmpd="sng" algn="ctr">
          <a:solidFill>
            <a:schemeClr val="accent3">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a:lnSpc>
              <a:spcPct val="90000"/>
            </a:lnSpc>
            <a:spcBef>
              <a:spcPct val="0"/>
            </a:spcBef>
            <a:spcAft>
              <a:spcPct val="15000"/>
            </a:spcAft>
            <a:buChar char="•"/>
          </a:pPr>
          <a:r>
            <a:rPr lang="fr-FR" sz="1400" b="0" i="0" kern="1200">
              <a:latin typeface="Segoe UI"/>
              <a:cs typeface="Segoe UI"/>
            </a:rPr>
            <a:t>Le matériel doit être acheté pour le démarrage et la maintenance.</a:t>
          </a:r>
        </a:p>
        <a:p>
          <a:pPr marL="114300" lvl="1" indent="-114300" algn="l" defTabSz="622300" rtl="0">
            <a:lnSpc>
              <a:spcPct val="90000"/>
            </a:lnSpc>
            <a:spcBef>
              <a:spcPct val="0"/>
            </a:spcBef>
            <a:spcAft>
              <a:spcPct val="15000"/>
            </a:spcAft>
            <a:buChar char="•"/>
          </a:pPr>
          <a:r>
            <a:rPr lang="fr-FR" sz="1400" kern="1200" baseline="0">
              <a:latin typeface="Segoe UI"/>
              <a:cs typeface="Segoe UI"/>
            </a:rPr>
            <a:t>Les organisations disposent de la maîtrise totale des ressources et de la sécurité. </a:t>
          </a:r>
        </a:p>
        <a:p>
          <a:pPr marL="114300" lvl="1" indent="-114300" algn="l" defTabSz="622300">
            <a:lnSpc>
              <a:spcPct val="90000"/>
            </a:lnSpc>
            <a:spcBef>
              <a:spcPct val="0"/>
            </a:spcBef>
            <a:spcAft>
              <a:spcPct val="15000"/>
            </a:spcAft>
            <a:buChar char="•"/>
          </a:pPr>
          <a:r>
            <a:rPr lang="fr-FR" sz="1400" b="0" i="0" kern="1200">
              <a:latin typeface="Segoe UI"/>
              <a:cs typeface="Segoe UI"/>
            </a:rPr>
            <a:t>Les organisations sont responsables de la maintenance et des mises à jour du matériel.</a:t>
          </a:r>
        </a:p>
      </dsp:txBody>
      <dsp:txXfrm rot="-5400000">
        <a:off x="4082796" y="1545872"/>
        <a:ext cx="7207597" cy="937331"/>
      </dsp:txXfrm>
    </dsp:sp>
    <dsp:sp modelId="{866B5B1A-ED4A-4EF9-90C3-122F1DA2311B}">
      <dsp:nvSpPr>
        <dsp:cNvPr id="0" name=""/>
        <dsp:cNvSpPr/>
      </dsp:nvSpPr>
      <dsp:spPr>
        <a:xfrm>
          <a:off x="0" y="1365321"/>
          <a:ext cx="4082796" cy="1298432"/>
        </a:xfrm>
        <a:prstGeom prst="roundRect">
          <a:avLst/>
        </a:prstGeom>
        <a:solidFill>
          <a:schemeClr val="accent3">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37160" tIns="68580" rIns="137160" bIns="68580" numCol="1" spcCol="1270" anchor="ctr" anchorCtr="0">
          <a:noAutofit/>
        </a:bodyPr>
        <a:lstStyle/>
        <a:p>
          <a:pPr marL="0" lvl="0" indent="0" algn="ctr" defTabSz="1600200">
            <a:lnSpc>
              <a:spcPct val="90000"/>
            </a:lnSpc>
            <a:spcBef>
              <a:spcPct val="0"/>
            </a:spcBef>
            <a:spcAft>
              <a:spcPct val="35000"/>
            </a:spcAft>
            <a:buNone/>
          </a:pPr>
          <a:r>
            <a:rPr lang="fr-FR" sz="2400" b="0" kern="1200" baseline="0">
              <a:latin typeface="Segoe UI"/>
              <a:ea typeface="+mn-ea"/>
              <a:cs typeface="+mn-cs"/>
            </a:rPr>
            <a:t>Cloud privé</a:t>
          </a:r>
        </a:p>
      </dsp:txBody>
      <dsp:txXfrm>
        <a:off x="63384" y="1428705"/>
        <a:ext cx="3956028" cy="1171664"/>
      </dsp:txXfrm>
    </dsp:sp>
    <dsp:sp modelId="{3E9B0602-A7B8-4D97-A972-D8D4118422E9}">
      <dsp:nvSpPr>
        <dsp:cNvPr id="0" name=""/>
        <dsp:cNvSpPr/>
      </dsp:nvSpPr>
      <dsp:spPr>
        <a:xfrm rot="5400000">
          <a:off x="7192575" y="-251260"/>
          <a:ext cx="1038745" cy="7258304"/>
        </a:xfrm>
        <a:prstGeom prst="round2SameRect">
          <a:avLst/>
        </a:prstGeom>
        <a:solidFill>
          <a:schemeClr val="accent3">
            <a:alpha val="90000"/>
            <a:tint val="40000"/>
            <a:hueOff val="0"/>
            <a:satOff val="0"/>
            <a:lumOff val="0"/>
            <a:alphaOff val="0"/>
          </a:schemeClr>
        </a:solidFill>
        <a:ln w="10795" cap="flat" cmpd="sng" algn="ctr">
          <a:solidFill>
            <a:schemeClr val="accent3">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a:lnSpc>
              <a:spcPct val="90000"/>
            </a:lnSpc>
            <a:spcBef>
              <a:spcPct val="0"/>
            </a:spcBef>
            <a:spcAft>
              <a:spcPct val="15000"/>
            </a:spcAft>
            <a:buChar char="•"/>
          </a:pPr>
          <a:r>
            <a:rPr lang="fr-FR" sz="1400" kern="1200" baseline="0">
              <a:latin typeface="Segoe UI"/>
              <a:cs typeface="Segoe UI"/>
            </a:rPr>
            <a:t>Offre une flexibilité maximale.</a:t>
          </a:r>
        </a:p>
        <a:p>
          <a:pPr marL="114300" lvl="1" indent="-114300" algn="l" defTabSz="622300">
            <a:lnSpc>
              <a:spcPct val="90000"/>
            </a:lnSpc>
            <a:spcBef>
              <a:spcPct val="0"/>
            </a:spcBef>
            <a:spcAft>
              <a:spcPct val="15000"/>
            </a:spcAft>
            <a:buChar char="•"/>
          </a:pPr>
          <a:r>
            <a:rPr lang="fr-FR" sz="1400" kern="1200" baseline="0">
              <a:latin typeface="Segoe UI"/>
              <a:cs typeface="Segoe UI"/>
            </a:rPr>
            <a:t>Les organisations déterminent l’emplacement d’exécution de leurs applications.</a:t>
          </a:r>
        </a:p>
        <a:p>
          <a:pPr marL="114300" lvl="1" indent="-114300" algn="l" defTabSz="622300">
            <a:lnSpc>
              <a:spcPct val="90000"/>
            </a:lnSpc>
            <a:spcBef>
              <a:spcPct val="0"/>
            </a:spcBef>
            <a:spcAft>
              <a:spcPct val="15000"/>
            </a:spcAft>
            <a:buChar char="•"/>
          </a:pPr>
          <a:r>
            <a:rPr lang="fr-FR" sz="1400" kern="1200" baseline="0">
              <a:latin typeface="Segoe UI"/>
              <a:cs typeface="Segoe UI"/>
            </a:rPr>
            <a:t>Les organisations contrôlent les exigences légales ou les recommandations en matière </a:t>
          </a:r>
          <a:br>
            <a:rPr lang="fr-FR" sz="1400" kern="1200" baseline="0">
              <a:latin typeface="Segoe UI"/>
              <a:cs typeface="Segoe UI"/>
            </a:rPr>
          </a:br>
          <a:r>
            <a:rPr lang="fr-FR" sz="1400" kern="1200" baseline="0">
              <a:latin typeface="Segoe UI"/>
              <a:cs typeface="Segoe UI"/>
            </a:rPr>
            <a:t>de sécurité ou de conformité.</a:t>
          </a:r>
        </a:p>
      </dsp:txBody>
      <dsp:txXfrm rot="-5400000">
        <a:off x="4082796" y="2909226"/>
        <a:ext cx="7207597" cy="937331"/>
      </dsp:txXfrm>
    </dsp:sp>
    <dsp:sp modelId="{016B6D1D-94A4-4201-AACA-13DBFB789FEB}">
      <dsp:nvSpPr>
        <dsp:cNvPr id="0" name=""/>
        <dsp:cNvSpPr/>
      </dsp:nvSpPr>
      <dsp:spPr>
        <a:xfrm>
          <a:off x="0" y="2728675"/>
          <a:ext cx="4082796" cy="1298432"/>
        </a:xfrm>
        <a:prstGeom prst="roundRect">
          <a:avLst/>
        </a:prstGeom>
        <a:solidFill>
          <a:schemeClr val="accent3">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37160" tIns="68580" rIns="137160" bIns="68580" numCol="1" spcCol="1270" anchor="ctr" anchorCtr="0">
          <a:noAutofit/>
        </a:bodyPr>
        <a:lstStyle/>
        <a:p>
          <a:pPr marL="0" lvl="0" indent="0" algn="ctr" defTabSz="1600200">
            <a:lnSpc>
              <a:spcPct val="90000"/>
            </a:lnSpc>
            <a:spcBef>
              <a:spcPct val="0"/>
            </a:spcBef>
            <a:spcAft>
              <a:spcPct val="35000"/>
            </a:spcAft>
            <a:buNone/>
          </a:pPr>
          <a:r>
            <a:rPr lang="fr-FR" sz="2400" b="0" kern="1200" baseline="0">
              <a:latin typeface="Segoe UI"/>
              <a:ea typeface="+mn-ea"/>
              <a:cs typeface="+mn-cs"/>
            </a:rPr>
            <a:t>Cloud hybride</a:t>
          </a:r>
        </a:p>
      </dsp:txBody>
      <dsp:txXfrm>
        <a:off x="63384" y="2792059"/>
        <a:ext cx="3956028" cy="1171664"/>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2583"/>
            <a:ext cx="2950475" cy="497046"/>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56737" y="0"/>
            <a:ext cx="2950475" cy="497046"/>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11/2/2021 1:49 PM</a:t>
            </a:fld>
            <a:endParaRPr lang="en-US">
              <a:latin typeface="Segoe UI" pitchFamily="34" charset="0"/>
            </a:endParaRPr>
          </a:p>
        </p:txBody>
      </p:sp>
      <p:sp>
        <p:nvSpPr>
          <p:cNvPr id="8" name="Footer Placeholder 7"/>
          <p:cNvSpPr>
            <a:spLocks noGrp="1"/>
          </p:cNvSpPr>
          <p:nvPr>
            <p:ph type="ftr" sz="quarter" idx="2"/>
          </p:nvPr>
        </p:nvSpPr>
        <p:spPr>
          <a:xfrm>
            <a:off x="0" y="9442153"/>
            <a:ext cx="5753426" cy="361407"/>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42077" y="9442154"/>
            <a:ext cx="1065135" cy="497046"/>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50475" cy="497046"/>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92075" y="746125"/>
            <a:ext cx="6624638" cy="372745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9443879"/>
            <a:ext cx="5878254" cy="386987"/>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56737" y="0"/>
            <a:ext cx="2950475" cy="497046"/>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11/2/2021 1:48 PM</a:t>
            </a:fld>
            <a:endParaRPr lang="en-US"/>
          </a:p>
        </p:txBody>
      </p:sp>
      <p:sp>
        <p:nvSpPr>
          <p:cNvPr id="12" name="Notes Placeholder 11"/>
          <p:cNvSpPr>
            <a:spLocks noGrp="1"/>
          </p:cNvSpPr>
          <p:nvPr>
            <p:ph type="body" sz="quarter" idx="3"/>
          </p:nvPr>
        </p:nvSpPr>
        <p:spPr>
          <a:xfrm>
            <a:off x="680879" y="4721940"/>
            <a:ext cx="5447030" cy="4473416"/>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866905" y="9442154"/>
            <a:ext cx="940307" cy="497046"/>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csrc.nist.gov/publications/detail/sp/800-145/final"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s://www.tailwindtraders.com/"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a:t>Sur la couverture, remplacez le titre par AZ-900T00 ou AZ-900T01.</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fr-FR"/>
              <a:t>Le présent contenu, disponible sur SkillPipe, est désormais aligné sur le contenu Learn. La section des notes dans les présentations PPT renvoie aux exercices disponibles gratuitement sous forme de bac à sable dans Learn. Elle fournit des liens directs à partager avec les participants (s’ils ne sont pas en mesure de créer un compte Azure gratuit et/ou ne suivent pas le cours dans Learn).</a:t>
            </a:r>
          </a:p>
          <a:p>
            <a:endParaRPr lang="en-US" dirty="0"/>
          </a:p>
          <a:p>
            <a:r>
              <a:rPr lang="fr-FR"/>
              <a:t>Parcours d’apprentissage Learn - Description des principaux concepts Azure </a:t>
            </a:r>
            <a:r>
              <a:rPr lang="fr-FR" sz="1800" b="0">
                <a:solidFill>
                  <a:srgbClr val="2061BC"/>
                </a:solidFill>
                <a:latin typeface="Segoe UI" panose="020B0502040204020203" pitchFamily="34" charset="0"/>
                <a:ea typeface="Segoe UI" panose="020B0502040204020203" pitchFamily="34" charset="0"/>
                <a:cs typeface="Segoe UI (Body)"/>
              </a:rPr>
              <a:t>https://docs.microsoft.com/fr-fr/learn/paths/az-900-describe-cloud-concepts</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fr-FR"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Tous droits réservés. MICROSOFT NE FOURNIT AUCUNE GARANTIE, EXPRESSE, IMPLICITE OU LÉGALE, QUANT AU CONTENU DE CETTE PRÉSENTATION.</a:t>
            </a:r>
          </a:p>
        </p:txBody>
      </p:sp>
      <p:sp>
        <p:nvSpPr>
          <p:cNvPr id="6" name="Date Placeholder 5"/>
          <p:cNvSpPr>
            <a:spLocks noGrp="1"/>
          </p:cNvSpPr>
          <p:nvPr>
            <p:ph type="dt" idx="12"/>
          </p:nvPr>
        </p:nvSpPr>
        <p:spPr/>
        <p:txBody>
          <a:bodyPr/>
          <a:lstStyle/>
          <a:p>
            <a:fld id="{3619146B-24F9-441E-A368-DB3B5A84C1D4}" type="datetime8">
              <a:rPr lang="en-US" smtClean="0"/>
              <a:t>11/2/2021 1:48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20803959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sz="900" b="1" i="0" u="none" strike="noStrike" dirty="0">
                <a:solidFill>
                  <a:schemeClr val="tx1"/>
                </a:solidFill>
                <a:latin typeface="Segoe UI Light" pitchFamily="34" charset="0"/>
                <a:ea typeface="+mn-ea"/>
                <a:cs typeface="+mn-cs"/>
              </a:rPr>
              <a:t>Remarque sur l’ordre du contenu dans </a:t>
            </a:r>
            <a:r>
              <a:rPr lang="fr-FR" sz="900" b="1" i="0" u="none" strike="noStrike" dirty="0" err="1">
                <a:solidFill>
                  <a:schemeClr val="tx1"/>
                </a:solidFill>
                <a:latin typeface="Segoe UI Light" pitchFamily="34" charset="0"/>
                <a:ea typeface="+mn-ea"/>
                <a:cs typeface="+mn-cs"/>
              </a:rPr>
              <a:t>Learn</a:t>
            </a:r>
            <a:r>
              <a:rPr lang="fr-FR" sz="900" b="1" i="0" u="none" strike="noStrike" dirty="0">
                <a:solidFill>
                  <a:schemeClr val="tx1"/>
                </a:solidFill>
                <a:latin typeface="Segoe UI Light" pitchFamily="34" charset="0"/>
                <a:ea typeface="+mn-ea"/>
                <a:cs typeface="+mn-cs"/>
              </a:rPr>
              <a:t> et </a:t>
            </a:r>
            <a:r>
              <a:rPr lang="fr-FR" sz="900" b="1" i="0" u="none" strike="noStrike" dirty="0" err="1">
                <a:solidFill>
                  <a:schemeClr val="tx1"/>
                </a:solidFill>
                <a:latin typeface="Segoe UI Light" pitchFamily="34" charset="0"/>
                <a:ea typeface="+mn-ea"/>
                <a:cs typeface="+mn-cs"/>
              </a:rPr>
              <a:t>SkillPipe</a:t>
            </a:r>
            <a:r>
              <a:rPr lang="fr-FR" sz="900" b="1" i="0" u="none" strike="noStrike" dirty="0">
                <a:solidFill>
                  <a:schemeClr val="tx1"/>
                </a:solidFill>
                <a:latin typeface="Segoe UI Light" pitchFamily="34" charset="0"/>
                <a:ea typeface="+mn-ea"/>
                <a:cs typeface="+mn-cs"/>
              </a:rPr>
              <a:t> : </a:t>
            </a:r>
          </a:p>
          <a:p>
            <a:pPr marL="171450" indent="-171450">
              <a:buFont typeface="Arial" panose="020B0604020202020204" pitchFamily="34" charset="0"/>
              <a:buChar char="•"/>
            </a:pPr>
            <a:r>
              <a:rPr lang="fr-FR" sz="900" b="0" i="0" u="none" strike="noStrike" dirty="0">
                <a:solidFill>
                  <a:schemeClr val="tx1"/>
                </a:solidFill>
                <a:latin typeface="Segoe UI Light" pitchFamily="34" charset="0"/>
                <a:ea typeface="+mn-ea"/>
                <a:cs typeface="+mn-cs"/>
              </a:rPr>
              <a:t>Diapositives 7-10 https://docs.microsoft.com/fr-fr/learn/modules/fundamental-azure-concepts/types-of-cloud-computing</a:t>
            </a:r>
          </a:p>
          <a:p>
            <a:endParaRPr lang="en-US" sz="900" dirty="0"/>
          </a:p>
          <a:p>
            <a:r>
              <a:rPr lang="fr-FR" sz="1100" b="0" i="0" dirty="0">
                <a:solidFill>
                  <a:srgbClr val="000000"/>
                </a:solidFill>
                <a:effectLst/>
                <a:latin typeface="SegoeUI"/>
              </a:rPr>
              <a:t>Vous trouverez ci-dessous un aperçu de certains des avantages et des inconvénients des </a:t>
            </a:r>
            <a:r>
              <a:rPr lang="fr-FR" sz="1100" b="0" i="0" dirty="0" err="1">
                <a:solidFill>
                  <a:srgbClr val="000000"/>
                </a:solidFill>
                <a:effectLst/>
                <a:latin typeface="SegoeUI"/>
              </a:rPr>
              <a:t>clouds</a:t>
            </a:r>
            <a:r>
              <a:rPr lang="fr-FR" sz="1100" b="0" i="0" dirty="0">
                <a:solidFill>
                  <a:srgbClr val="000000"/>
                </a:solidFill>
                <a:effectLst/>
                <a:latin typeface="SegoeUI"/>
              </a:rPr>
              <a:t> publics, privés et hybrides.</a:t>
            </a:r>
          </a:p>
          <a:p>
            <a:endParaRPr lang="fr-FR" sz="1100" b="0" i="0" dirty="0">
              <a:solidFill>
                <a:srgbClr val="000000"/>
              </a:solidFill>
              <a:effectLst/>
              <a:latin typeface="SegoeUI"/>
            </a:endParaRPr>
          </a:p>
          <a:p>
            <a:r>
              <a:rPr lang="fr-FR" sz="1100" b="0" i="0" dirty="0">
                <a:solidFill>
                  <a:srgbClr val="000000"/>
                </a:solidFill>
                <a:effectLst/>
                <a:latin typeface="SegoeUI"/>
              </a:rPr>
              <a:t>Cloud public</a:t>
            </a:r>
          </a:p>
          <a:p>
            <a:pPr marL="285750" indent="-285750">
              <a:buFont typeface="Arial" panose="020B0604020202020204" pitchFamily="34" charset="0"/>
              <a:buChar char="•"/>
            </a:pPr>
            <a:r>
              <a:rPr lang="fr-FR" sz="1100" b="0" i="0" dirty="0">
                <a:solidFill>
                  <a:srgbClr val="000000"/>
                </a:solidFill>
                <a:effectLst/>
                <a:latin typeface="SegoeUI"/>
              </a:rPr>
              <a:t>Avantages:</a:t>
            </a:r>
          </a:p>
          <a:p>
            <a:pPr marL="498732" lvl="1" indent="-285750">
              <a:buFont typeface="Arial" panose="020B0604020202020204" pitchFamily="34" charset="0"/>
              <a:buChar char="•"/>
            </a:pPr>
            <a:r>
              <a:rPr lang="fr-FR" sz="1100" b="0" i="0" dirty="0">
                <a:solidFill>
                  <a:srgbClr val="000000"/>
                </a:solidFill>
                <a:effectLst/>
                <a:latin typeface="SegoeUI"/>
              </a:rPr>
              <a:t>Pas de </a:t>
            </a:r>
            <a:r>
              <a:rPr lang="fr-FR" sz="1100" b="0" i="0" dirty="0" err="1">
                <a:solidFill>
                  <a:srgbClr val="000000"/>
                </a:solidFill>
                <a:effectLst/>
                <a:latin typeface="SegoeUI"/>
              </a:rPr>
              <a:t>CapEx</a:t>
            </a:r>
            <a:r>
              <a:rPr lang="fr-FR" sz="1100" b="0" i="0" dirty="0">
                <a:solidFill>
                  <a:srgbClr val="000000"/>
                </a:solidFill>
                <a:effectLst/>
                <a:latin typeface="SegoeUI"/>
              </a:rPr>
              <a:t>. Il n'est pas nécessaire d'acheter un nouveau serveur pour évoluer.</a:t>
            </a:r>
          </a:p>
          <a:p>
            <a:pPr marL="498732" lvl="1" indent="-285750">
              <a:buFont typeface="Arial" panose="020B0604020202020204" pitchFamily="34" charset="0"/>
              <a:buChar char="•"/>
            </a:pPr>
            <a:r>
              <a:rPr lang="fr-FR" sz="1100" b="0" i="0" dirty="0">
                <a:solidFill>
                  <a:srgbClr val="000000"/>
                </a:solidFill>
                <a:effectLst/>
                <a:latin typeface="SegoeUI"/>
              </a:rPr>
              <a:t>Agilité. Les applications peuvent être rendues accessibles rapidement et supprimées en cas de besoin.</a:t>
            </a:r>
          </a:p>
          <a:p>
            <a:pPr marL="498732" lvl="1" indent="-285750">
              <a:buFont typeface="Arial" panose="020B0604020202020204" pitchFamily="34" charset="0"/>
              <a:buChar char="•"/>
            </a:pPr>
            <a:r>
              <a:rPr lang="fr-FR" sz="1100" b="0" i="0" dirty="0">
                <a:solidFill>
                  <a:srgbClr val="000000"/>
                </a:solidFill>
                <a:effectLst/>
                <a:latin typeface="SegoeUI"/>
              </a:rPr>
              <a:t>Modèle basé sur la consommation. Les organisations ne paient que pour ce qu'elles utilisent et fonctionnent selon un modèle </a:t>
            </a:r>
            <a:r>
              <a:rPr lang="fr-FR" sz="1100" b="0" i="0" dirty="0" err="1">
                <a:solidFill>
                  <a:srgbClr val="000000"/>
                </a:solidFill>
                <a:effectLst/>
                <a:latin typeface="SegoeUI"/>
              </a:rPr>
              <a:t>OpEx</a:t>
            </a:r>
            <a:r>
              <a:rPr lang="fr-FR" sz="1100" b="0" i="0" dirty="0">
                <a:solidFill>
                  <a:srgbClr val="000000"/>
                </a:solidFill>
                <a:effectLst/>
                <a:latin typeface="SegoeUI"/>
              </a:rPr>
              <a:t>.</a:t>
            </a:r>
          </a:p>
          <a:p>
            <a:pPr marL="498732" lvl="1" indent="-285750">
              <a:buFont typeface="Arial" panose="020B0604020202020204" pitchFamily="34" charset="0"/>
              <a:buChar char="•"/>
            </a:pPr>
            <a:r>
              <a:rPr lang="fr-FR" sz="1100" b="0" i="0" dirty="0">
                <a:solidFill>
                  <a:srgbClr val="000000"/>
                </a:solidFill>
                <a:effectLst/>
                <a:latin typeface="SegoeUI"/>
              </a:rPr>
              <a:t>Entretien. Les organisations ne sont pas responsables de la maintenance ou des mises à jour du matériel.</a:t>
            </a:r>
          </a:p>
          <a:p>
            <a:pPr marL="498732" lvl="1" indent="-285750">
              <a:buFont typeface="Arial" panose="020B0604020202020204" pitchFamily="34" charset="0"/>
              <a:buChar char="•"/>
            </a:pPr>
            <a:r>
              <a:rPr lang="fr-FR" sz="1100" b="0" i="0" dirty="0">
                <a:solidFill>
                  <a:srgbClr val="000000"/>
                </a:solidFill>
                <a:effectLst/>
                <a:latin typeface="SegoeUI"/>
              </a:rPr>
              <a:t>Compétences. Aucune compétence technique approfondie n'est requise pour déployer, utiliser et profiter des avantages d'un cloud public. Les organisations peuvent tirer parti des compétences et de l'expertise du fournisseur de cloud pour garantir que les charges de travail sont sécurisées, sûres et hautement disponibles.</a:t>
            </a:r>
          </a:p>
          <a:p>
            <a:pPr marL="285750" indent="-285750">
              <a:buFont typeface="Arial" panose="020B0604020202020204" pitchFamily="34" charset="0"/>
              <a:buChar char="•"/>
            </a:pPr>
            <a:r>
              <a:rPr lang="fr-FR" sz="1100" b="0" i="0" dirty="0">
                <a:solidFill>
                  <a:srgbClr val="000000"/>
                </a:solidFill>
                <a:effectLst/>
                <a:latin typeface="SegoeUI"/>
              </a:rPr>
              <a:t>Désavantages:</a:t>
            </a:r>
          </a:p>
          <a:p>
            <a:pPr marL="498732" lvl="1" indent="-285750">
              <a:buFont typeface="Arial" panose="020B0604020202020204" pitchFamily="34" charset="0"/>
              <a:buChar char="•"/>
            </a:pPr>
            <a:r>
              <a:rPr lang="fr-FR" sz="1100" b="0" i="0" dirty="0">
                <a:solidFill>
                  <a:srgbClr val="000000"/>
                </a:solidFill>
                <a:effectLst/>
                <a:latin typeface="SegoeUI"/>
              </a:rPr>
              <a:t>Sécurité. Il peut y avoir des exigences de sécurité spécifiques qui ne peuvent pas être satisfaites en utilisant le cloud public.</a:t>
            </a:r>
          </a:p>
          <a:p>
            <a:pPr marL="498732" lvl="1" indent="-285750">
              <a:buFont typeface="Arial" panose="020B0604020202020204" pitchFamily="34" charset="0"/>
              <a:buChar char="•"/>
            </a:pPr>
            <a:r>
              <a:rPr lang="fr-FR" sz="1100" b="0" i="0" dirty="0">
                <a:solidFill>
                  <a:srgbClr val="000000"/>
                </a:solidFill>
                <a:effectLst/>
                <a:latin typeface="SegoeUI"/>
              </a:rPr>
              <a:t>Conformité. Il peut y avoir des politiques gouvernementales, des normes industrielles ou des exigences légales auxquelles les </a:t>
            </a:r>
            <a:r>
              <a:rPr lang="fr-FR" sz="1100" b="0" i="0" dirty="0" err="1">
                <a:solidFill>
                  <a:srgbClr val="000000"/>
                </a:solidFill>
                <a:effectLst/>
                <a:latin typeface="SegoeUI"/>
              </a:rPr>
              <a:t>clouds</a:t>
            </a:r>
            <a:r>
              <a:rPr lang="fr-FR" sz="1100" b="0" i="0" dirty="0">
                <a:solidFill>
                  <a:srgbClr val="000000"/>
                </a:solidFill>
                <a:effectLst/>
                <a:latin typeface="SegoeUI"/>
              </a:rPr>
              <a:t> publics ne peuvent pas répondre.</a:t>
            </a:r>
          </a:p>
          <a:p>
            <a:pPr marL="498732" lvl="1" indent="-285750">
              <a:buFont typeface="Arial" panose="020B0604020202020204" pitchFamily="34" charset="0"/>
              <a:buChar char="•"/>
            </a:pPr>
            <a:r>
              <a:rPr lang="fr-FR" sz="1100" b="0" i="0" dirty="0">
                <a:solidFill>
                  <a:srgbClr val="000000"/>
                </a:solidFill>
                <a:effectLst/>
                <a:latin typeface="SegoeUI"/>
              </a:rPr>
              <a:t>La possession. Les organisations ne sont pas propriétaires du matériel ou des services et ne peuvent pas les gérer comme elles le souhaitent.</a:t>
            </a:r>
          </a:p>
          <a:p>
            <a:pPr marL="498732" lvl="1" indent="-285750">
              <a:buFont typeface="Arial" panose="020B0604020202020204" pitchFamily="34" charset="0"/>
              <a:buChar char="•"/>
            </a:pPr>
            <a:r>
              <a:rPr lang="fr-FR" sz="1100" b="0" i="0" dirty="0">
                <a:solidFill>
                  <a:srgbClr val="000000"/>
                </a:solidFill>
                <a:effectLst/>
                <a:latin typeface="SegoeUI"/>
              </a:rPr>
              <a:t>Scénarios spécifiques. Si les organisations ont une exigence métier unique, telle que la maintenance d'une application héritée, il peut être difficile de répondre à cette exigence avec des services de cloud public.</a:t>
            </a:r>
          </a:p>
          <a:p>
            <a:endParaRPr lang="fr-FR" sz="1100" b="0" i="0" dirty="0">
              <a:solidFill>
                <a:srgbClr val="000000"/>
              </a:solidFill>
              <a:effectLst/>
              <a:latin typeface="SegoeUI"/>
            </a:endParaRPr>
          </a:p>
          <a:p>
            <a:r>
              <a:rPr lang="fr-FR" sz="1100" b="0" i="0" dirty="0">
                <a:solidFill>
                  <a:srgbClr val="000000"/>
                </a:solidFill>
                <a:effectLst/>
                <a:latin typeface="SegoeUI"/>
              </a:rPr>
              <a:t>Nuage privé</a:t>
            </a:r>
          </a:p>
          <a:p>
            <a:pPr marL="285750" indent="-285750">
              <a:buFont typeface="Arial" panose="020B0604020202020204" pitchFamily="34" charset="0"/>
              <a:buChar char="•"/>
            </a:pPr>
            <a:r>
              <a:rPr lang="fr-FR" sz="1100" b="0" i="0" dirty="0">
                <a:solidFill>
                  <a:srgbClr val="000000"/>
                </a:solidFill>
                <a:effectLst/>
                <a:latin typeface="SegoeUI"/>
              </a:rPr>
              <a:t>Avantages:</a:t>
            </a:r>
          </a:p>
          <a:p>
            <a:pPr marL="498732" lvl="1" indent="-285750">
              <a:buFont typeface="Arial" panose="020B0604020202020204" pitchFamily="34" charset="0"/>
              <a:buChar char="•"/>
            </a:pPr>
            <a:r>
              <a:rPr lang="fr-FR" sz="1100" b="0" i="0" dirty="0">
                <a:solidFill>
                  <a:srgbClr val="000000"/>
                </a:solidFill>
                <a:effectLst/>
                <a:latin typeface="SegoeUI"/>
              </a:rPr>
              <a:t>Contrôle. Les organisations ont un contrôle total sur les ressources.</a:t>
            </a:r>
          </a:p>
          <a:p>
            <a:pPr marL="498732" lvl="1" indent="-285750">
              <a:buFont typeface="Arial" panose="020B0604020202020204" pitchFamily="34" charset="0"/>
              <a:buChar char="•"/>
            </a:pPr>
            <a:r>
              <a:rPr lang="fr-FR" sz="1100" b="0" i="0" dirty="0">
                <a:solidFill>
                  <a:srgbClr val="000000"/>
                </a:solidFill>
                <a:effectLst/>
                <a:latin typeface="SegoeUI"/>
              </a:rPr>
              <a:t>Sécurité. Les organisations ont un contrôle total sur la sécurité.</a:t>
            </a:r>
          </a:p>
          <a:p>
            <a:pPr marL="498732" lvl="1" indent="-285750">
              <a:buFont typeface="Arial" panose="020B0604020202020204" pitchFamily="34" charset="0"/>
              <a:buChar char="•"/>
            </a:pPr>
            <a:r>
              <a:rPr lang="fr-FR" sz="1100" b="0" i="0" dirty="0">
                <a:solidFill>
                  <a:srgbClr val="000000"/>
                </a:solidFill>
                <a:effectLst/>
                <a:latin typeface="SegoeUI"/>
              </a:rPr>
              <a:t>Conformité. Si les organisations ont des exigences de sécurité, de conformité ou juridiques très strictes, un cloud privé peut être la seule option viable.</a:t>
            </a:r>
          </a:p>
          <a:p>
            <a:pPr marL="498732" lvl="1" indent="-285750">
              <a:buFont typeface="Arial" panose="020B0604020202020204" pitchFamily="34" charset="0"/>
              <a:buChar char="•"/>
            </a:pPr>
            <a:r>
              <a:rPr lang="fr-FR" sz="1100" b="0" i="0" dirty="0">
                <a:solidFill>
                  <a:srgbClr val="000000"/>
                </a:solidFill>
                <a:effectLst/>
                <a:latin typeface="SegoeUI"/>
              </a:rPr>
              <a:t>Scénarios spécifiques. Si une organisation a un scénario spécifique qui n'est pas facilement pris en charge par un fournisseur de cloud public (par exemple, devoir maintenir une application héritée), il peut être préférable d'exécuter l'application localement.</a:t>
            </a:r>
          </a:p>
          <a:p>
            <a:pPr marL="285750" indent="-285750">
              <a:buFont typeface="Arial" panose="020B0604020202020204" pitchFamily="34" charset="0"/>
              <a:buChar char="•"/>
            </a:pPr>
            <a:r>
              <a:rPr lang="fr-FR" sz="1100" b="0" i="0" dirty="0">
                <a:solidFill>
                  <a:srgbClr val="000000"/>
                </a:solidFill>
                <a:effectLst/>
                <a:latin typeface="SegoeUI"/>
              </a:rPr>
              <a:t>Désavantages:</a:t>
            </a:r>
          </a:p>
          <a:p>
            <a:pPr marL="498732" lvl="1" indent="-285750">
              <a:buFont typeface="Arial" panose="020B0604020202020204" pitchFamily="34" charset="0"/>
              <a:buChar char="•"/>
            </a:pPr>
            <a:r>
              <a:rPr lang="fr-FR" sz="1100" b="0" i="0" dirty="0" err="1">
                <a:solidFill>
                  <a:srgbClr val="000000"/>
                </a:solidFill>
                <a:effectLst/>
                <a:latin typeface="SegoeUI"/>
              </a:rPr>
              <a:t>CapEx</a:t>
            </a:r>
            <a:r>
              <a:rPr lang="fr-FR" sz="1100" b="0" i="0" dirty="0">
                <a:solidFill>
                  <a:srgbClr val="000000"/>
                </a:solidFill>
                <a:effectLst/>
                <a:latin typeface="SegoeUI"/>
              </a:rPr>
              <a:t> initial. Le matériel doit être acheté pour le démarrage et la maintenance.</a:t>
            </a:r>
          </a:p>
          <a:p>
            <a:pPr marL="498732" lvl="1" indent="-285750">
              <a:buFont typeface="Arial" panose="020B0604020202020204" pitchFamily="34" charset="0"/>
              <a:buChar char="•"/>
            </a:pPr>
            <a:r>
              <a:rPr lang="fr-FR" sz="1100" b="0" i="0" dirty="0">
                <a:solidFill>
                  <a:srgbClr val="000000"/>
                </a:solidFill>
                <a:effectLst/>
                <a:latin typeface="SegoeUI"/>
              </a:rPr>
              <a:t>Agilité. Les </a:t>
            </a:r>
            <a:r>
              <a:rPr lang="fr-FR" sz="1100" b="0" i="0" dirty="0" err="1">
                <a:solidFill>
                  <a:srgbClr val="000000"/>
                </a:solidFill>
                <a:effectLst/>
                <a:latin typeface="SegoeUI"/>
              </a:rPr>
              <a:t>clouds</a:t>
            </a:r>
            <a:r>
              <a:rPr lang="fr-FR" sz="1100" b="0" i="0" dirty="0">
                <a:solidFill>
                  <a:srgbClr val="000000"/>
                </a:solidFill>
                <a:effectLst/>
                <a:latin typeface="SegoeUI"/>
              </a:rPr>
              <a:t> privés ne sont pas aussi agiles que les </a:t>
            </a:r>
            <a:r>
              <a:rPr lang="fr-FR" sz="1100" b="0" i="0" dirty="0" err="1">
                <a:solidFill>
                  <a:srgbClr val="000000"/>
                </a:solidFill>
                <a:effectLst/>
                <a:latin typeface="SegoeUI"/>
              </a:rPr>
              <a:t>clouds</a:t>
            </a:r>
            <a:r>
              <a:rPr lang="fr-FR" sz="1100" b="0" i="0" dirty="0">
                <a:solidFill>
                  <a:srgbClr val="000000"/>
                </a:solidFill>
                <a:effectLst/>
                <a:latin typeface="SegoeUI"/>
              </a:rPr>
              <a:t> publics, car vous devez acheter et configurer toutes les infrastructures sous-jacentes avant de pouvoir les exploiter.</a:t>
            </a:r>
          </a:p>
          <a:p>
            <a:pPr marL="498732" lvl="1" indent="-285750">
              <a:buFont typeface="Arial" panose="020B0604020202020204" pitchFamily="34" charset="0"/>
              <a:buChar char="•"/>
            </a:pPr>
            <a:r>
              <a:rPr lang="fr-FR" sz="1100" b="0" i="0" dirty="0">
                <a:solidFill>
                  <a:srgbClr val="000000"/>
                </a:solidFill>
                <a:effectLst/>
                <a:latin typeface="SegoeUI"/>
              </a:rPr>
              <a:t>Entretien. Les organisations sont responsables de la maintenance et des mises à jour du matériel.</a:t>
            </a:r>
          </a:p>
          <a:p>
            <a:pPr marL="498732" lvl="1" indent="-285750">
              <a:buFont typeface="Arial" panose="020B0604020202020204" pitchFamily="34" charset="0"/>
              <a:buChar char="•"/>
            </a:pPr>
            <a:r>
              <a:rPr lang="fr-FR" sz="1100" b="0" i="0" dirty="0">
                <a:solidFill>
                  <a:srgbClr val="000000"/>
                </a:solidFill>
                <a:effectLst/>
                <a:latin typeface="SegoeUI"/>
              </a:rPr>
              <a:t>Compétences. Les </a:t>
            </a:r>
            <a:r>
              <a:rPr lang="fr-FR" sz="1100" b="0" i="0" dirty="0" err="1">
                <a:solidFill>
                  <a:srgbClr val="000000"/>
                </a:solidFill>
                <a:effectLst/>
                <a:latin typeface="SegoeUI"/>
              </a:rPr>
              <a:t>clouds</a:t>
            </a:r>
            <a:r>
              <a:rPr lang="fr-FR" sz="1100" b="0" i="0" dirty="0">
                <a:solidFill>
                  <a:srgbClr val="000000"/>
                </a:solidFill>
                <a:effectLst/>
                <a:latin typeface="SegoeUI"/>
              </a:rPr>
              <a:t> privés nécessitent des compétences et une expertise informatiques internes qui peuvent être difficiles à obtenir ou coûteuses.</a:t>
            </a:r>
          </a:p>
          <a:p>
            <a:pPr marL="0" indent="0">
              <a:buFont typeface="Arial" panose="020B0604020202020204" pitchFamily="34" charset="0"/>
              <a:buNone/>
            </a:pPr>
            <a:endParaRPr lang="fr-FR" sz="1100" b="0" i="0" dirty="0">
              <a:solidFill>
                <a:srgbClr val="000000"/>
              </a:solidFill>
              <a:effectLst/>
              <a:latin typeface="SegoeUI"/>
            </a:endParaRPr>
          </a:p>
          <a:p>
            <a:pPr marL="0" indent="0">
              <a:buFont typeface="Arial" panose="020B0604020202020204" pitchFamily="34" charset="0"/>
              <a:buNone/>
            </a:pPr>
            <a:r>
              <a:rPr lang="fr-FR" sz="1100" b="0" i="0" dirty="0">
                <a:solidFill>
                  <a:srgbClr val="000000"/>
                </a:solidFill>
                <a:effectLst/>
                <a:latin typeface="SegoeUI"/>
              </a:rPr>
              <a:t>Cloud hybride</a:t>
            </a:r>
          </a:p>
          <a:p>
            <a:pPr marL="285750" indent="-285750">
              <a:buFont typeface="Arial" panose="020B0604020202020204" pitchFamily="34" charset="0"/>
              <a:buChar char="•"/>
            </a:pPr>
            <a:r>
              <a:rPr lang="fr-FR" sz="1100" b="0" i="0" dirty="0">
                <a:solidFill>
                  <a:srgbClr val="000000"/>
                </a:solidFill>
                <a:effectLst/>
                <a:latin typeface="SegoeUI"/>
              </a:rPr>
              <a:t>Avantages:</a:t>
            </a:r>
          </a:p>
          <a:p>
            <a:pPr marL="498732" lvl="1" indent="-285750">
              <a:buFont typeface="Arial" panose="020B0604020202020204" pitchFamily="34" charset="0"/>
              <a:buChar char="•"/>
            </a:pPr>
            <a:r>
              <a:rPr lang="fr-FR" sz="1100" b="0" i="0" dirty="0">
                <a:solidFill>
                  <a:srgbClr val="000000"/>
                </a:solidFill>
                <a:effectLst/>
                <a:latin typeface="SegoeUI"/>
              </a:rPr>
              <a:t>La flexibilité. Le scénario le plus flexible: avec une configuration de cloud hybride, une organisation peut décider d'exécuter ses applications soit dans un cloud privé, soit dans un cloud public.</a:t>
            </a:r>
          </a:p>
          <a:p>
            <a:pPr marL="498732" lvl="1" indent="-285750">
              <a:buFont typeface="Arial" panose="020B0604020202020204" pitchFamily="34" charset="0"/>
              <a:buChar char="•"/>
            </a:pPr>
            <a:r>
              <a:rPr lang="fr-FR" sz="1100" b="0" i="0" dirty="0">
                <a:solidFill>
                  <a:srgbClr val="000000"/>
                </a:solidFill>
                <a:effectLst/>
                <a:latin typeface="SegoeUI"/>
              </a:rPr>
              <a:t>Frais. Les organisations peuvent profiter des économies d'échelle des fournisseurs de cloud public pour les services et les ressources à leur guise. Cela leur permet d'accéder à un stockage moins cher qu'ils ne peuvent se fournir eux-mêmes.</a:t>
            </a:r>
          </a:p>
          <a:p>
            <a:pPr marL="498732" lvl="1" indent="-285750">
              <a:buFont typeface="Arial" panose="020B0604020202020204" pitchFamily="34" charset="0"/>
              <a:buChar char="•"/>
            </a:pPr>
            <a:r>
              <a:rPr lang="fr-FR" sz="1100" b="0" i="0" dirty="0">
                <a:solidFill>
                  <a:srgbClr val="000000"/>
                </a:solidFill>
                <a:effectLst/>
                <a:latin typeface="SegoeUI"/>
              </a:rPr>
              <a:t>Contrôle. Les organisations peuvent toujours accéder aux ressources sur lesquelles elles ont un contrôle total.</a:t>
            </a:r>
          </a:p>
          <a:p>
            <a:pPr marL="498732" lvl="1" indent="-285750">
              <a:buFont typeface="Arial" panose="020B0604020202020204" pitchFamily="34" charset="0"/>
              <a:buChar char="•"/>
            </a:pPr>
            <a:r>
              <a:rPr lang="fr-FR" sz="1100" b="0" i="0" dirty="0">
                <a:solidFill>
                  <a:srgbClr val="000000"/>
                </a:solidFill>
                <a:effectLst/>
                <a:latin typeface="SegoeUI"/>
              </a:rPr>
              <a:t>Sécurité. Les organisations peuvent toujours accéder aux ressources dont elles sont responsables de la sécurité.</a:t>
            </a:r>
          </a:p>
          <a:p>
            <a:pPr marL="498732" lvl="1" indent="-285750">
              <a:buFont typeface="Arial" panose="020B0604020202020204" pitchFamily="34" charset="0"/>
              <a:buChar char="•"/>
            </a:pPr>
            <a:r>
              <a:rPr lang="fr-FR" sz="1100" b="0" i="0" dirty="0">
                <a:solidFill>
                  <a:srgbClr val="000000"/>
                </a:solidFill>
                <a:effectLst/>
                <a:latin typeface="SegoeUI"/>
              </a:rPr>
              <a:t>Conformité. Les organisations maintiennent la capacité de se conformer à des exigences strictes en matière de sécurité, de conformité ou de législation selon les besoins.</a:t>
            </a:r>
          </a:p>
          <a:p>
            <a:pPr marL="498732" lvl="1" indent="-285750">
              <a:buFont typeface="Arial" panose="020B0604020202020204" pitchFamily="34" charset="0"/>
              <a:buChar char="•"/>
            </a:pPr>
            <a:r>
              <a:rPr lang="fr-FR" sz="1100" b="0" i="0" dirty="0">
                <a:solidFill>
                  <a:srgbClr val="000000"/>
                </a:solidFill>
                <a:effectLst/>
                <a:latin typeface="SegoeUI"/>
              </a:rPr>
              <a:t>Scénarios spécifiques. Les organisations conservent la capacité de prendre en charge des scénarios spécifiques qui ne sont pas facilement pris en charge par un fournisseur de cloud public, tels que l'exécution d'applications héritées. Dans ce cas, ils peuvent maintenir l'ancien système en cours d'exécution localement et le connecter au cloud public pour l'autorisation ou le stockage. De plus, ils pourraient héberger un site Web dans le cloud public et le lier à une base de données hautement sécurisée hébergée dans leur cloud privé.</a:t>
            </a:r>
          </a:p>
          <a:p>
            <a:pPr marL="285750" indent="-285750">
              <a:buFont typeface="Arial" panose="020B0604020202020204" pitchFamily="34" charset="0"/>
              <a:buChar char="•"/>
            </a:pPr>
            <a:r>
              <a:rPr lang="fr-FR" sz="1100" b="0" i="0" dirty="0">
                <a:solidFill>
                  <a:srgbClr val="000000"/>
                </a:solidFill>
                <a:effectLst/>
                <a:latin typeface="SegoeUI"/>
              </a:rPr>
              <a:t>Désavantages:</a:t>
            </a:r>
          </a:p>
          <a:p>
            <a:pPr marL="498732" lvl="1" indent="-285750">
              <a:buFont typeface="Arial" panose="020B0604020202020204" pitchFamily="34" charset="0"/>
              <a:buChar char="•"/>
            </a:pPr>
            <a:r>
              <a:rPr lang="fr-FR" sz="1100" b="0" i="0" dirty="0" err="1">
                <a:solidFill>
                  <a:srgbClr val="000000"/>
                </a:solidFill>
                <a:effectLst/>
                <a:latin typeface="SegoeUI"/>
              </a:rPr>
              <a:t>CapEx</a:t>
            </a:r>
            <a:r>
              <a:rPr lang="fr-FR" sz="1100" b="0" i="0" dirty="0">
                <a:solidFill>
                  <a:srgbClr val="000000"/>
                </a:solidFill>
                <a:effectLst/>
                <a:latin typeface="SegoeUI"/>
              </a:rPr>
              <a:t> initial. </a:t>
            </a:r>
            <a:r>
              <a:rPr lang="fr-FR" sz="1100" b="0" i="0" dirty="0" err="1">
                <a:solidFill>
                  <a:srgbClr val="000000"/>
                </a:solidFill>
                <a:effectLst/>
                <a:latin typeface="SegoeUI"/>
              </a:rPr>
              <a:t>Upfront</a:t>
            </a:r>
            <a:r>
              <a:rPr lang="fr-FR" sz="1100" b="0" i="0" dirty="0">
                <a:solidFill>
                  <a:srgbClr val="000000"/>
                </a:solidFill>
                <a:effectLst/>
                <a:latin typeface="SegoeUI"/>
              </a:rPr>
              <a:t> </a:t>
            </a:r>
            <a:r>
              <a:rPr lang="fr-FR" sz="1100" b="0" i="0" dirty="0" err="1">
                <a:solidFill>
                  <a:srgbClr val="000000"/>
                </a:solidFill>
                <a:effectLst/>
                <a:latin typeface="SegoeUI"/>
              </a:rPr>
              <a:t>CapEx</a:t>
            </a:r>
            <a:r>
              <a:rPr lang="fr-FR" sz="1100" b="0" i="0" dirty="0">
                <a:solidFill>
                  <a:srgbClr val="000000"/>
                </a:solidFill>
                <a:effectLst/>
                <a:latin typeface="SegoeUI"/>
              </a:rPr>
              <a:t> est toujours nécessaire avant que les organisations puissent tirer parti d'un cloud privé.</a:t>
            </a:r>
          </a:p>
          <a:p>
            <a:pPr marL="498732" lvl="1" indent="-285750">
              <a:buFont typeface="Arial" panose="020B0604020202020204" pitchFamily="34" charset="0"/>
              <a:buChar char="•"/>
            </a:pPr>
            <a:r>
              <a:rPr lang="fr-FR" sz="1100" b="0" i="0" dirty="0">
                <a:solidFill>
                  <a:srgbClr val="000000"/>
                </a:solidFill>
                <a:effectLst/>
                <a:latin typeface="SegoeUI"/>
              </a:rPr>
              <a:t>Frais. L'achat et la maintenance d'un cloud privé à utiliser parallèlement au cloud public peuvent être plus coûteux que la sélection d'un modèle de déploiement unique.</a:t>
            </a:r>
          </a:p>
          <a:p>
            <a:pPr marL="498732" lvl="1" indent="-285750">
              <a:buFont typeface="Arial" panose="020B0604020202020204" pitchFamily="34" charset="0"/>
              <a:buChar char="•"/>
            </a:pPr>
            <a:r>
              <a:rPr lang="fr-FR" sz="1100" b="0" i="0" dirty="0">
                <a:solidFill>
                  <a:srgbClr val="000000"/>
                </a:solidFill>
                <a:effectLst/>
                <a:latin typeface="SegoeUI"/>
              </a:rPr>
              <a:t>Compétences. Des compétences techniques approfondies sont encore nécessaires pour pouvoir mettre en place un cloud privé.</a:t>
            </a:r>
          </a:p>
          <a:p>
            <a:pPr marL="498732" lvl="1" indent="-285750">
              <a:buFont typeface="Arial" panose="020B0604020202020204" pitchFamily="34" charset="0"/>
              <a:buChar char="•"/>
            </a:pPr>
            <a:r>
              <a:rPr lang="fr-FR" sz="1100" b="0" i="0" dirty="0">
                <a:solidFill>
                  <a:srgbClr val="000000"/>
                </a:solidFill>
                <a:effectLst/>
                <a:latin typeface="SegoeUI"/>
              </a:rPr>
              <a:t>Facilité de gestion. Les organisations doivent s'assurer qu'il existe des directives claires pour éviter la confusion, les complications ou les abus.</a:t>
            </a:r>
            <a:endParaRPr lang="en-US" sz="1100" dirty="0"/>
          </a:p>
          <a:p>
            <a:endParaRPr lang="en-US" sz="900" dirty="0"/>
          </a:p>
          <a:p>
            <a:endParaRPr lang="en-US" sz="900"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fr-FR"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Tous droits réservés. MICROSOFT NE FOURNIT AUCUNE GARANTIE, EXPRESSE, IMPLICITE OU LÉGALE, QUANT AU CONTENU DE CETTE PRÉSENTATION.</a:t>
            </a:r>
          </a:p>
        </p:txBody>
      </p:sp>
      <p:sp>
        <p:nvSpPr>
          <p:cNvPr id="6" name="Date Placeholder 5"/>
          <p:cNvSpPr>
            <a:spLocks noGrp="1"/>
          </p:cNvSpPr>
          <p:nvPr>
            <p:ph type="dt" idx="12"/>
          </p:nvPr>
        </p:nvSpPr>
        <p:spPr/>
        <p:txBody>
          <a:bodyPr/>
          <a:lstStyle/>
          <a:p>
            <a:fld id="{9427A7F7-BB1E-479D-AFAA-B52F4D0C99F2}" type="datetime8">
              <a:rPr lang="en-US" smtClean="0"/>
              <a:t>11/2/2021 1:48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a:p>
        </p:txBody>
      </p:sp>
    </p:spTree>
    <p:extLst>
      <p:ext uri="{BB962C8B-B14F-4D97-AF65-F5344CB8AC3E}">
        <p14:creationId xmlns:p14="http://schemas.microsoft.com/office/powerpoint/2010/main" val="5827160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b="1"/>
              <a:t>Remarque sur l’ordre du contenu dans Learn et SkillPipe : </a:t>
            </a:r>
          </a:p>
          <a:p>
            <a:pPr marL="171450" indent="-171450">
              <a:buFont typeface="Arial" panose="020B0604020202020204" pitchFamily="34" charset="0"/>
              <a:buChar char="•"/>
            </a:pPr>
            <a:r>
              <a:rPr lang="fr-FR"/>
              <a:t>Diapositives 11-15 https://docs.microsoft.com/fr-fr/learn/modules/fundamental-azure-concepts/benefits-of-cloud-computing</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fr-FR"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Tous droits réservés. MICROSOFT NE FOURNIT AUCUNE GARANTIE, EXPRESSE, IMPLICITE OU LÉGALE, QUANT AU CONTENU DE CETTE PRÉSENTATION.</a:t>
            </a:r>
          </a:p>
        </p:txBody>
      </p:sp>
      <p:sp>
        <p:nvSpPr>
          <p:cNvPr id="6" name="Date Placeholder 5"/>
          <p:cNvSpPr>
            <a:spLocks noGrp="1"/>
          </p:cNvSpPr>
          <p:nvPr>
            <p:ph type="dt" idx="12"/>
          </p:nvPr>
        </p:nvSpPr>
        <p:spPr/>
        <p:txBody>
          <a:bodyPr/>
          <a:lstStyle/>
          <a:p>
            <a:fld id="{E2F19A73-88F5-4B80-A929-CF8E66EE5449}" type="datetime8">
              <a:rPr lang="en-US" smtClean="0"/>
              <a:t>11/2/2021 1:48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a:p>
        </p:txBody>
      </p:sp>
    </p:spTree>
    <p:extLst>
      <p:ext uri="{BB962C8B-B14F-4D97-AF65-F5344CB8AC3E}">
        <p14:creationId xmlns:p14="http://schemas.microsoft.com/office/powerpoint/2010/main" val="37608844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b="1"/>
              <a:t>Remarque sur l’ordre du contenu dans Learn et SkillPipe : </a:t>
            </a:r>
          </a:p>
          <a:p>
            <a:pPr marL="171450" indent="-171450">
              <a:buFont typeface="Arial" panose="020B0604020202020204" pitchFamily="34" charset="0"/>
              <a:buChar char="•"/>
            </a:pPr>
            <a:r>
              <a:rPr lang="fr-FR"/>
              <a:t>Diapositives 11-15 https://docs.microsoft.com/fr-fr/learn/modules/fundamental-azure-concepts/benefits-of-cloud-computing</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fr-FR"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Tous droits réservés. MICROSOFT NE FOURNIT AUCUNE GARANTIE, EXPRESSE, IMPLICITE OU LÉGALE, QUANT AU CONTENU DE CETTE PRÉSENTATION.</a:t>
            </a:r>
          </a:p>
        </p:txBody>
      </p:sp>
      <p:sp>
        <p:nvSpPr>
          <p:cNvPr id="6" name="Date Placeholder 5"/>
          <p:cNvSpPr>
            <a:spLocks noGrp="1"/>
          </p:cNvSpPr>
          <p:nvPr>
            <p:ph type="dt" idx="1"/>
          </p:nvPr>
        </p:nvSpPr>
        <p:spPr/>
        <p:txBody>
          <a:bodyPr/>
          <a:lstStyle/>
          <a:p>
            <a:fld id="{386CE63F-9E7F-4C04-9D0D-FCA25A8E9E86}" type="datetime8">
              <a:rPr lang="en-US" smtClean="0"/>
              <a:t>11/2/2021 1:48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12</a:t>
            </a:fld>
            <a:endParaRPr lang="en-US"/>
          </a:p>
        </p:txBody>
      </p:sp>
    </p:spTree>
    <p:extLst>
      <p:ext uri="{BB962C8B-B14F-4D97-AF65-F5344CB8AC3E}">
        <p14:creationId xmlns:p14="http://schemas.microsoft.com/office/powerpoint/2010/main" val="39752445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sz="900" b="0" i="0" u="none" strike="noStrike" dirty="0">
                <a:solidFill>
                  <a:schemeClr val="tx1"/>
                </a:solidFill>
                <a:latin typeface="Segoe UI Light" pitchFamily="34" charset="0"/>
                <a:ea typeface="+mn-ea"/>
                <a:cs typeface="+mn-cs"/>
              </a:rPr>
              <a:t>Un guide de référence des termes est disponible à l’adresse suivante : </a:t>
            </a:r>
            <a:r>
              <a:rPr lang="fr-FR" sz="900" u="sng" dirty="0"/>
              <a:t>https://azure.microsoft.com/fr-fr/overview/cloud-computing-dictionary/</a:t>
            </a:r>
          </a:p>
          <a:p>
            <a:endParaRPr lang="fr-FR" sz="900" u="sng" dirty="0"/>
          </a:p>
          <a:p>
            <a:r>
              <a:rPr lang="fr-FR" sz="900" b="0" i="0" dirty="0">
                <a:solidFill>
                  <a:srgbClr val="000000"/>
                </a:solidFill>
                <a:effectLst/>
                <a:latin typeface="SegoeUI"/>
              </a:rPr>
              <a:t>Les services cloud représentent un grand changement par rapport à la manière traditionnelle dont les entreprises conçoivent les ressources informatiques. </a:t>
            </a:r>
          </a:p>
          <a:p>
            <a:r>
              <a:rPr lang="fr-FR" sz="900" b="0" i="0" dirty="0">
                <a:solidFill>
                  <a:srgbClr val="000000"/>
                </a:solidFill>
                <a:effectLst/>
                <a:latin typeface="SegoeUI"/>
              </a:rPr>
              <a:t>Les services cloud ont des caractéristiques et des considérations, dont certaines sont décrites et expliquées ci-dessous: </a:t>
            </a:r>
          </a:p>
          <a:p>
            <a:r>
              <a:rPr lang="fr-FR" sz="900" b="0" i="0" dirty="0">
                <a:solidFill>
                  <a:srgbClr val="000000"/>
                </a:solidFill>
                <a:effectLst/>
                <a:latin typeface="SegoeUI"/>
              </a:rPr>
              <a:t>● Haute disponibilité. </a:t>
            </a:r>
          </a:p>
          <a:p>
            <a:r>
              <a:rPr lang="fr-FR" sz="900" b="0" i="0" dirty="0">
                <a:solidFill>
                  <a:srgbClr val="000000"/>
                </a:solidFill>
                <a:effectLst/>
                <a:latin typeface="SegoeUI"/>
              </a:rPr>
              <a:t>La possibilité de maintenir les services opérationnels pendant de longues périodes, avec très peu de temps d'arrêt, selon le service en question. </a:t>
            </a:r>
          </a:p>
          <a:p>
            <a:r>
              <a:rPr lang="fr-FR" sz="900" b="0" i="0" dirty="0">
                <a:solidFill>
                  <a:srgbClr val="000000"/>
                </a:solidFill>
                <a:effectLst/>
                <a:latin typeface="SegoeUI"/>
              </a:rPr>
              <a:t>● Évolutivité. </a:t>
            </a:r>
          </a:p>
          <a:p>
            <a:r>
              <a:rPr lang="fr-FR" sz="900" b="0" i="0" dirty="0">
                <a:solidFill>
                  <a:srgbClr val="000000"/>
                </a:solidFill>
                <a:effectLst/>
                <a:latin typeface="SegoeUI"/>
              </a:rPr>
              <a:t>La possibilité d'augmenter ou de réduire les ressources pour une charge de travail donnée. Vous pouvez ajouter des ressources supplémentaires pour gérer une charge de travail (appelée </a:t>
            </a:r>
            <a:r>
              <a:rPr lang="fr-FR" sz="900" b="0" i="0" dirty="0" err="1">
                <a:solidFill>
                  <a:srgbClr val="000000"/>
                </a:solidFill>
                <a:effectLst/>
                <a:latin typeface="SegoeUI"/>
              </a:rPr>
              <a:t>scaling</a:t>
            </a:r>
            <a:r>
              <a:rPr lang="fr-FR" sz="900" b="0" i="0" dirty="0">
                <a:solidFill>
                  <a:srgbClr val="000000"/>
                </a:solidFill>
                <a:effectLst/>
                <a:latin typeface="SegoeUI"/>
              </a:rPr>
              <a:t> out) ou ajouter des fonctionnalités supplémentaires pour gérer une augmentation de la demande de la ressource existante (appelée </a:t>
            </a:r>
            <a:r>
              <a:rPr lang="fr-FR" sz="900" b="0" i="0" dirty="0" err="1">
                <a:solidFill>
                  <a:srgbClr val="000000"/>
                </a:solidFill>
                <a:effectLst/>
                <a:latin typeface="SegoeUI"/>
              </a:rPr>
              <a:t>scaling</a:t>
            </a:r>
            <a:r>
              <a:rPr lang="fr-FR" sz="900" b="0" i="0" dirty="0">
                <a:solidFill>
                  <a:srgbClr val="000000"/>
                </a:solidFill>
                <a:effectLst/>
                <a:latin typeface="SegoeUI"/>
              </a:rPr>
              <a:t> up). L'évolutivité ne doit pas être effectuée automatiquement </a:t>
            </a:r>
          </a:p>
          <a:p>
            <a:r>
              <a:rPr lang="fr-FR" sz="900" b="0" i="0" dirty="0">
                <a:solidFill>
                  <a:srgbClr val="000000"/>
                </a:solidFill>
                <a:effectLst/>
                <a:latin typeface="SegoeUI"/>
              </a:rPr>
              <a:t>● Élasticité. </a:t>
            </a:r>
          </a:p>
          <a:p>
            <a:r>
              <a:rPr lang="fr-FR" sz="900" b="0" i="0" dirty="0">
                <a:solidFill>
                  <a:srgbClr val="000000"/>
                </a:solidFill>
                <a:effectLst/>
                <a:latin typeface="SegoeUI"/>
              </a:rPr>
              <a:t>La possibilité d'augmenter ou de diminuer automatiquement ou dynamiquement les ressources selon les besoins. Les ressources élastiques correspondent aux besoins actuels, et les ressources sont ajoutées ou supprimées automatiquement pour répondre aux besoins futurs quand cela est nécessaire et à partir de l'emplacement géographique le plus avantageux. Une distinction entre l'évolutivité et l'élasticité est que l'élasticité se fait automatiquement </a:t>
            </a:r>
          </a:p>
          <a:p>
            <a:r>
              <a:rPr lang="fr-FR" sz="900" b="0" i="0" dirty="0">
                <a:solidFill>
                  <a:srgbClr val="000000"/>
                </a:solidFill>
                <a:effectLst/>
                <a:latin typeface="SegoeUI"/>
              </a:rPr>
              <a:t>● Agilité. </a:t>
            </a:r>
          </a:p>
          <a:p>
            <a:r>
              <a:rPr lang="fr-FR" sz="900" b="0" i="0" dirty="0">
                <a:solidFill>
                  <a:srgbClr val="000000"/>
                </a:solidFill>
                <a:effectLst/>
                <a:latin typeface="SegoeUI"/>
              </a:rPr>
              <a:t>La capacité de réagir rapidement. Les services cloud peuvent allouer et désallouer des ressources rapidement. Ils sont fournis à la demande via le libre-service, de sorte que de grandes quantités de ressources informatiques peuvent être provisionnées en quelques minutes. Il n'y a pas d'intervention manuelle dans l'approvisionnement ou le </a:t>
            </a:r>
            <a:r>
              <a:rPr lang="fr-FR" sz="900" b="0" i="0" dirty="0" err="1">
                <a:solidFill>
                  <a:srgbClr val="000000"/>
                </a:solidFill>
                <a:effectLst/>
                <a:latin typeface="SegoeUI"/>
              </a:rPr>
              <a:t>déprovisionnement</a:t>
            </a:r>
            <a:r>
              <a:rPr lang="fr-FR" sz="900" b="0" i="0" dirty="0">
                <a:solidFill>
                  <a:srgbClr val="000000"/>
                </a:solidFill>
                <a:effectLst/>
                <a:latin typeface="SegoeUI"/>
              </a:rPr>
              <a:t> des services. </a:t>
            </a:r>
          </a:p>
          <a:p>
            <a:r>
              <a:rPr lang="fr-FR" sz="900" b="0" i="0" dirty="0">
                <a:solidFill>
                  <a:srgbClr val="000000"/>
                </a:solidFill>
                <a:effectLst/>
                <a:latin typeface="SegoeUI"/>
              </a:rPr>
              <a:t>● Tolérance aux pannes. </a:t>
            </a:r>
          </a:p>
          <a:p>
            <a:r>
              <a:rPr lang="fr-FR" sz="900" b="0" i="0" dirty="0">
                <a:solidFill>
                  <a:srgbClr val="000000"/>
                </a:solidFill>
                <a:effectLst/>
                <a:latin typeface="SegoeUI"/>
              </a:rPr>
              <a:t>La possibilité de rester opérationnel même en cas de panne d'un composant ou d'un service. En règle générale, la redondance est intégrée à l'architecture des services cloud.</a:t>
            </a:r>
          </a:p>
          <a:p>
            <a:r>
              <a:rPr lang="fr-FR" sz="900" b="0" i="0" dirty="0">
                <a:solidFill>
                  <a:srgbClr val="000000"/>
                </a:solidFill>
                <a:effectLst/>
                <a:latin typeface="SegoeUI"/>
              </a:rPr>
              <a:t>Par conséquent, en cas de défaillance d'un composant, un composant de sauvegarde prend sa place. Le type de service est dit tolérant aux pannes.</a:t>
            </a:r>
          </a:p>
          <a:p>
            <a:r>
              <a:rPr lang="fr-FR" sz="900" b="0" i="0" dirty="0">
                <a:solidFill>
                  <a:srgbClr val="000000"/>
                </a:solidFill>
                <a:effectLst/>
                <a:latin typeface="SegoeUI"/>
              </a:rPr>
              <a:t>Reprise après sinistre. La possibilité de récupérer d'un événement qui a interrompu un service cloud. La reprise après sinistre des services cloud peut se produire très rapidement, l'automatisation et les services étant facilement disponibles. </a:t>
            </a:r>
          </a:p>
          <a:p>
            <a:r>
              <a:rPr lang="fr-FR" sz="900" b="0" i="0" dirty="0">
                <a:solidFill>
                  <a:srgbClr val="000000"/>
                </a:solidFill>
                <a:effectLst/>
                <a:latin typeface="SegoeUI"/>
              </a:rPr>
              <a:t>● Portée mondiale. </a:t>
            </a:r>
          </a:p>
          <a:p>
            <a:r>
              <a:rPr lang="fr-FR" sz="900" b="0" i="0" dirty="0">
                <a:solidFill>
                  <a:srgbClr val="000000"/>
                </a:solidFill>
                <a:effectLst/>
                <a:latin typeface="SegoeUI"/>
              </a:rPr>
              <a:t>La capacité atteint des publics du monde entier. Les services cloud peuvent être présents dans diverses régions du monde auxquelles vous pouvez accéder, ce qui vous donne une présence dans ces régions même si vous ne disposez d'aucune infrastructure dans cette région. ● Capacités de latence client. Si les clients éprouvent de la lenteur avec un service cloud particulier, on dit qu'ils connaissent une certaine latence. Même si la fibre optique moderne est rapide, les services peuvent encore prendre du temps pour réagir aux actions des clients si le service n'est pas local pour le client. Les services cloud ont la capacité de déployer des ressources dans des centres de données du monde entier, résolvant ainsi les problèmes de latence des clients. </a:t>
            </a:r>
          </a:p>
          <a:p>
            <a:r>
              <a:rPr lang="fr-FR" sz="900" b="0" i="0" dirty="0">
                <a:solidFill>
                  <a:srgbClr val="000000"/>
                </a:solidFill>
                <a:effectLst/>
                <a:latin typeface="SegoeUI"/>
              </a:rPr>
              <a:t>● Considérations de coût prédictives. </a:t>
            </a:r>
          </a:p>
          <a:p>
            <a:r>
              <a:rPr lang="fr-FR" sz="900" b="0" i="0" dirty="0">
                <a:solidFill>
                  <a:srgbClr val="000000"/>
                </a:solidFill>
                <a:effectLst/>
                <a:latin typeface="SegoeUI"/>
              </a:rPr>
              <a:t>La possibilité pour les utilisateurs de prédire les coûts qu'ils encourront pour un service cloud particulier. Les coûts des services individuels sont mis à disposition et des outils sont fournis pour vous permettre de prévoir les coûts qu'un service entraînera. Vous pouvez également effectuer une analyse en fonction de la croissance future. </a:t>
            </a:r>
          </a:p>
          <a:p>
            <a:r>
              <a:rPr lang="fr-FR" sz="900" b="0" i="0" dirty="0">
                <a:solidFill>
                  <a:srgbClr val="000000"/>
                </a:solidFill>
                <a:effectLst/>
                <a:latin typeface="SegoeUI"/>
              </a:rPr>
              <a:t>● Exigences et considérations relatives aux compétences techniques. </a:t>
            </a:r>
          </a:p>
          <a:p>
            <a:r>
              <a:rPr lang="fr-FR" sz="900" b="0" i="0" dirty="0">
                <a:solidFill>
                  <a:srgbClr val="000000"/>
                </a:solidFill>
                <a:effectLst/>
                <a:latin typeface="SegoeUI"/>
              </a:rPr>
              <a:t>Les services cloud peuvent fournir et gérer du matériel et des logiciels pour les charges de travail. Par conséquent, la mise en place d'une charge de travail avec des services cloud nécessite moins de ressources techniques que la création et la maintenance par les équipes informatiques d'une infrastructure physique pour gérer la même charge de travail. Un utilisateur peut être expert dans l'application qu'il souhaite exécuter sans avoir besoin de compétences pour créer et maintenir l'infrastructure matérielle et logicielle sous-jacente. </a:t>
            </a:r>
          </a:p>
          <a:p>
            <a:r>
              <a:rPr lang="fr-FR" sz="900" b="0" i="0" dirty="0">
                <a:solidFill>
                  <a:srgbClr val="000000"/>
                </a:solidFill>
                <a:effectLst/>
                <a:latin typeface="SegoeUI"/>
              </a:rPr>
              <a:t>● Augmentation de la productivité. </a:t>
            </a:r>
          </a:p>
          <a:p>
            <a:r>
              <a:rPr lang="fr-FR" sz="900" b="0" i="0" dirty="0">
                <a:solidFill>
                  <a:srgbClr val="000000"/>
                </a:solidFill>
                <a:effectLst/>
                <a:latin typeface="SegoeUI"/>
              </a:rPr>
              <a:t>Les centres de données sur site nécessitent généralement beaucoup de configuration matérielle (également connue sous le nom de </a:t>
            </a:r>
            <a:r>
              <a:rPr lang="fr-FR" sz="900" b="0" i="0" dirty="0" err="1">
                <a:solidFill>
                  <a:srgbClr val="000000"/>
                </a:solidFill>
                <a:effectLst/>
                <a:latin typeface="SegoeUI"/>
              </a:rPr>
              <a:t>racking</a:t>
            </a:r>
            <a:r>
              <a:rPr lang="fr-FR" sz="900" b="0" i="0" dirty="0">
                <a:solidFill>
                  <a:srgbClr val="000000"/>
                </a:solidFill>
                <a:effectLst/>
                <a:latin typeface="SegoeUI"/>
              </a:rPr>
              <a:t> et d'empilage), de correctifs logiciels et d'autres tâches de gestion informatique chronophages. Le cloud </a:t>
            </a:r>
            <a:r>
              <a:rPr lang="fr-FR" sz="900" b="0" i="0" dirty="0" err="1">
                <a:solidFill>
                  <a:srgbClr val="000000"/>
                </a:solidFill>
                <a:effectLst/>
                <a:latin typeface="SegoeUI"/>
              </a:rPr>
              <a:t>computing</a:t>
            </a:r>
            <a:r>
              <a:rPr lang="fr-FR" sz="900" b="0" i="0" dirty="0">
                <a:solidFill>
                  <a:srgbClr val="000000"/>
                </a:solidFill>
                <a:effectLst/>
                <a:latin typeface="SegoeUI"/>
              </a:rPr>
              <a:t> élimine le besoin de plusieurs de ces tâches, de sorte que les équipes informatiques peuvent passer du temps à atteindre des objectifs commerciaux plus importants. </a:t>
            </a:r>
          </a:p>
          <a:p>
            <a:r>
              <a:rPr lang="fr-FR" sz="900" b="0" i="0" dirty="0">
                <a:solidFill>
                  <a:srgbClr val="000000"/>
                </a:solidFill>
                <a:effectLst/>
                <a:latin typeface="SegoeUI"/>
              </a:rPr>
              <a:t>● Sécurité.</a:t>
            </a:r>
          </a:p>
          <a:p>
            <a:r>
              <a:rPr lang="fr-FR" sz="900" b="0" i="0" dirty="0">
                <a:solidFill>
                  <a:srgbClr val="000000"/>
                </a:solidFill>
                <a:effectLst/>
                <a:latin typeface="SegoeUI"/>
              </a:rPr>
              <a:t>Les fournisseurs de cloud offrent un large éventail de politiques, de technologies, de contrôles et de compétences technologiques d'experts qui peuvent offrir une meilleure sécurité que la plupart des organisations ne peuvent autrement obtenir. Le résultat est une sécurité renforcée, qui aide à protéger les données, les applications et l'infrastructure contre les menaces potentielles.</a:t>
            </a:r>
          </a:p>
          <a:p>
            <a:r>
              <a:rPr lang="fr-FR" sz="900" b="0" i="0" dirty="0">
                <a:solidFill>
                  <a:srgbClr val="000000"/>
                </a:solidFill>
                <a:effectLst/>
                <a:latin typeface="SegoeUI"/>
              </a:rPr>
              <a:t>Un guide de référence des termes est disponible à l'adresse https://azure.microsoft.com/en-us/overview/cloud-computing-dictionary/</a:t>
            </a:r>
            <a:endParaRPr lang="en-US" sz="900" dirty="0"/>
          </a:p>
          <a:p>
            <a:endParaRPr lang="fr-FR" sz="900" u="sng" dirty="0"/>
          </a:p>
          <a:p>
            <a:endParaRPr lang="en-IE" sz="900" u="sng" dirty="0"/>
          </a:p>
          <a:p>
            <a:r>
              <a:rPr lang="fr-FR" b="1" dirty="0"/>
              <a:t>Remarque sur l’ordre du contenu dans </a:t>
            </a:r>
            <a:r>
              <a:rPr lang="fr-FR" b="1" dirty="0" err="1"/>
              <a:t>Learn</a:t>
            </a:r>
            <a:r>
              <a:rPr lang="fr-FR" b="1" dirty="0"/>
              <a:t> et </a:t>
            </a:r>
            <a:r>
              <a:rPr lang="fr-FR" b="1" dirty="0" err="1"/>
              <a:t>SkillPipe</a:t>
            </a:r>
            <a:r>
              <a:rPr lang="fr-FR" b="1" dirty="0"/>
              <a:t> : </a:t>
            </a:r>
          </a:p>
          <a:p>
            <a:pPr marL="171450" indent="-171450">
              <a:buFont typeface="Arial" panose="020B0604020202020204" pitchFamily="34" charset="0"/>
              <a:buChar char="•"/>
            </a:pPr>
            <a:r>
              <a:rPr lang="fr-FR" dirty="0"/>
              <a:t>Diapositives 11-15 https://docs.microsoft.com/fr-fr/learn/modules/fundamental-azure-concepts/benefits-of-cloud-computing</a:t>
            </a:r>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fr-FR"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Tous droits réservés. MICROSOFT NE FOURNIT AUCUNE GARANTIE, EXPRESSE, IMPLICITE OU LÉGALE, QUANT AU CONTENU DE CETTE PRÉSENTATION.</a:t>
            </a:r>
          </a:p>
        </p:txBody>
      </p:sp>
      <p:sp>
        <p:nvSpPr>
          <p:cNvPr id="6" name="Date Placeholder 5"/>
          <p:cNvSpPr>
            <a:spLocks noGrp="1"/>
          </p:cNvSpPr>
          <p:nvPr>
            <p:ph type="dt" idx="12"/>
          </p:nvPr>
        </p:nvSpPr>
        <p:spPr/>
        <p:txBody>
          <a:bodyPr/>
          <a:lstStyle/>
          <a:p>
            <a:fld id="{9427A7F7-BB1E-479D-AFAA-B52F4D0C99F2}" type="datetime8">
              <a:rPr lang="en-US" smtClean="0"/>
              <a:t>11/2/2021 1:48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a:p>
        </p:txBody>
      </p:sp>
    </p:spTree>
    <p:extLst>
      <p:ext uri="{BB962C8B-B14F-4D97-AF65-F5344CB8AC3E}">
        <p14:creationId xmlns:p14="http://schemas.microsoft.com/office/powerpoint/2010/main" val="19585196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0879" y="4721939"/>
            <a:ext cx="5560510" cy="5218986"/>
          </a:xfrm>
        </p:spPr>
        <p:txBody>
          <a:bodyPr/>
          <a:lstStyle/>
          <a:p>
            <a:r>
              <a:rPr lang="fr-FR" b="1" dirty="0"/>
              <a:t>Dépenses d’investissement (</a:t>
            </a:r>
            <a:r>
              <a:rPr lang="fr-FR" b="1" dirty="0" err="1"/>
              <a:t>CapEx</a:t>
            </a:r>
            <a:r>
              <a:rPr lang="fr-FR" b="1" dirty="0"/>
              <a:t>)</a:t>
            </a:r>
          </a:p>
          <a:p>
            <a:pPr lvl="1"/>
            <a:r>
              <a:rPr lang="fr-FR" sz="2300" dirty="0"/>
              <a:t>Investissements initiaux en infrastructure physique.</a:t>
            </a:r>
          </a:p>
          <a:p>
            <a:pPr lvl="1"/>
            <a:r>
              <a:rPr lang="fr-FR" sz="2300" spc="-20" dirty="0"/>
              <a:t>Investissements amortissables fiscalement.</a:t>
            </a:r>
          </a:p>
          <a:p>
            <a:pPr lvl="1"/>
            <a:r>
              <a:rPr lang="fr-FR" sz="2300" spc="-20" dirty="0"/>
              <a:t>Coût initial élevé, mais avec une valeur d’investissement diminuant au fil du temps.</a:t>
            </a:r>
          </a:p>
          <a:p>
            <a:pPr lvl="1"/>
            <a:endParaRPr lang="en-US" b="1" dirty="0"/>
          </a:p>
          <a:p>
            <a:r>
              <a:rPr lang="fr-FR" b="1" dirty="0"/>
              <a:t>Dépenses de fonctionnement (</a:t>
            </a:r>
            <a:r>
              <a:rPr lang="fr-FR" b="1" dirty="0" err="1"/>
              <a:t>OpEx</a:t>
            </a:r>
            <a:r>
              <a:rPr lang="fr-FR" b="1" dirty="0"/>
              <a:t>)</a:t>
            </a:r>
            <a:r>
              <a:rPr lang="fr-FR" dirty="0"/>
              <a:t> </a:t>
            </a:r>
          </a:p>
          <a:p>
            <a:pPr lvl="1"/>
            <a:r>
              <a:rPr lang="fr-FR" sz="2300" dirty="0"/>
              <a:t>Achats de services ou de produits selon les besoins.</a:t>
            </a:r>
          </a:p>
          <a:p>
            <a:pPr lvl="1"/>
            <a:r>
              <a:rPr lang="fr-FR" sz="2300" dirty="0"/>
              <a:t>Facturation immédiate.</a:t>
            </a:r>
          </a:p>
          <a:p>
            <a:pPr lvl="1"/>
            <a:r>
              <a:rPr lang="fr-FR" sz="2300" dirty="0"/>
              <a:t>Déduction fiscale des dépenses au titre </a:t>
            </a:r>
            <a:br>
              <a:rPr lang="fr-FR" sz="2300" dirty="0"/>
            </a:br>
            <a:r>
              <a:rPr lang="fr-FR" sz="2300" dirty="0"/>
              <a:t>de l’année où vous les avez engagées.</a:t>
            </a:r>
          </a:p>
          <a:p>
            <a:pPr lvl="1"/>
            <a:r>
              <a:rPr lang="fr-FR" sz="2300" dirty="0"/>
              <a:t>Aucun coût initial, paiement à l’utilisation.</a:t>
            </a:r>
          </a:p>
          <a:p>
            <a:endParaRPr lang="en-US" dirty="0"/>
          </a:p>
          <a:p>
            <a:r>
              <a:rPr lang="fr-FR" sz="800" b="0" i="0" dirty="0">
                <a:solidFill>
                  <a:srgbClr val="000000"/>
                </a:solidFill>
                <a:effectLst/>
                <a:latin typeface="SegoeUI"/>
              </a:rPr>
              <a:t>Au cours des années précédentes, les entreprises en démarrage avaient besoin d'acquérir des locaux physiques et une infrastructure pour démarrer leur entreprise et commencer à négocier. De grosses sommes d'argent étaient nécessaires pour démarrer une nouvelle entreprise ou pour développer une entreprise existante. Ils devraient acheter de nouveaux centres de données ou de nouveaux serveurs pour leur permettre de créer de nouveaux services, qu'ils pourraient ensuite fournir à leurs clients. Ce n'est plus le cas. Aujourd'hui, les organisations peuvent s'inscrire à un service auprès d'un fournisseur de cloud pour être opérationnelles. Cela leur permet de commencer à vendre ou à fournir des services à leurs clients plus rapidement, sans avoir besoin de coûts supplémentaires importants. </a:t>
            </a:r>
          </a:p>
          <a:p>
            <a:endParaRPr lang="fr-FR" sz="800" b="0" i="0" dirty="0">
              <a:solidFill>
                <a:srgbClr val="000000"/>
              </a:solidFill>
              <a:effectLst/>
              <a:latin typeface="SegoeUI"/>
            </a:endParaRPr>
          </a:p>
          <a:p>
            <a:r>
              <a:rPr lang="fr-FR" sz="800" b="0" i="0" dirty="0">
                <a:solidFill>
                  <a:srgbClr val="000000"/>
                </a:solidFill>
                <a:effectLst/>
                <a:latin typeface="SegoeUI"/>
              </a:rPr>
              <a:t>Ces deux approches de l'investissement sont appelées:</a:t>
            </a:r>
          </a:p>
          <a:p>
            <a:r>
              <a:rPr lang="fr-FR" sz="800" b="0" i="0" dirty="0">
                <a:solidFill>
                  <a:srgbClr val="000000"/>
                </a:solidFill>
                <a:effectLst/>
                <a:latin typeface="SegoeUI"/>
              </a:rPr>
              <a:t>● Dépenses en capital (</a:t>
            </a:r>
            <a:r>
              <a:rPr lang="fr-FR" sz="800" b="0" i="0" dirty="0" err="1">
                <a:solidFill>
                  <a:srgbClr val="000000"/>
                </a:solidFill>
                <a:effectLst/>
                <a:latin typeface="SegoeUI"/>
              </a:rPr>
              <a:t>CapEx</a:t>
            </a:r>
            <a:r>
              <a:rPr lang="fr-FR" sz="800" b="0" i="0" dirty="0">
                <a:solidFill>
                  <a:srgbClr val="000000"/>
                </a:solidFill>
                <a:effectLst/>
                <a:latin typeface="SegoeUI"/>
              </a:rPr>
              <a:t>): Il s'agit de la dépense initiale dans l'infrastructure physique, puis de la déduction de cette dépense de votre facture fiscale au fil du temps. </a:t>
            </a:r>
            <a:r>
              <a:rPr lang="fr-FR" sz="800" b="0" i="0" dirty="0" err="1">
                <a:solidFill>
                  <a:srgbClr val="000000"/>
                </a:solidFill>
                <a:effectLst/>
                <a:latin typeface="SegoeUI"/>
              </a:rPr>
              <a:t>CapEx</a:t>
            </a:r>
            <a:r>
              <a:rPr lang="fr-FR" sz="800" b="0" i="0" dirty="0">
                <a:solidFill>
                  <a:srgbClr val="000000"/>
                </a:solidFill>
                <a:effectLst/>
                <a:latin typeface="SegoeUI"/>
              </a:rPr>
              <a:t> est un coût initial dont la valeur diminue avec le temps.</a:t>
            </a:r>
          </a:p>
          <a:p>
            <a:r>
              <a:rPr lang="fr-FR" sz="800" b="0" i="0" dirty="0">
                <a:solidFill>
                  <a:srgbClr val="000000"/>
                </a:solidFill>
                <a:effectLst/>
                <a:latin typeface="SegoeUI"/>
              </a:rPr>
              <a:t>● Dépenses opérationnelles (</a:t>
            </a:r>
            <a:r>
              <a:rPr lang="fr-FR" sz="800" b="0" i="0" dirty="0" err="1">
                <a:solidFill>
                  <a:srgbClr val="000000"/>
                </a:solidFill>
                <a:effectLst/>
                <a:latin typeface="SegoeUI"/>
              </a:rPr>
              <a:t>OpEx</a:t>
            </a:r>
            <a:r>
              <a:rPr lang="fr-FR" sz="800" b="0" i="0" dirty="0">
                <a:solidFill>
                  <a:srgbClr val="000000"/>
                </a:solidFill>
                <a:effectLst/>
                <a:latin typeface="SegoeUI"/>
              </a:rPr>
              <a:t>): Il s'agit de dépenser de l'argent sur des services ou des produits maintenant et qui sont facturés pour eux maintenant. Vous pouvez déduire cette dépense de votre compte de taxes la même année. Il n'y a pas de coût initial, vous payez pour un service ou un produit au fur et à mesure que vous l'utilisez.</a:t>
            </a:r>
          </a:p>
          <a:p>
            <a:endParaRPr lang="fr-FR" sz="800" b="0" i="0" dirty="0">
              <a:solidFill>
                <a:srgbClr val="000000"/>
              </a:solidFill>
              <a:effectLst/>
              <a:latin typeface="SegoeUI"/>
            </a:endParaRPr>
          </a:p>
          <a:p>
            <a:r>
              <a:rPr lang="fr-FR" sz="800" b="0" i="0" dirty="0">
                <a:solidFill>
                  <a:srgbClr val="000000"/>
                </a:solidFill>
                <a:effectLst/>
                <a:latin typeface="SegoeUI"/>
              </a:rPr>
              <a:t>Les entreprises qui souhaitent démarrer une nouvelle entreprise ou développer leur entreprise n'ont pas à engager de frais initiaux pour essayer un nouveau produit ou service pour les clients. Au lieu de cela, ils peuvent entrer immédiatement sur un marché et payer autant ou aussi peu pour l'infrastructure que l'entreprise a besoin. Ils peuvent également résilier ce coût si et quand ils en ont besoin.</a:t>
            </a:r>
          </a:p>
          <a:p>
            <a:r>
              <a:rPr lang="fr-FR" sz="800" b="0" i="0" dirty="0">
                <a:solidFill>
                  <a:srgbClr val="000000"/>
                </a:solidFill>
                <a:effectLst/>
                <a:latin typeface="SegoeUI"/>
              </a:rPr>
              <a:t>Si votre service est occupé et que vous consommez beaucoup de ressources en un mois, vous recevez une facture importante. Si ces services sont minimes et n'utilisent pas beaucoup de ressources, vous recevrez une facture moins élevée. Une entreprise peut toujours utiliser la stratégie de dépenses </a:t>
            </a:r>
            <a:r>
              <a:rPr lang="fr-FR" sz="800" b="0" i="0" dirty="0" err="1">
                <a:solidFill>
                  <a:srgbClr val="000000"/>
                </a:solidFill>
                <a:effectLst/>
                <a:latin typeface="SegoeUI"/>
              </a:rPr>
              <a:t>CapEx</a:t>
            </a:r>
            <a:r>
              <a:rPr lang="fr-FR" sz="800" b="0" i="0" dirty="0">
                <a:solidFill>
                  <a:srgbClr val="000000"/>
                </a:solidFill>
                <a:effectLst/>
                <a:latin typeface="SegoeUI"/>
              </a:rPr>
              <a:t> si elle le souhaite, mais ce n'est plus une obligation qu'elle le fasse.</a:t>
            </a:r>
            <a:endParaRPr lang="en-US" sz="800" dirty="0"/>
          </a:p>
          <a:p>
            <a:endParaRPr lang="en-US" dirty="0"/>
          </a:p>
          <a:p>
            <a:endParaRPr lang="en-US" dirty="0"/>
          </a:p>
          <a:p>
            <a:r>
              <a:rPr lang="fr-FR" b="1" dirty="0"/>
              <a:t>Remarque sur l’ordre du contenu dans </a:t>
            </a:r>
            <a:r>
              <a:rPr lang="fr-FR" b="1" dirty="0" err="1"/>
              <a:t>Learn</a:t>
            </a:r>
            <a:r>
              <a:rPr lang="fr-FR" b="1" dirty="0"/>
              <a:t> et </a:t>
            </a:r>
            <a:r>
              <a:rPr lang="fr-FR" b="1" dirty="0" err="1"/>
              <a:t>SkillPipe</a:t>
            </a:r>
            <a:r>
              <a:rPr lang="fr-FR" b="1" dirty="0"/>
              <a:t> : </a:t>
            </a:r>
          </a:p>
          <a:p>
            <a:pPr marL="171450" indent="-171450">
              <a:buFont typeface="Arial" panose="020B0604020202020204" pitchFamily="34" charset="0"/>
              <a:buChar char="•"/>
            </a:pPr>
            <a:r>
              <a:rPr lang="fr-FR" dirty="0"/>
              <a:t>Diapositives 11-15 https://docs.microsoft.com/fr-fr/learn/modules/fundamental-azure-concepts/benefits-of-cloud-computing</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fr-FR"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Tous droits réservés. MICROSOFT NE FOURNIT AUCUNE GARANTIE, EXPRESSE, IMPLICITE OU LÉGALE, QUANT AU CONTENU DE CETTE PRÉSENTATION.</a:t>
            </a:r>
          </a:p>
        </p:txBody>
      </p:sp>
      <p:sp>
        <p:nvSpPr>
          <p:cNvPr id="6" name="Date Placeholder 5"/>
          <p:cNvSpPr>
            <a:spLocks noGrp="1"/>
          </p:cNvSpPr>
          <p:nvPr>
            <p:ph type="dt" idx="12"/>
          </p:nvPr>
        </p:nvSpPr>
        <p:spPr/>
        <p:txBody>
          <a:bodyPr/>
          <a:lstStyle/>
          <a:p>
            <a:fld id="{9427A7F7-BB1E-479D-AFAA-B52F4D0C99F2}" type="datetime8">
              <a:rPr lang="en-US" smtClean="0"/>
              <a:t>11/2/2021 1:48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a:p>
        </p:txBody>
      </p:sp>
    </p:spTree>
    <p:extLst>
      <p:ext uri="{BB962C8B-B14F-4D97-AF65-F5344CB8AC3E}">
        <p14:creationId xmlns:p14="http://schemas.microsoft.com/office/powerpoint/2010/main" val="35653978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fr-FR" sz="2000" b="0" i="0" dirty="0">
                <a:latin typeface="Segoe UI" panose="020B0502040204020203" pitchFamily="34" charset="0"/>
              </a:rPr>
              <a:t>Ce modèle basé sur la consommation </a:t>
            </a:r>
            <a:br>
              <a:rPr lang="fr-FR" sz="2000" b="0" i="0" dirty="0">
                <a:latin typeface="Segoe UI" panose="020B0502040204020203" pitchFamily="34" charset="0"/>
              </a:rPr>
            </a:br>
            <a:r>
              <a:rPr lang="fr-FR" sz="2000" b="0" i="0" dirty="0">
                <a:latin typeface="Segoe UI" panose="020B0502040204020203" pitchFamily="34" charset="0"/>
              </a:rPr>
              <a:t>offre de nombreux avantages, notamment :</a:t>
            </a:r>
          </a:p>
          <a:p>
            <a:pPr algn="l">
              <a:buFont typeface="Arial" panose="020B0604020202020204" pitchFamily="34" charset="0"/>
              <a:buChar char="•"/>
            </a:pPr>
            <a:r>
              <a:rPr lang="fr-FR" sz="2000" b="0" i="0" dirty="0">
                <a:latin typeface="Segoe UI" panose="020B0502040204020203" pitchFamily="34" charset="0"/>
              </a:rPr>
              <a:t>Absence de coût initial.</a:t>
            </a:r>
          </a:p>
          <a:p>
            <a:pPr algn="l">
              <a:buFont typeface="Arial" panose="020B0604020202020204" pitchFamily="34" charset="0"/>
              <a:buChar char="•"/>
            </a:pPr>
            <a:r>
              <a:rPr lang="fr-FR" sz="2000" b="0" i="0" dirty="0">
                <a:latin typeface="Segoe UI" panose="020B0502040204020203" pitchFamily="34" charset="0"/>
              </a:rPr>
              <a:t>Évite de devoir acheter et gérer une infrastructure coûteuse, qui ne sera pas nécessairement pleinement utilisée.</a:t>
            </a:r>
          </a:p>
          <a:p>
            <a:pPr algn="l">
              <a:buFont typeface="Arial" panose="020B0604020202020204" pitchFamily="34" charset="0"/>
              <a:buChar char="•"/>
            </a:pPr>
            <a:r>
              <a:rPr lang="fr-FR" sz="2000" b="0" i="0" dirty="0">
                <a:latin typeface="Segoe UI" panose="020B0502040204020203" pitchFamily="34" charset="0"/>
              </a:rPr>
              <a:t>Possibilité de payer pour des ressources supplémentaires quand elles sont nécessaires.</a:t>
            </a:r>
          </a:p>
          <a:p>
            <a:pPr algn="l">
              <a:buFont typeface="Arial" panose="020B0604020202020204" pitchFamily="34" charset="0"/>
              <a:buChar char="•"/>
            </a:pPr>
            <a:r>
              <a:rPr lang="fr-FR" sz="2000" b="0" i="0" dirty="0">
                <a:latin typeface="Segoe UI" panose="020B0502040204020203" pitchFamily="34" charset="0"/>
              </a:rPr>
              <a:t>Possibilité de cesser de payer pour les ressources qui ne sont plus nécessaires.</a:t>
            </a:r>
          </a:p>
          <a:p>
            <a:pPr algn="l">
              <a:buFont typeface="Arial" panose="020B0604020202020204" pitchFamily="34" charset="0"/>
              <a:buChar char="•"/>
            </a:pPr>
            <a:endParaRPr lang="en-US" sz="2000" b="0" i="0" dirty="0">
              <a:effectLst/>
              <a:latin typeface="Segoe UI" panose="020B0502040204020203" pitchFamily="34" charset="0"/>
            </a:endParaRPr>
          </a:p>
          <a:p>
            <a:r>
              <a:rPr lang="fr-FR" sz="2000" dirty="0"/>
              <a:t>Remarque sur le contenu dans </a:t>
            </a:r>
            <a:r>
              <a:rPr lang="fr-FR" sz="2000" dirty="0" err="1"/>
              <a:t>Learn</a:t>
            </a:r>
            <a:r>
              <a:rPr lang="fr-FR" sz="2000" dirty="0"/>
              <a:t>/</a:t>
            </a:r>
            <a:r>
              <a:rPr lang="fr-FR" sz="2000" dirty="0" err="1"/>
              <a:t>SkillPipe</a:t>
            </a:r>
            <a:r>
              <a:rPr lang="fr-FR" sz="2000" dirty="0"/>
              <a:t> : </a:t>
            </a:r>
          </a:p>
          <a:p>
            <a:pPr marL="171450" indent="-171450">
              <a:buFont typeface="Arial" panose="020B0604020202020204" pitchFamily="34" charset="0"/>
              <a:buChar char="•"/>
            </a:pPr>
            <a:r>
              <a:rPr lang="fr-FR" sz="2000" dirty="0"/>
              <a:t>Diapositives 11-15 https://docs.microsoft.com/</a:t>
            </a:r>
            <a:br>
              <a:rPr lang="fr-FR" sz="2000" dirty="0"/>
            </a:br>
            <a:r>
              <a:rPr lang="fr-FR" sz="2000" dirty="0"/>
              <a:t>fr-fr/</a:t>
            </a:r>
            <a:r>
              <a:rPr lang="fr-FR" sz="2000" dirty="0" err="1"/>
              <a:t>learn</a:t>
            </a:r>
            <a:r>
              <a:rPr lang="fr-FR" sz="2000" dirty="0"/>
              <a:t>/modules/</a:t>
            </a:r>
            <a:r>
              <a:rPr lang="fr-FR" sz="2000" dirty="0" err="1"/>
              <a:t>fundamental</a:t>
            </a:r>
            <a:r>
              <a:rPr lang="fr-FR" sz="2000" dirty="0"/>
              <a:t>-azure-concepts/</a:t>
            </a:r>
            <a:r>
              <a:rPr lang="fr-FR" sz="2000" dirty="0" err="1"/>
              <a:t>benefits</a:t>
            </a:r>
            <a:r>
              <a:rPr lang="fr-FR" sz="2000" dirty="0"/>
              <a:t>-of-cloud-</a:t>
            </a:r>
            <a:r>
              <a:rPr lang="fr-FR" sz="2000" dirty="0" err="1"/>
              <a:t>computing</a:t>
            </a:r>
            <a:endParaRPr lang="fr-FR" sz="2000" dirty="0"/>
          </a:p>
          <a:p>
            <a:pPr algn="l">
              <a:buFont typeface="Arial" panose="020B0604020202020204" pitchFamily="34" charset="0"/>
              <a:buChar char="•"/>
            </a:pPr>
            <a:endParaRPr lang="en-US" sz="2000" b="0" i="0" dirty="0">
              <a:effectLst/>
              <a:latin typeface="Segoe UI" panose="020B0502040204020203" pitchFamily="34" charset="0"/>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fr-FR"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Tous droits réservés. MICROSOFT NE FOURNIT AUCUNE GARANTIE, EXPRESSE, IMPLICITE OU LÉGALE, QUANT AU CONTENU DE CETTE PRÉSENTATION.</a:t>
            </a:r>
          </a:p>
        </p:txBody>
      </p:sp>
      <p:sp>
        <p:nvSpPr>
          <p:cNvPr id="6" name="Date Placeholder 5"/>
          <p:cNvSpPr>
            <a:spLocks noGrp="1"/>
          </p:cNvSpPr>
          <p:nvPr>
            <p:ph type="dt" idx="12"/>
          </p:nvPr>
        </p:nvSpPr>
        <p:spPr/>
        <p:txBody>
          <a:bodyPr/>
          <a:lstStyle/>
          <a:p>
            <a:fld id="{9427A7F7-BB1E-479D-AFAA-B52F4D0C99F2}" type="datetime8">
              <a:rPr lang="en-US" smtClean="0"/>
              <a:t>11/2/2021 1:48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a:p>
        </p:txBody>
      </p:sp>
    </p:spTree>
    <p:extLst>
      <p:ext uri="{BB962C8B-B14F-4D97-AF65-F5344CB8AC3E}">
        <p14:creationId xmlns:p14="http://schemas.microsoft.com/office/powerpoint/2010/main" val="18414580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a:t>Remarque sur le contenu dans Learn/SkillPipe : </a:t>
            </a:r>
          </a:p>
          <a:p>
            <a:pPr marL="171450" indent="-171450">
              <a:buFont typeface="Arial" panose="020B0604020202020204" pitchFamily="34" charset="0"/>
              <a:buChar char="•"/>
            </a:pPr>
            <a:r>
              <a:rPr lang="fr-FR"/>
              <a:t>Diapositives 16-23 https://docs.microsoft.com/fr-fr/learn/modules/fundamental-azure-concepts/categories-of-cloud-services</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fr-FR"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Tous droits réservés. MICROSOFT NE FOURNIT AUCUNE GARANTIE, EXPRESSE, IMPLICITE OU LÉGALE, QUANT AU CONTENU DE CETTE PRÉSENTATION.</a:t>
            </a:r>
          </a:p>
        </p:txBody>
      </p:sp>
      <p:sp>
        <p:nvSpPr>
          <p:cNvPr id="6" name="Date Placeholder 5"/>
          <p:cNvSpPr>
            <a:spLocks noGrp="1"/>
          </p:cNvSpPr>
          <p:nvPr>
            <p:ph type="dt" idx="12"/>
          </p:nvPr>
        </p:nvSpPr>
        <p:spPr/>
        <p:txBody>
          <a:bodyPr/>
          <a:lstStyle/>
          <a:p>
            <a:fld id="{E2F19A73-88F5-4B80-A929-CF8E66EE5449}" type="datetime8">
              <a:rPr lang="en-US" smtClean="0"/>
              <a:t>11/2/2021 1:48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a:p>
        </p:txBody>
      </p:sp>
    </p:spTree>
    <p:extLst>
      <p:ext uri="{BB962C8B-B14F-4D97-AF65-F5344CB8AC3E}">
        <p14:creationId xmlns:p14="http://schemas.microsoft.com/office/powerpoint/2010/main" val="40809818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a:t>Remarque sur le contenu dans Learn/SkillPipe : </a:t>
            </a:r>
          </a:p>
          <a:p>
            <a:pPr marL="171450" indent="-171450">
              <a:buFont typeface="Arial" panose="020B0604020202020204" pitchFamily="34" charset="0"/>
              <a:buChar char="•"/>
            </a:pPr>
            <a:r>
              <a:rPr lang="fr-FR"/>
              <a:t>Diapositives 16-23 https://docs.microsoft.com/fr-fr/learn/modules/fundamental-azure-concepts/categories-of-cloud-services</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fr-FR"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Tous droits réservés. MICROSOFT NE FOURNIT AUCUNE GARANTIE, EXPRESSE, IMPLICITE OU LÉGALE, QUANT AU CONTENU DE CETTE PRÉSENTATION.</a:t>
            </a:r>
          </a:p>
        </p:txBody>
      </p:sp>
      <p:sp>
        <p:nvSpPr>
          <p:cNvPr id="6" name="Date Placeholder 5"/>
          <p:cNvSpPr>
            <a:spLocks noGrp="1"/>
          </p:cNvSpPr>
          <p:nvPr>
            <p:ph type="dt" idx="1"/>
          </p:nvPr>
        </p:nvSpPr>
        <p:spPr/>
        <p:txBody>
          <a:bodyPr/>
          <a:lstStyle/>
          <a:p>
            <a:fld id="{386CE63F-9E7F-4C04-9D0D-FCA25A8E9E86}" type="datetime8">
              <a:rPr lang="en-US" smtClean="0"/>
              <a:t>11/2/2021 1:48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17</a:t>
            </a:fld>
            <a:endParaRPr lang="en-US"/>
          </a:p>
        </p:txBody>
      </p:sp>
    </p:spTree>
    <p:extLst>
      <p:ext uri="{BB962C8B-B14F-4D97-AF65-F5344CB8AC3E}">
        <p14:creationId xmlns:p14="http://schemas.microsoft.com/office/powerpoint/2010/main" val="22090474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sz="900" b="0" i="0" u="none" strike="noStrike" dirty="0">
                <a:solidFill>
                  <a:schemeClr val="tx1"/>
                </a:solidFill>
                <a:latin typeface="Segoe UI Semilight" panose="020B0402040204020203" pitchFamily="34" charset="0"/>
                <a:ea typeface="+mn-ea"/>
                <a:cs typeface="Segoe UI Semilight" panose="020B0402040204020203" pitchFamily="34" charset="0"/>
              </a:rPr>
              <a:t>Si vous souhaitez en savoir plus sur IaaS, visitez la page </a:t>
            </a:r>
            <a:r>
              <a:rPr lang="fr-FR" sz="900" u="sng" dirty="0"/>
              <a:t>https://azure.microsoft.com/fr-fr/overview/what-is-iaas/ </a:t>
            </a:r>
          </a:p>
          <a:p>
            <a:endParaRPr lang="en-IE" sz="900" u="sng" dirty="0">
              <a:latin typeface="Segoe UI Semilight" panose="020B0402040204020203" pitchFamily="34" charset="0"/>
              <a:cs typeface="Segoe UI Semilight" panose="020B0402040204020203" pitchFamily="34" charset="0"/>
            </a:endParaRPr>
          </a:p>
          <a:p>
            <a:pPr marL="342900" indent="-342900">
              <a:buFont typeface="Arial" panose="020B0604020202020204" pitchFamily="34" charset="0"/>
              <a:buChar char="•"/>
            </a:pPr>
            <a:r>
              <a:rPr lang="fr-FR" sz="2400" dirty="0">
                <a:latin typeface="Segoe UI Semilight" panose="020B0402040204020203" pitchFamily="34" charset="0"/>
                <a:cs typeface="Segoe UI Semilight" panose="020B0402040204020203" pitchFamily="34" charset="0"/>
              </a:rPr>
              <a:t>Catégorie de services de cloud </a:t>
            </a:r>
            <a:r>
              <a:rPr lang="fr-FR" sz="2400" dirty="0" err="1">
                <a:latin typeface="Segoe UI Semilight" panose="020B0402040204020203" pitchFamily="34" charset="0"/>
                <a:cs typeface="Segoe UI Semilight" panose="020B0402040204020203" pitchFamily="34" charset="0"/>
              </a:rPr>
              <a:t>computing</a:t>
            </a:r>
            <a:r>
              <a:rPr lang="fr-FR" sz="2400" dirty="0">
                <a:latin typeface="Segoe UI Semilight" panose="020B0402040204020203" pitchFamily="34" charset="0"/>
                <a:cs typeface="Segoe UI Semilight" panose="020B0402040204020203" pitchFamily="34" charset="0"/>
              </a:rPr>
              <a:t> les plus élémentaires.</a:t>
            </a:r>
          </a:p>
          <a:p>
            <a:pPr marL="342900" indent="-342900">
              <a:buFont typeface="Arial" panose="020B0604020202020204" pitchFamily="34" charset="0"/>
              <a:buChar char="•"/>
            </a:pPr>
            <a:r>
              <a:rPr lang="fr-FR" sz="2400" dirty="0">
                <a:latin typeface="Segoe UI Semilight" panose="020B0402040204020203" pitchFamily="34" charset="0"/>
                <a:cs typeface="Segoe UI Semilight" panose="020B0402040204020203" pitchFamily="34" charset="0"/>
              </a:rPr>
              <a:t>Créez une infrastructure informatique sur la base du paiement à l’utilisation en louant des serveurs, des machines virtuelles, du stockage, des réseaux et des systèmes d’exploitation auprès d’un fournisseur cloud.</a:t>
            </a:r>
          </a:p>
          <a:p>
            <a:pPr marL="342900" indent="-342900">
              <a:buFont typeface="Arial" panose="020B0604020202020204" pitchFamily="34" charset="0"/>
              <a:buChar char="•"/>
            </a:pPr>
            <a:r>
              <a:rPr lang="fr-FR" sz="2400" dirty="0">
                <a:latin typeface="Segoe UI Semilight" panose="020B0402040204020203" pitchFamily="34" charset="0"/>
                <a:cs typeface="Segoe UI Semilight" panose="020B0402040204020203" pitchFamily="34" charset="0"/>
              </a:rPr>
              <a:t>Il s’agit d’une infrastructure informatique instantanée, approvisionnée et gérée sur Internet.</a:t>
            </a:r>
          </a:p>
          <a:p>
            <a:endParaRPr lang="en-US" sz="900" dirty="0">
              <a:latin typeface="Segoe UI Semilight" panose="020B0402040204020203" pitchFamily="34" charset="0"/>
              <a:cs typeface="Segoe UI Semilight" panose="020B0402040204020203" pitchFamily="34" charset="0"/>
            </a:endParaRPr>
          </a:p>
          <a:p>
            <a:r>
              <a:rPr lang="fr-FR" sz="900" b="0" i="0" dirty="0">
                <a:solidFill>
                  <a:srgbClr val="000000"/>
                </a:solidFill>
                <a:effectLst/>
                <a:latin typeface="SegoeUI-Bold"/>
              </a:rPr>
              <a:t>IaaS est la catégorie la plus élémentaire de services de cloud </a:t>
            </a:r>
            <a:r>
              <a:rPr lang="fr-FR" sz="900" b="0" i="0" dirty="0" err="1">
                <a:solidFill>
                  <a:srgbClr val="000000"/>
                </a:solidFill>
                <a:effectLst/>
                <a:latin typeface="SegoeUI-Bold"/>
              </a:rPr>
              <a:t>computing</a:t>
            </a:r>
            <a:r>
              <a:rPr lang="fr-FR" sz="900" b="0" i="0" dirty="0">
                <a:solidFill>
                  <a:srgbClr val="000000"/>
                </a:solidFill>
                <a:effectLst/>
                <a:latin typeface="SegoeUI-Bold"/>
              </a:rPr>
              <a:t>. Avec IaaS, vous louez des serveurs d'infrastructure informatique et des machines virtuelles (VM), du stockage, des réseaux et des systèmes d'exploitation auprès d'un fournisseur de cloud sur une base de paiement à l'utilisation. C'est une infrastructure informatique instantanée, provisionnée et gérée sur Internet</a:t>
            </a:r>
          </a:p>
          <a:p>
            <a:endParaRPr lang="fr-FR" sz="900" b="0" i="0" dirty="0">
              <a:solidFill>
                <a:srgbClr val="000000"/>
              </a:solidFill>
              <a:effectLst/>
              <a:latin typeface="SegoeUI-Bold"/>
            </a:endParaRPr>
          </a:p>
          <a:p>
            <a:r>
              <a:rPr lang="fr-FR" sz="900" b="0" i="0" dirty="0">
                <a:solidFill>
                  <a:srgbClr val="000000"/>
                </a:solidFill>
                <a:effectLst/>
                <a:latin typeface="SegoeUI-Bold"/>
              </a:rPr>
              <a:t>Caractéristiques IaaS</a:t>
            </a:r>
          </a:p>
          <a:p>
            <a:pPr marL="285750" indent="-285750">
              <a:buFont typeface="Arial" panose="020B0604020202020204" pitchFamily="34" charset="0"/>
              <a:buChar char="•"/>
            </a:pPr>
            <a:r>
              <a:rPr lang="fr-FR" sz="900" b="0" i="0" dirty="0">
                <a:solidFill>
                  <a:srgbClr val="000000"/>
                </a:solidFill>
                <a:effectLst/>
                <a:latin typeface="SegoeUI-Bold"/>
              </a:rPr>
              <a:t>Les coûts initiaux. IaaS n'a aucun coût initial. Les utilisateurs ne paient que pour ce qu'ils consomment.</a:t>
            </a:r>
          </a:p>
          <a:p>
            <a:pPr marL="285750" indent="-285750">
              <a:buFont typeface="Arial" panose="020B0604020202020204" pitchFamily="34" charset="0"/>
              <a:buChar char="•"/>
            </a:pPr>
            <a:r>
              <a:rPr lang="fr-FR" sz="900" b="0" i="0" dirty="0">
                <a:solidFill>
                  <a:srgbClr val="000000"/>
                </a:solidFill>
                <a:effectLst/>
                <a:latin typeface="SegoeUI-Bold"/>
              </a:rPr>
              <a:t>Propriété de l'utilisateur. L'utilisateur est responsable de l'achat, de l'installation, de la configuration et de la gestion de ses propres systèmes d'exploitation logiciels, middleware et applications.</a:t>
            </a:r>
          </a:p>
          <a:p>
            <a:pPr marL="285750" indent="-285750">
              <a:buFont typeface="Arial" panose="020B0604020202020204" pitchFamily="34" charset="0"/>
              <a:buChar char="•"/>
            </a:pPr>
            <a:r>
              <a:rPr lang="fr-FR" sz="900" b="0" i="0" dirty="0">
                <a:solidFill>
                  <a:srgbClr val="000000"/>
                </a:solidFill>
                <a:effectLst/>
                <a:latin typeface="SegoeUI-Bold"/>
              </a:rPr>
              <a:t>Propriété du fournisseur de cloud. Le fournisseur de cloud est chargé de s'assurer que l'infrastructure cloud sous-jacente (comme les machines virtuelles, le stockage et la mise en réseau) est disponible pour l'utilisateur.</a:t>
            </a:r>
          </a:p>
          <a:p>
            <a:pPr marL="0" indent="0">
              <a:buFont typeface="Arial" panose="020B0604020202020204" pitchFamily="34" charset="0"/>
              <a:buNone/>
            </a:pPr>
            <a:endParaRPr lang="fr-FR" sz="900" b="0" i="0" dirty="0">
              <a:solidFill>
                <a:srgbClr val="000000"/>
              </a:solidFill>
              <a:effectLst/>
              <a:latin typeface="SegoeUI-Bold"/>
            </a:endParaRPr>
          </a:p>
          <a:p>
            <a:r>
              <a:rPr lang="fr-FR" sz="900" b="0" i="0" dirty="0">
                <a:solidFill>
                  <a:srgbClr val="000000"/>
                </a:solidFill>
                <a:effectLst/>
                <a:latin typeface="SegoeUI-Bold"/>
              </a:rPr>
              <a:t>Scénarios d'utilisation courants:</a:t>
            </a:r>
          </a:p>
          <a:p>
            <a:pPr marL="285750" indent="-285750">
              <a:buFont typeface="Arial" panose="020B0604020202020204" pitchFamily="34" charset="0"/>
              <a:buChar char="•"/>
            </a:pPr>
            <a:r>
              <a:rPr lang="fr-FR" sz="900" b="0" i="0" dirty="0">
                <a:solidFill>
                  <a:srgbClr val="000000"/>
                </a:solidFill>
                <a:effectLst/>
                <a:latin typeface="SegoeUI-Bold"/>
              </a:rPr>
              <a:t>Migration des charges de travail. En règle générale, les installations IaaS sont gérées de la même manière que l'infrastructure sur site et offrent un chemin de migration facile pour déplacer les applications existantes vers le cloud.</a:t>
            </a:r>
          </a:p>
          <a:p>
            <a:pPr marL="285750" indent="-285750">
              <a:buFont typeface="Arial" panose="020B0604020202020204" pitchFamily="34" charset="0"/>
              <a:buChar char="•"/>
            </a:pPr>
            <a:r>
              <a:rPr lang="fr-FR" sz="900" b="0" i="0" dirty="0">
                <a:solidFill>
                  <a:srgbClr val="000000"/>
                </a:solidFill>
                <a:effectLst/>
                <a:latin typeface="SegoeUI-Bold"/>
              </a:rPr>
              <a:t>Test et développement. Les équipes peuvent rapidement mettre en place et démanteler des environnements de test et de développement, mettant plus rapidement de nouvelles applications sur le marché. IaaS rend la mise à l'échelle des environnements de test de développement rapide et économique.</a:t>
            </a:r>
          </a:p>
          <a:p>
            <a:pPr marL="285750" indent="-285750">
              <a:buFont typeface="Arial" panose="020B0604020202020204" pitchFamily="34" charset="0"/>
              <a:buChar char="•"/>
            </a:pPr>
            <a:r>
              <a:rPr lang="fr-FR" sz="900" b="0" i="0" dirty="0">
                <a:solidFill>
                  <a:srgbClr val="000000"/>
                </a:solidFill>
                <a:effectLst/>
                <a:latin typeface="SegoeUI-Bold"/>
              </a:rPr>
              <a:t>Hébergement de sites Web. L'exécution de sites Web utilisant IaaS peut être moins coûteuse que l'hébergement Web traditionnel.</a:t>
            </a:r>
          </a:p>
          <a:p>
            <a:pPr marL="285750" indent="-285750">
              <a:buFont typeface="Arial" panose="020B0604020202020204" pitchFamily="34" charset="0"/>
              <a:buChar char="•"/>
            </a:pPr>
            <a:r>
              <a:rPr lang="fr-FR" sz="900" b="0" i="0" dirty="0">
                <a:solidFill>
                  <a:srgbClr val="000000"/>
                </a:solidFill>
                <a:effectLst/>
                <a:latin typeface="SegoeUI-Bold"/>
              </a:rPr>
              <a:t>Stockage, sauvegarde et restauration. Les organisations évitent les dépenses en capital et la complexité de la gestion du stockage, qui nécessitent généralement un personnel qualifié pour gérer les données et répondre aux exigences légales et de conformité. L'IaaS est utile pour gérer une demande imprévisible et des besoins de stockage en constante augmentation. Il peut également simplifier la planification et la gestion des systèmes de sauvegarde et de restauration.</a:t>
            </a:r>
          </a:p>
          <a:p>
            <a:pPr marL="0" indent="0">
              <a:buFont typeface="Arial" panose="020B0604020202020204" pitchFamily="34" charset="0"/>
              <a:buNone/>
            </a:pPr>
            <a:endParaRPr lang="fr-FR" sz="900" b="0" i="0" dirty="0">
              <a:solidFill>
                <a:srgbClr val="000000"/>
              </a:solidFill>
              <a:effectLst/>
              <a:latin typeface="SegoeUI-Bold"/>
            </a:endParaRPr>
          </a:p>
          <a:p>
            <a:r>
              <a:rPr lang="fr-FR" sz="900" b="0" i="0" dirty="0">
                <a:solidFill>
                  <a:srgbClr val="000000"/>
                </a:solidFill>
                <a:effectLst/>
                <a:latin typeface="SegoeUI-Bold"/>
              </a:rPr>
              <a:t>✔️ Lors de l'utilisation de l'IaaS, s'assurer qu'un service est opérationnel est une responsabilité partagée: le fournisseur de cloud est responsable du bon fonctionnement de l'infrastructure cloud; le client cloud est responsable de s'assurer que le service qu'il utilise est configuré correctement, est à jour et disponible pour ses clients.</a:t>
            </a:r>
          </a:p>
          <a:p>
            <a:endParaRPr lang="en-US" sz="900" dirty="0">
              <a:latin typeface="Segoe UI Semilight" panose="020B0402040204020203" pitchFamily="34" charset="0"/>
              <a:cs typeface="Segoe UI Semilight" panose="020B0402040204020203" pitchFamily="34" charset="0"/>
            </a:endParaRPr>
          </a:p>
          <a:p>
            <a:r>
              <a:rPr lang="fr-FR" sz="900" b="1" dirty="0"/>
              <a:t>Remarque sur l’ordre du contenu dans </a:t>
            </a:r>
            <a:r>
              <a:rPr lang="fr-FR" sz="900" b="1" dirty="0" err="1"/>
              <a:t>Learn</a:t>
            </a:r>
            <a:r>
              <a:rPr lang="fr-FR" sz="900" b="1" dirty="0"/>
              <a:t> et </a:t>
            </a:r>
            <a:r>
              <a:rPr lang="fr-FR" sz="900" b="1" dirty="0" err="1"/>
              <a:t>SkillPipe</a:t>
            </a:r>
            <a:r>
              <a:rPr lang="fr-FR" sz="900" b="1" dirty="0"/>
              <a:t> : </a:t>
            </a:r>
          </a:p>
          <a:p>
            <a:pPr marL="171450" indent="-171450">
              <a:buFont typeface="Arial" panose="020B0604020202020204" pitchFamily="34" charset="0"/>
              <a:buChar char="•"/>
            </a:pPr>
            <a:r>
              <a:rPr lang="fr-FR" sz="900" dirty="0"/>
              <a:t>Diapositives 11-15 https://docs.microsoft.com/fr-fr/learn/modules/fundamental-azure-concepts/benefits-of-cloud-computing</a:t>
            </a:r>
          </a:p>
          <a:p>
            <a:endParaRPr lang="en-US" sz="900" dirty="0">
              <a:latin typeface="Segoe UI Semilight" panose="020B0402040204020203" pitchFamily="34" charset="0"/>
              <a:cs typeface="Segoe UI Semilight" panose="020B0402040204020203" pitchFamily="34" charset="0"/>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fr-FR"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Tous droits réservés. MICROSOFT NE FOURNIT AUCUNE GARANTIE, EXPRESSE, IMPLICITE OU LÉGALE, QUANT AU CONTENU DE CETTE PRÉSENTATION.</a:t>
            </a:r>
          </a:p>
        </p:txBody>
      </p:sp>
      <p:sp>
        <p:nvSpPr>
          <p:cNvPr id="6" name="Date Placeholder 5"/>
          <p:cNvSpPr>
            <a:spLocks noGrp="1"/>
          </p:cNvSpPr>
          <p:nvPr>
            <p:ph type="dt" idx="12"/>
          </p:nvPr>
        </p:nvSpPr>
        <p:spPr/>
        <p:txBody>
          <a:bodyPr/>
          <a:lstStyle/>
          <a:p>
            <a:fld id="{9427A7F7-BB1E-479D-AFAA-B52F4D0C99F2}" type="datetime8">
              <a:rPr lang="en-US" smtClean="0"/>
              <a:t>11/2/2021 1:48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a:p>
        </p:txBody>
      </p:sp>
    </p:spTree>
    <p:extLst>
      <p:ext uri="{BB962C8B-B14F-4D97-AF65-F5344CB8AC3E}">
        <p14:creationId xmlns:p14="http://schemas.microsoft.com/office/powerpoint/2010/main" val="4678491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sz="900" dirty="0"/>
              <a:t>Pour </a:t>
            </a:r>
            <a:r>
              <a:rPr lang="fr-FR" sz="900" b="0" i="0" u="none" strike="noStrike" dirty="0">
                <a:solidFill>
                  <a:schemeClr val="tx1"/>
                </a:solidFill>
                <a:latin typeface="Segoe UI Semilight" panose="020B0402040204020203" pitchFamily="34" charset="0"/>
                <a:ea typeface="+mn-ea"/>
                <a:cs typeface="Segoe UI Semilight" panose="020B0402040204020203" pitchFamily="34" charset="0"/>
              </a:rPr>
              <a:t>en savoir plus sur la PaaS, consultez la page </a:t>
            </a:r>
            <a:r>
              <a:rPr lang="fr-FR" sz="900" u="sng" dirty="0"/>
              <a:t>https://azure.microsoft.com/fr-fr/overview/what-is-paas/</a:t>
            </a:r>
          </a:p>
          <a:p>
            <a:endParaRPr lang="en-IE" sz="900" u="sng" dirty="0"/>
          </a:p>
          <a:p>
            <a:pPr marL="342900" indent="-342900">
              <a:buFont typeface="Arial" panose="020B0604020202020204" pitchFamily="34" charset="0"/>
              <a:buChar char="•"/>
            </a:pPr>
            <a:r>
              <a:rPr lang="fr-FR" sz="2400" dirty="0">
                <a:latin typeface="Segoe UI Semilight" panose="020B0402040204020203" pitchFamily="34" charset="0"/>
                <a:cs typeface="Segoe UI Semilight" panose="020B0402040204020203" pitchFamily="34" charset="0"/>
              </a:rPr>
              <a:t>Fournit un environnement pour la création, le test et le déploiement d’applications logicielles. </a:t>
            </a:r>
          </a:p>
          <a:p>
            <a:pPr marL="342900" indent="-342900">
              <a:buFont typeface="Arial" panose="020B0604020202020204" pitchFamily="34" charset="0"/>
              <a:buChar char="•"/>
            </a:pPr>
            <a:r>
              <a:rPr lang="fr-FR" sz="2400" dirty="0">
                <a:latin typeface="Segoe UI Semilight" panose="020B0402040204020203" pitchFamily="34" charset="0"/>
                <a:cs typeface="Segoe UI Semilight" panose="020B0402040204020203" pitchFamily="34" charset="0"/>
              </a:rPr>
              <a:t>Permet de créer rapidement des applications, sans se soucier de la gestion de l’infrastructure sous-jacente.</a:t>
            </a:r>
          </a:p>
          <a:p>
            <a:endParaRPr lang="en-US" sz="900" dirty="0"/>
          </a:p>
          <a:p>
            <a:r>
              <a:rPr lang="fr-FR" sz="900" b="0" i="0" dirty="0">
                <a:solidFill>
                  <a:srgbClr val="000000"/>
                </a:solidFill>
                <a:effectLst/>
                <a:latin typeface="SegoeUI-Bold"/>
              </a:rPr>
              <a:t>PaaS fournit un environnement pour créer, tester et déployer des applications logicielles. L'objectif de PaaS est d'aider à créer une application le plus rapidement possible sans avoir à se soucier de la gestion de l'infrastructure sous-jacente. Par exemple, lors du déploiement d'une application Web à l'aide de PaaS, vous n'avez pas besoin d'installer un système d'exploitation, un serveur Web ou même des mises à jour système. PaaS est un environnement de développement et de déploiement complet dans le cloud, avec des ressources qui permettent aux organisations de tout fournir, des simples applications cloud aux applications d'entreprise évoluées basées sur le cloud. Les ressources sont achetées auprès d'un fournisseur de services cloud sur une base de paiement à l'utilisation et accessibles via une connexion Internet sécurisée.</a:t>
            </a:r>
          </a:p>
          <a:p>
            <a:endParaRPr lang="fr-FR" sz="900" b="0" i="0" dirty="0">
              <a:solidFill>
                <a:srgbClr val="000000"/>
              </a:solidFill>
              <a:effectLst/>
              <a:latin typeface="SegoeUI-Bold"/>
            </a:endParaRPr>
          </a:p>
          <a:p>
            <a:r>
              <a:rPr lang="fr-FR" sz="900" b="0" i="0" dirty="0">
                <a:solidFill>
                  <a:srgbClr val="000000"/>
                </a:solidFill>
                <a:effectLst/>
                <a:latin typeface="SegoeUI-Bold"/>
              </a:rPr>
              <a:t>Caractéristiques PaaS</a:t>
            </a:r>
          </a:p>
          <a:p>
            <a:pPr marL="342900" indent="-342900">
              <a:buFont typeface="Arial" panose="020B0604020202020204" pitchFamily="34" charset="0"/>
              <a:buChar char="•"/>
            </a:pPr>
            <a:r>
              <a:rPr lang="fr-FR" sz="900" b="0" i="0" dirty="0">
                <a:solidFill>
                  <a:srgbClr val="000000"/>
                </a:solidFill>
                <a:effectLst/>
                <a:latin typeface="SegoeUI-Bold"/>
              </a:rPr>
              <a:t>Les coûts initiaux. Il n'y a pas de frais initiaux et les utilisateurs ne paient que pour ce qu'ils consomment.</a:t>
            </a:r>
          </a:p>
          <a:p>
            <a:pPr marL="342900" indent="-342900">
              <a:buFont typeface="Arial" panose="020B0604020202020204" pitchFamily="34" charset="0"/>
              <a:buChar char="•"/>
            </a:pPr>
            <a:r>
              <a:rPr lang="fr-FR" sz="900" b="0" i="0" dirty="0">
                <a:solidFill>
                  <a:srgbClr val="000000"/>
                </a:solidFill>
                <a:effectLst/>
                <a:latin typeface="SegoeUI-Bold"/>
              </a:rPr>
              <a:t>Propriété de l'utilisateur. L'utilisateur est responsable du développement de ses propres applications. Cependant, ils ne sont pas responsables de la gestion du serveur ou de l'infrastructure. Cela permet à l'utilisateur de se concentrer sur l'application ou la charge de travail qu'il souhaite exécuter.</a:t>
            </a:r>
          </a:p>
          <a:p>
            <a:pPr marL="342900" indent="-342900">
              <a:buFont typeface="Arial" panose="020B0604020202020204" pitchFamily="34" charset="0"/>
              <a:buChar char="•"/>
            </a:pPr>
            <a:r>
              <a:rPr lang="fr-FR" sz="900" b="0" i="0" dirty="0">
                <a:solidFill>
                  <a:srgbClr val="000000"/>
                </a:solidFill>
                <a:effectLst/>
                <a:latin typeface="SegoeUI-Bold"/>
              </a:rPr>
              <a:t>Propriété du fournisseur de cloud. Le fournisseur de cloud est responsable de la gestion du système d'exploitation et de la configuration du réseau et des services. Les fournisseurs de cloud sont généralement responsables de tout, à l'exception de l'application qu'un utilisateur souhaite exécuter. Ils fournissent une plate-forme gérée complète sur laquelle exécuter une application.</a:t>
            </a:r>
          </a:p>
          <a:p>
            <a:endParaRPr lang="en-US" sz="900" dirty="0"/>
          </a:p>
          <a:p>
            <a:endParaRPr lang="en-US" sz="900" dirty="0"/>
          </a:p>
          <a:p>
            <a:r>
              <a:rPr lang="fr-FR" sz="900" b="1" dirty="0"/>
              <a:t>Remarque sur l’ordre du contenu dans </a:t>
            </a:r>
            <a:r>
              <a:rPr lang="fr-FR" sz="900" b="1" dirty="0" err="1"/>
              <a:t>Learn</a:t>
            </a:r>
            <a:r>
              <a:rPr lang="fr-FR" sz="900" b="1" dirty="0"/>
              <a:t> et </a:t>
            </a:r>
            <a:r>
              <a:rPr lang="fr-FR" sz="900" b="1" dirty="0" err="1"/>
              <a:t>SkillPipe</a:t>
            </a:r>
            <a:r>
              <a:rPr lang="fr-FR" sz="900" b="1" dirty="0"/>
              <a:t> : </a:t>
            </a:r>
          </a:p>
          <a:p>
            <a:pPr marL="171450" indent="-171450">
              <a:buFont typeface="Arial" panose="020B0604020202020204" pitchFamily="34" charset="0"/>
              <a:buChar char="•"/>
            </a:pPr>
            <a:r>
              <a:rPr lang="fr-FR" sz="900" dirty="0"/>
              <a:t>Diapositives 16-23 https://docs.microsoft.com/fr-fr/learn/modules/fundamental-azure-concepts/categories-of-cloud-services</a:t>
            </a:r>
          </a:p>
          <a:p>
            <a:endParaRPr lang="en-US" sz="900"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fr-FR"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Tous droits réservés. MICROSOFT NE FOURNIT AUCUNE GARANTIE, EXPRESSE, IMPLICITE OU LÉGALE, QUANT AU CONTENU DE CETTE PRÉSENTATION.</a:t>
            </a:r>
          </a:p>
        </p:txBody>
      </p:sp>
      <p:sp>
        <p:nvSpPr>
          <p:cNvPr id="6" name="Date Placeholder 5"/>
          <p:cNvSpPr>
            <a:spLocks noGrp="1"/>
          </p:cNvSpPr>
          <p:nvPr>
            <p:ph type="dt" idx="12"/>
          </p:nvPr>
        </p:nvSpPr>
        <p:spPr/>
        <p:txBody>
          <a:bodyPr/>
          <a:lstStyle/>
          <a:p>
            <a:fld id="{9427A7F7-BB1E-479D-AFAA-B52F4D0C99F2}" type="datetime8">
              <a:rPr lang="en-US" smtClean="0"/>
              <a:t>11/2/2021 1:48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a:p>
        </p:txBody>
      </p:sp>
    </p:spTree>
    <p:extLst>
      <p:ext uri="{BB962C8B-B14F-4D97-AF65-F5344CB8AC3E}">
        <p14:creationId xmlns:p14="http://schemas.microsoft.com/office/powerpoint/2010/main" val="15138227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fr-FR"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Tous droits réservés. MICROSOFT NE FOURNIT AUCUNE GARANTIE, EXPRESSE, IMPLICITE OU LÉGALE, QUANT AU CONTENU DE CETTE PRÉSENTATION.</a:t>
            </a:r>
          </a:p>
        </p:txBody>
      </p:sp>
      <p:sp>
        <p:nvSpPr>
          <p:cNvPr id="6" name="Date Placeholder 5"/>
          <p:cNvSpPr>
            <a:spLocks noGrp="1"/>
          </p:cNvSpPr>
          <p:nvPr>
            <p:ph type="dt" idx="12"/>
          </p:nvPr>
        </p:nvSpPr>
        <p:spPr/>
        <p:txBody>
          <a:bodyPr/>
          <a:lstStyle/>
          <a:p>
            <a:fld id="{E2F19A73-88F5-4B80-A929-CF8E66EE5449}" type="datetime8">
              <a:rPr lang="en-US" smtClean="0"/>
              <a:t>11/2/2021 1:48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a:p>
        </p:txBody>
      </p:sp>
    </p:spTree>
    <p:extLst>
      <p:ext uri="{BB962C8B-B14F-4D97-AF65-F5344CB8AC3E}">
        <p14:creationId xmlns:p14="http://schemas.microsoft.com/office/powerpoint/2010/main" val="37153336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fr-FR" sz="900" b="0" i="0" dirty="0">
                <a:solidFill>
                  <a:srgbClr val="000000"/>
                </a:solidFill>
                <a:effectLst/>
                <a:latin typeface="SegoeUI-Bold"/>
              </a:rPr>
              <a:t>Le SaaS est un logiciel hébergé et géré de manière centralisée pour le client final. Il permet aux utilisateurs de se connecter et d'utiliser des applications basées sur le cloud sur Internet. Des exemples courants sont les e-mails, les calendriers et les outils bureautiques tels que Microsoft Office 365. SaaS est généralement concédé sous licence via un abonnement mensuel ou annuel et Office 365 est un exemple de logiciel SaaS. </a:t>
            </a:r>
          </a:p>
          <a:p>
            <a:endParaRPr lang="fr-FR" sz="900" b="1" i="0" u="none" strike="noStrike" dirty="0">
              <a:solidFill>
                <a:schemeClr val="tx1"/>
              </a:solidFill>
              <a:latin typeface="Segoe UI Semilight" panose="020B0402040204020203" pitchFamily="34" charset="0"/>
              <a:ea typeface="+mn-ea"/>
              <a:cs typeface="Segoe UI Semilight" panose="020B0402040204020203" pitchFamily="34" charset="0"/>
            </a:endParaRPr>
          </a:p>
          <a:p>
            <a:r>
              <a:rPr lang="fr-FR" sz="900" b="1" i="0" u="none" strike="noStrike" dirty="0">
                <a:solidFill>
                  <a:schemeClr val="tx1"/>
                </a:solidFill>
                <a:latin typeface="Segoe UI Semilight" panose="020B0402040204020203" pitchFamily="34" charset="0"/>
                <a:ea typeface="+mn-ea"/>
                <a:cs typeface="Segoe UI Semilight" panose="020B0402040204020203" pitchFamily="34" charset="0"/>
              </a:rPr>
              <a:t>Scénarios d’utilisation courants :</a:t>
            </a:r>
          </a:p>
          <a:p>
            <a:pPr marL="171450" indent="-171450">
              <a:buFont typeface="Arial" panose="020B0604020202020204" pitchFamily="34" charset="0"/>
              <a:buChar char="•"/>
            </a:pPr>
            <a:r>
              <a:rPr lang="fr-FR" sz="900" b="0" i="0" u="none" strike="noStrike" dirty="0">
                <a:solidFill>
                  <a:schemeClr val="tx1"/>
                </a:solidFill>
                <a:latin typeface="Segoe UI Semilight" panose="020B0402040204020203" pitchFamily="34" charset="0"/>
                <a:ea typeface="+mn-ea"/>
                <a:cs typeface="Segoe UI Semilight" panose="020B0402040204020203" pitchFamily="34" charset="0"/>
              </a:rPr>
              <a:t>Les exemples de services Microsoft SaaS incluent Microsoft Office 365, Skype et Microsoft Dynamics CRM Online.</a:t>
            </a:r>
          </a:p>
          <a:p>
            <a:endParaRPr lang="en-US" sz="900" dirty="0">
              <a:latin typeface="Segoe UI Semilight" panose="020B0402040204020203" pitchFamily="34" charset="0"/>
              <a:cs typeface="Segoe UI Semilight" panose="020B0402040204020203" pitchFamily="34" charset="0"/>
            </a:endParaRPr>
          </a:p>
          <a:p>
            <a:r>
              <a:rPr lang="fr-FR" sz="900" dirty="0"/>
              <a:t>Pour</a:t>
            </a:r>
            <a:r>
              <a:rPr lang="fr-FR" sz="900" b="0" i="0" u="none" strike="noStrike" dirty="0">
                <a:solidFill>
                  <a:schemeClr val="tx1"/>
                </a:solidFill>
                <a:latin typeface="Segoe UI Semilight" panose="020B0402040204020203" pitchFamily="34" charset="0"/>
                <a:ea typeface="+mn-ea"/>
                <a:cs typeface="Segoe UI Semilight" panose="020B0402040204020203" pitchFamily="34" charset="0"/>
              </a:rPr>
              <a:t> en savoir plus sur SaaS, consultez la page </a:t>
            </a:r>
            <a:r>
              <a:rPr lang="fr-FR" sz="900" u="sng" dirty="0"/>
              <a:t>https://azure.microsoft.com/fr-fr/overview/what-is-saas/</a:t>
            </a:r>
          </a:p>
          <a:p>
            <a:endParaRPr lang="en-IE" sz="900" u="sng" dirty="0">
              <a:latin typeface="Segoe UI Semilight" panose="020B0402040204020203" pitchFamily="34" charset="0"/>
              <a:cs typeface="Segoe UI Semilight" panose="020B0402040204020203" pitchFamily="34" charset="0"/>
            </a:endParaRPr>
          </a:p>
          <a:p>
            <a:r>
              <a:rPr lang="fr-FR" sz="900" b="1" dirty="0"/>
              <a:t>Remarque sur l’ordre du contenu dans </a:t>
            </a:r>
            <a:r>
              <a:rPr lang="fr-FR" sz="900" b="1" dirty="0" err="1"/>
              <a:t>Learn</a:t>
            </a:r>
            <a:r>
              <a:rPr lang="fr-FR" sz="900" b="1" dirty="0"/>
              <a:t> et </a:t>
            </a:r>
            <a:r>
              <a:rPr lang="fr-FR" sz="900" b="1" dirty="0" err="1"/>
              <a:t>SkillPipe</a:t>
            </a:r>
            <a:r>
              <a:rPr lang="fr-FR" sz="900" b="1" dirty="0"/>
              <a:t> : </a:t>
            </a:r>
          </a:p>
          <a:p>
            <a:pPr marL="171450" indent="-171450">
              <a:buFont typeface="Arial" panose="020B0604020202020204" pitchFamily="34" charset="0"/>
              <a:buChar char="•"/>
            </a:pPr>
            <a:r>
              <a:rPr lang="fr-FR" sz="900" dirty="0"/>
              <a:t>Diapositives 16-23 https://docs.microsoft.com/fr-fr/learn/modules/fundamental-azure-concepts/categories-of-cloud-services</a:t>
            </a:r>
          </a:p>
          <a:p>
            <a:endParaRPr lang="en-US" sz="900" dirty="0">
              <a:latin typeface="Segoe UI Semilight" panose="020B0402040204020203" pitchFamily="34" charset="0"/>
              <a:cs typeface="Segoe UI Semilight" panose="020B0402040204020203" pitchFamily="34" charset="0"/>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fr-FR"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Tous droits réservés. MICROSOFT NE FOURNIT AUCUNE GARANTIE, EXPRESSE, IMPLICITE OU LÉGALE, QUANT AU CONTENU DE CETTE PRÉSENTATION.</a:t>
            </a:r>
          </a:p>
        </p:txBody>
      </p:sp>
      <p:sp>
        <p:nvSpPr>
          <p:cNvPr id="6" name="Date Placeholder 5"/>
          <p:cNvSpPr>
            <a:spLocks noGrp="1"/>
          </p:cNvSpPr>
          <p:nvPr>
            <p:ph type="dt" idx="12"/>
          </p:nvPr>
        </p:nvSpPr>
        <p:spPr/>
        <p:txBody>
          <a:bodyPr/>
          <a:lstStyle/>
          <a:p>
            <a:fld id="{9427A7F7-BB1E-479D-AFAA-B52F4D0C99F2}" type="datetime8">
              <a:rPr lang="en-US" smtClean="0"/>
              <a:t>11/2/2021 1:48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a:p>
        </p:txBody>
      </p:sp>
    </p:spTree>
    <p:extLst>
      <p:ext uri="{BB962C8B-B14F-4D97-AF65-F5344CB8AC3E}">
        <p14:creationId xmlns:p14="http://schemas.microsoft.com/office/powerpoint/2010/main" val="27091234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sz="900" b="1" i="0" dirty="0">
                <a:solidFill>
                  <a:srgbClr val="000000"/>
                </a:solidFill>
                <a:effectLst/>
                <a:latin typeface="SegoeUI"/>
              </a:rPr>
              <a:t>IaaS </a:t>
            </a:r>
          </a:p>
          <a:p>
            <a:r>
              <a:rPr lang="fr-FR" sz="900" b="0" i="0" dirty="0">
                <a:solidFill>
                  <a:srgbClr val="000000"/>
                </a:solidFill>
                <a:effectLst/>
                <a:latin typeface="SegoeUI"/>
              </a:rPr>
              <a:t>IaaS est la catégorie de services cloud la plus flexible. Il vise à vous donner un contrôle complet sur le matériel qui exécute votre application. Au lieu d'acheter du matériel, avec IaaS, vous le louez. </a:t>
            </a:r>
          </a:p>
          <a:p>
            <a:r>
              <a:rPr lang="fr-FR" sz="900" b="0" i="0" dirty="0">
                <a:solidFill>
                  <a:srgbClr val="000000"/>
                </a:solidFill>
                <a:effectLst/>
                <a:latin typeface="SegoeUI"/>
              </a:rPr>
              <a:t>● Avantages:</a:t>
            </a:r>
          </a:p>
          <a:p>
            <a:pPr marL="285750" indent="-285750">
              <a:buFont typeface="Arial" panose="020B0604020202020204" pitchFamily="34" charset="0"/>
              <a:buChar char="•"/>
            </a:pPr>
            <a:r>
              <a:rPr lang="fr-FR" sz="900" b="0" i="0" dirty="0">
                <a:solidFill>
                  <a:srgbClr val="000000"/>
                </a:solidFill>
                <a:effectLst/>
                <a:latin typeface="SegoeUI"/>
              </a:rPr>
              <a:t>Pas de </a:t>
            </a:r>
            <a:r>
              <a:rPr lang="fr-FR" sz="900" b="0" i="0" dirty="0" err="1">
                <a:solidFill>
                  <a:srgbClr val="000000"/>
                </a:solidFill>
                <a:effectLst/>
                <a:latin typeface="SegoeUI"/>
              </a:rPr>
              <a:t>CapEx</a:t>
            </a:r>
            <a:r>
              <a:rPr lang="fr-FR" sz="900" b="0" i="0" dirty="0">
                <a:solidFill>
                  <a:srgbClr val="000000"/>
                </a:solidFill>
                <a:effectLst/>
                <a:latin typeface="SegoeUI"/>
              </a:rPr>
              <a:t>. Les utilisateurs n'ont aucun coût initial.</a:t>
            </a:r>
          </a:p>
          <a:p>
            <a:pPr marL="285750" indent="-285750">
              <a:buFont typeface="Arial" panose="020B0604020202020204" pitchFamily="34" charset="0"/>
              <a:buChar char="•"/>
            </a:pPr>
            <a:r>
              <a:rPr lang="fr-FR" sz="900" b="0" i="0" dirty="0">
                <a:solidFill>
                  <a:srgbClr val="000000"/>
                </a:solidFill>
                <a:effectLst/>
                <a:latin typeface="SegoeUI"/>
              </a:rPr>
              <a:t>Agilité. Les applications peuvent être rendues accessibles rapidement et supprimées en cas de besoin.</a:t>
            </a:r>
          </a:p>
          <a:p>
            <a:pPr marL="285750" indent="-285750">
              <a:buFont typeface="Arial" panose="020B0604020202020204" pitchFamily="34" charset="0"/>
              <a:buChar char="•"/>
            </a:pPr>
            <a:r>
              <a:rPr lang="fr-FR" sz="900" b="0" i="0" dirty="0">
                <a:solidFill>
                  <a:srgbClr val="000000"/>
                </a:solidFill>
                <a:effectLst/>
                <a:latin typeface="SegoeUI"/>
              </a:rPr>
              <a:t>Modèle basé sur la consommation. Les organisations ne paient que pour ce qu'elles utilisent et fonctionnent selon un modèle </a:t>
            </a:r>
            <a:r>
              <a:rPr lang="fr-FR" sz="900" b="0" i="0" dirty="0" err="1">
                <a:solidFill>
                  <a:srgbClr val="000000"/>
                </a:solidFill>
                <a:effectLst/>
                <a:latin typeface="SegoeUI"/>
              </a:rPr>
              <a:t>OpEx</a:t>
            </a:r>
            <a:r>
              <a:rPr lang="fr-FR" sz="900" b="0" i="0" dirty="0">
                <a:solidFill>
                  <a:srgbClr val="000000"/>
                </a:solidFill>
                <a:effectLst/>
                <a:latin typeface="SegoeUI"/>
              </a:rPr>
              <a:t>.</a:t>
            </a:r>
          </a:p>
          <a:p>
            <a:pPr marL="285750" indent="-285750">
              <a:buFont typeface="Arial" panose="020B0604020202020204" pitchFamily="34" charset="0"/>
              <a:buChar char="•"/>
            </a:pPr>
            <a:r>
              <a:rPr lang="fr-FR" sz="900" b="0" i="0" dirty="0">
                <a:solidFill>
                  <a:srgbClr val="000000"/>
                </a:solidFill>
                <a:effectLst/>
                <a:latin typeface="SegoeUI"/>
              </a:rPr>
              <a:t>Compétences. Aucune compétence technique approfondie n'est requise pour déployer, utiliser et profiter des avantages d'un cloud public. Les organisations peuvent tirer parti des compétences et de l'expertise du fournisseur de cloud pour garantir que les charges de travail sont sécurisées, sûres et hautement disponibles.</a:t>
            </a:r>
          </a:p>
          <a:p>
            <a:pPr marL="285750" indent="-285750">
              <a:buFont typeface="Arial" panose="020B0604020202020204" pitchFamily="34" charset="0"/>
              <a:buChar char="•"/>
            </a:pPr>
            <a:r>
              <a:rPr lang="fr-FR" sz="900" b="0" i="0" dirty="0">
                <a:solidFill>
                  <a:srgbClr val="000000"/>
                </a:solidFill>
                <a:effectLst/>
                <a:latin typeface="SegoeUI"/>
              </a:rPr>
              <a:t>Avantages du cloud. Les organisations peuvent tirer parti des compétences et de l'expertise du fournisseur de cloud pour garantir que les charges de travail sont sécurisées et hautement disponibles.</a:t>
            </a:r>
          </a:p>
          <a:p>
            <a:pPr marL="285750" indent="-285750">
              <a:buFont typeface="Arial" panose="020B0604020202020204" pitchFamily="34" charset="0"/>
              <a:buChar char="•"/>
            </a:pPr>
            <a:r>
              <a:rPr lang="fr-FR" sz="900" b="0" i="0" dirty="0">
                <a:solidFill>
                  <a:srgbClr val="000000"/>
                </a:solidFill>
                <a:effectLst/>
                <a:latin typeface="SegoeUI"/>
              </a:rPr>
              <a:t>Flexibilité: IaaS est le service cloud le plus flexible car vous avez le contrôle pour configurer et gérer le matériel exécutant votre application.</a:t>
            </a:r>
          </a:p>
          <a:p>
            <a:endParaRPr lang="fr-FR" sz="900" b="0" i="0" dirty="0">
              <a:solidFill>
                <a:srgbClr val="000000"/>
              </a:solidFill>
              <a:effectLst/>
              <a:latin typeface="SegoeUI"/>
            </a:endParaRPr>
          </a:p>
          <a:p>
            <a:r>
              <a:rPr lang="fr-FR" sz="900" b="0" i="0" dirty="0">
                <a:solidFill>
                  <a:srgbClr val="000000"/>
                </a:solidFill>
                <a:effectLst/>
                <a:latin typeface="SegoeUI"/>
              </a:rPr>
              <a:t>● Inconvénients:</a:t>
            </a:r>
          </a:p>
          <a:p>
            <a:pPr marL="285750" indent="-285750">
              <a:buFont typeface="Arial" panose="020B0604020202020204" pitchFamily="34" charset="0"/>
              <a:buChar char="•"/>
            </a:pPr>
            <a:r>
              <a:rPr lang="fr-FR" sz="900" b="0" i="0" dirty="0">
                <a:solidFill>
                  <a:srgbClr val="000000"/>
                </a:solidFill>
                <a:effectLst/>
                <a:latin typeface="SegoeUI"/>
              </a:rPr>
              <a:t>La gestion. Le modèle de responsabilité partagée s'applique; l'utilisateur gère et maintient les services qu'il a fournis, et le fournisseur de cloud gère et maintient l'infrastructure cloud.</a:t>
            </a:r>
          </a:p>
          <a:p>
            <a:endParaRPr lang="fr-FR" sz="900" b="0" i="0" dirty="0">
              <a:solidFill>
                <a:srgbClr val="000000"/>
              </a:solidFill>
              <a:effectLst/>
              <a:latin typeface="SegoeUI"/>
            </a:endParaRPr>
          </a:p>
          <a:p>
            <a:r>
              <a:rPr lang="fr-FR" sz="900" b="1" i="0" dirty="0">
                <a:solidFill>
                  <a:srgbClr val="000000"/>
                </a:solidFill>
                <a:effectLst/>
                <a:latin typeface="SegoeUI"/>
              </a:rPr>
              <a:t>PaaS</a:t>
            </a:r>
            <a:r>
              <a:rPr lang="fr-FR" sz="900" b="0" i="0" dirty="0">
                <a:solidFill>
                  <a:srgbClr val="000000"/>
                </a:solidFill>
                <a:effectLst/>
                <a:latin typeface="SegoeUI"/>
              </a:rPr>
              <a:t> </a:t>
            </a:r>
          </a:p>
          <a:p>
            <a:r>
              <a:rPr lang="fr-FR" sz="900" b="0" i="0" dirty="0">
                <a:solidFill>
                  <a:srgbClr val="000000"/>
                </a:solidFill>
                <a:effectLst/>
                <a:latin typeface="SegoeUI"/>
              </a:rPr>
              <a:t>PaaS offre les mêmes avantages et considérations que l'IaaS, mais il y a des avantages supplémentaires. </a:t>
            </a:r>
          </a:p>
          <a:p>
            <a:endParaRPr lang="fr-FR" sz="900" b="0" i="0" dirty="0">
              <a:solidFill>
                <a:srgbClr val="000000"/>
              </a:solidFill>
              <a:effectLst/>
              <a:latin typeface="SegoeUI"/>
            </a:endParaRPr>
          </a:p>
          <a:p>
            <a:r>
              <a:rPr lang="fr-FR" sz="900" b="0" i="0" dirty="0">
                <a:solidFill>
                  <a:srgbClr val="000000"/>
                </a:solidFill>
                <a:effectLst/>
                <a:latin typeface="SegoeUI"/>
              </a:rPr>
              <a:t>● Avantages:</a:t>
            </a:r>
          </a:p>
          <a:p>
            <a:pPr marL="285750" indent="-285750">
              <a:buFont typeface="Arial" panose="020B0604020202020204" pitchFamily="34" charset="0"/>
              <a:buChar char="•"/>
            </a:pPr>
            <a:r>
              <a:rPr lang="fr-FR" sz="900" b="0" i="0" dirty="0">
                <a:solidFill>
                  <a:srgbClr val="000000"/>
                </a:solidFill>
                <a:effectLst/>
                <a:latin typeface="SegoeUI"/>
              </a:rPr>
              <a:t>Pas de </a:t>
            </a:r>
            <a:r>
              <a:rPr lang="fr-FR" sz="900" b="0" i="0" dirty="0" err="1">
                <a:solidFill>
                  <a:srgbClr val="000000"/>
                </a:solidFill>
                <a:effectLst/>
                <a:latin typeface="SegoeUI"/>
              </a:rPr>
              <a:t>CapEx</a:t>
            </a:r>
            <a:r>
              <a:rPr lang="fr-FR" sz="900" b="0" i="0" dirty="0">
                <a:solidFill>
                  <a:srgbClr val="000000"/>
                </a:solidFill>
                <a:effectLst/>
                <a:latin typeface="SegoeUI"/>
              </a:rPr>
              <a:t>. Les utilisateurs n'ont aucun coût initial.</a:t>
            </a:r>
          </a:p>
          <a:p>
            <a:pPr marL="285750" indent="-285750">
              <a:buFont typeface="Arial" panose="020B0604020202020204" pitchFamily="34" charset="0"/>
              <a:buChar char="•"/>
            </a:pPr>
            <a:r>
              <a:rPr lang="fr-FR" sz="900" b="0" i="0" dirty="0">
                <a:solidFill>
                  <a:srgbClr val="000000"/>
                </a:solidFill>
                <a:effectLst/>
                <a:latin typeface="SegoeUI"/>
              </a:rPr>
              <a:t>Agilité. PaaS est plus agile que IaaS et les utilisateurs n'ont pas besoin de configurer des serveurs pour exécuter des applications.</a:t>
            </a:r>
          </a:p>
          <a:p>
            <a:pPr marL="285750" indent="-285750">
              <a:buFont typeface="Arial" panose="020B0604020202020204" pitchFamily="34" charset="0"/>
              <a:buChar char="•"/>
            </a:pPr>
            <a:r>
              <a:rPr lang="fr-FR" sz="900" b="0" i="0" dirty="0">
                <a:solidFill>
                  <a:srgbClr val="000000"/>
                </a:solidFill>
                <a:effectLst/>
                <a:latin typeface="SegoeUI"/>
              </a:rPr>
              <a:t>Modèle basé sur la consommation. Les utilisateurs ne paient que pour ce qu'ils utilisent et fonctionnent sur un modèle </a:t>
            </a:r>
            <a:r>
              <a:rPr lang="fr-FR" sz="900" b="0" i="0" dirty="0" err="1">
                <a:solidFill>
                  <a:srgbClr val="000000"/>
                </a:solidFill>
                <a:effectLst/>
                <a:latin typeface="SegoeUI"/>
              </a:rPr>
              <a:t>OpEx</a:t>
            </a:r>
            <a:r>
              <a:rPr lang="fr-FR" sz="900" b="0" i="0" dirty="0">
                <a:solidFill>
                  <a:srgbClr val="000000"/>
                </a:solidFill>
                <a:effectLst/>
                <a:latin typeface="SegoeUI"/>
              </a:rPr>
              <a:t>.</a:t>
            </a:r>
          </a:p>
          <a:p>
            <a:pPr marL="285750" indent="-285750">
              <a:buFont typeface="Arial" panose="020B0604020202020204" pitchFamily="34" charset="0"/>
              <a:buChar char="•"/>
            </a:pPr>
            <a:r>
              <a:rPr lang="fr-FR" sz="900" b="0" i="0" dirty="0">
                <a:solidFill>
                  <a:srgbClr val="000000"/>
                </a:solidFill>
                <a:effectLst/>
                <a:latin typeface="SegoeUI"/>
              </a:rPr>
              <a:t>Compétences. Aucune compétence technique approfondie n'est requise pour déployer, utiliser et profiter des avantages du PaaS.</a:t>
            </a:r>
          </a:p>
          <a:p>
            <a:pPr marL="285750" indent="-285750">
              <a:buFont typeface="Arial" panose="020B0604020202020204" pitchFamily="34" charset="0"/>
              <a:buChar char="•"/>
            </a:pPr>
            <a:r>
              <a:rPr lang="fr-FR" sz="900" b="0" i="0" dirty="0">
                <a:solidFill>
                  <a:srgbClr val="000000"/>
                </a:solidFill>
                <a:effectLst/>
                <a:latin typeface="SegoeUI"/>
              </a:rPr>
              <a:t>Avantages du cloud. Les utilisateurs peuvent tirer parti des compétences et de l'expertise du fournisseur de cloud pour s'assurer que leurs charges de travail sont sécurisées et hautement disponibles. En outre, les utilisateurs peuvent accéder à des outils et ensembles d'outils de développement de pointe. Ils peuvent ensuite appliquer ces outils et ensembles d'outils tout au long du cycle de vie d'une application.</a:t>
            </a:r>
          </a:p>
          <a:p>
            <a:pPr marL="285750" indent="-285750">
              <a:buFont typeface="Arial" panose="020B0604020202020204" pitchFamily="34" charset="0"/>
              <a:buChar char="•"/>
            </a:pPr>
            <a:r>
              <a:rPr lang="fr-FR" sz="900" b="0" i="0" dirty="0">
                <a:solidFill>
                  <a:srgbClr val="000000"/>
                </a:solidFill>
                <a:effectLst/>
                <a:latin typeface="SegoeUI"/>
              </a:rPr>
              <a:t>Productivité. Les utilisateurs peuvent se concentrer uniquement sur le développement d'applications, car toute la gestion de la plate-forme est gérée par le fournisseur de cloud. Travailler avec des équipes distribuées en tant que services est plus facile, car la plate-forme est accessible sur Internet et peut être rendue plus facilement disponible dans le monde entier.</a:t>
            </a:r>
          </a:p>
          <a:p>
            <a:pPr marL="0" indent="0">
              <a:buFont typeface="Arial" panose="020B0604020202020204" pitchFamily="34" charset="0"/>
              <a:buNone/>
            </a:pPr>
            <a:endParaRPr lang="fr-FR" sz="900" b="0" i="0" dirty="0">
              <a:solidFill>
                <a:srgbClr val="000000"/>
              </a:solidFill>
              <a:effectLst/>
              <a:latin typeface="SegoeUI"/>
            </a:endParaRPr>
          </a:p>
          <a:p>
            <a:r>
              <a:rPr lang="fr-FR" sz="900" b="0" i="0" dirty="0">
                <a:solidFill>
                  <a:srgbClr val="000000"/>
                </a:solidFill>
                <a:effectLst/>
                <a:latin typeface="SegoeUI"/>
              </a:rPr>
              <a:t>● Inconvénients:</a:t>
            </a:r>
          </a:p>
          <a:p>
            <a:pPr marL="285750" indent="-285750">
              <a:buFont typeface="Arial" panose="020B0604020202020204" pitchFamily="34" charset="0"/>
              <a:buChar char="•"/>
            </a:pPr>
            <a:r>
              <a:rPr lang="fr-FR" sz="900" b="0" i="0" dirty="0">
                <a:solidFill>
                  <a:srgbClr val="000000"/>
                </a:solidFill>
                <a:effectLst/>
                <a:latin typeface="SegoeUI"/>
              </a:rPr>
              <a:t>Limitations de la plate-forme. Certaines limitations d'une plate-forme cloud peuvent affecter le fonctionnement d'une application. Toutes les limitations doivent être prises en compte lors de la détermination de la plate-forme PaaS la mieux adaptée à une charge de travail.</a:t>
            </a:r>
          </a:p>
          <a:p>
            <a:endParaRPr lang="fr-FR" sz="900" b="0" i="0" dirty="0">
              <a:solidFill>
                <a:srgbClr val="000000"/>
              </a:solidFill>
              <a:effectLst/>
              <a:latin typeface="SegoeUI"/>
            </a:endParaRPr>
          </a:p>
          <a:p>
            <a:r>
              <a:rPr lang="fr-FR" sz="900" b="1" i="0" dirty="0">
                <a:solidFill>
                  <a:srgbClr val="000000"/>
                </a:solidFill>
                <a:effectLst/>
                <a:latin typeface="SegoeUI"/>
              </a:rPr>
              <a:t>SaaS</a:t>
            </a:r>
            <a:r>
              <a:rPr lang="fr-FR" sz="900" b="0" i="0" dirty="0">
                <a:solidFill>
                  <a:srgbClr val="000000"/>
                </a:solidFill>
                <a:effectLst/>
                <a:latin typeface="SegoeUI"/>
              </a:rPr>
              <a:t> </a:t>
            </a:r>
          </a:p>
          <a:p>
            <a:r>
              <a:rPr lang="fr-FR" sz="900" b="0" i="0" dirty="0">
                <a:solidFill>
                  <a:srgbClr val="000000"/>
                </a:solidFill>
                <a:effectLst/>
                <a:latin typeface="SegoeUI"/>
              </a:rPr>
              <a:t>SaaS est un logiciel hébergé et géré de manière centralisée pour le client final. Il est généralement basé sur une architecture dans laquelle une version de l'application est utilisée pour tous les clients, et sous licence via un abonnement mensuel ou annuel SaaS offre les mêmes avantages que l'IaaS, mais là encore, il y a des avantages supplémentaires.</a:t>
            </a:r>
          </a:p>
          <a:p>
            <a:r>
              <a:rPr lang="fr-FR" sz="900" b="0" i="0" dirty="0">
                <a:solidFill>
                  <a:srgbClr val="000000"/>
                </a:solidFill>
                <a:effectLst/>
                <a:latin typeface="SegoeUI"/>
              </a:rPr>
              <a:t>● Avantages:</a:t>
            </a:r>
          </a:p>
          <a:p>
            <a:pPr marL="285750" indent="-285750">
              <a:buFont typeface="Arial" panose="020B0604020202020204" pitchFamily="34" charset="0"/>
              <a:buChar char="•"/>
            </a:pPr>
            <a:r>
              <a:rPr lang="fr-FR" sz="900" b="0" i="0" dirty="0">
                <a:solidFill>
                  <a:srgbClr val="000000"/>
                </a:solidFill>
                <a:effectLst/>
                <a:latin typeface="SegoeUI"/>
              </a:rPr>
              <a:t>Pas de </a:t>
            </a:r>
            <a:r>
              <a:rPr lang="fr-FR" sz="900" b="0" i="0" dirty="0" err="1">
                <a:solidFill>
                  <a:srgbClr val="000000"/>
                </a:solidFill>
                <a:effectLst/>
                <a:latin typeface="SegoeUI"/>
              </a:rPr>
              <a:t>CapEx</a:t>
            </a:r>
            <a:r>
              <a:rPr lang="fr-FR" sz="900" b="0" i="0" dirty="0">
                <a:solidFill>
                  <a:srgbClr val="000000"/>
                </a:solidFill>
                <a:effectLst/>
                <a:latin typeface="SegoeUI"/>
              </a:rPr>
              <a:t>. Les utilisateurs n'ont aucun coût initial.</a:t>
            </a:r>
          </a:p>
          <a:p>
            <a:pPr marL="285750" indent="-285750">
              <a:buFont typeface="Arial" panose="020B0604020202020204" pitchFamily="34" charset="0"/>
              <a:buChar char="•"/>
            </a:pPr>
            <a:r>
              <a:rPr lang="fr-FR" sz="900" b="0" i="0" dirty="0">
                <a:solidFill>
                  <a:srgbClr val="000000"/>
                </a:solidFill>
                <a:effectLst/>
                <a:latin typeface="SegoeUI"/>
              </a:rPr>
              <a:t>Agilité. Les utilisateurs peuvent fournir au personnel un accès aux logiciels les plus récents rapidement et facilement.</a:t>
            </a:r>
          </a:p>
          <a:p>
            <a:pPr marL="285750" indent="-285750">
              <a:buFont typeface="Arial" panose="020B0604020202020204" pitchFamily="34" charset="0"/>
              <a:buChar char="•"/>
            </a:pPr>
            <a:r>
              <a:rPr lang="fr-FR" sz="900" b="0" i="0" dirty="0">
                <a:solidFill>
                  <a:srgbClr val="000000"/>
                </a:solidFill>
                <a:effectLst/>
                <a:latin typeface="SegoeUI"/>
              </a:rPr>
              <a:t>Modèle de tarification à l'utilisation: les utilisateurs paient pour le logiciel qu'ils utilisent sur un modèle d'abonnement, généralement mensuellement ou annuellement, quel que soit le degré d'utilisation du logiciel.</a:t>
            </a:r>
          </a:p>
          <a:p>
            <a:pPr marL="285750" indent="-285750">
              <a:buFont typeface="Arial" panose="020B0604020202020204" pitchFamily="34" charset="0"/>
              <a:buChar char="•"/>
            </a:pPr>
            <a:r>
              <a:rPr lang="fr-FR" sz="900" b="0" i="0" dirty="0">
                <a:solidFill>
                  <a:srgbClr val="000000"/>
                </a:solidFill>
                <a:effectLst/>
                <a:latin typeface="SegoeUI"/>
              </a:rPr>
              <a:t>La flexibilité. Les utilisateurs peuvent accéder aux mêmes données d'application de n'importe où.</a:t>
            </a:r>
          </a:p>
          <a:p>
            <a:r>
              <a:rPr lang="fr-FR" sz="900" b="0" i="0" dirty="0">
                <a:solidFill>
                  <a:srgbClr val="000000"/>
                </a:solidFill>
                <a:effectLst/>
                <a:latin typeface="SegoeUI"/>
              </a:rPr>
              <a:t>● Inconvénients</a:t>
            </a:r>
          </a:p>
          <a:p>
            <a:pPr marL="285750" indent="-285750">
              <a:buFont typeface="Arial" panose="020B0604020202020204" pitchFamily="34" charset="0"/>
              <a:buChar char="•"/>
            </a:pPr>
            <a:r>
              <a:rPr lang="fr-FR" sz="900" b="0" i="0" dirty="0">
                <a:solidFill>
                  <a:srgbClr val="000000"/>
                </a:solidFill>
                <a:effectLst/>
                <a:latin typeface="SegoeUI"/>
              </a:rPr>
              <a:t>Limitations du logiciel. Il peut y avoir certaines limitations à une application logicielle qui peuvent affecter le fonctionnement des utilisateurs. Toutes les limitations doivent être prises en compte lors de la détermination de la plate-forme PaaS la mieux adaptée à une charge de travail.</a:t>
            </a:r>
          </a:p>
          <a:p>
            <a:endParaRPr lang="fr-FR" sz="900" dirty="0"/>
          </a:p>
          <a:p>
            <a:endParaRPr lang="fr-FR" sz="900" dirty="0"/>
          </a:p>
          <a:p>
            <a:r>
              <a:rPr lang="fr-FR" sz="900" dirty="0"/>
              <a:t>Contenu de la diapositive :</a:t>
            </a:r>
          </a:p>
          <a:p>
            <a:endParaRPr lang="en-US" sz="900" dirty="0"/>
          </a:p>
          <a:p>
            <a:r>
              <a:rPr lang="fr-FR" sz="900" b="1" dirty="0"/>
              <a:t>Remarque sur l’ordre du contenu dans </a:t>
            </a:r>
            <a:r>
              <a:rPr lang="fr-FR" sz="900" b="1" dirty="0" err="1"/>
              <a:t>Learn</a:t>
            </a:r>
            <a:r>
              <a:rPr lang="fr-FR" sz="900" b="1" dirty="0"/>
              <a:t> et </a:t>
            </a:r>
            <a:r>
              <a:rPr lang="fr-FR" sz="900" b="1" dirty="0" err="1"/>
              <a:t>SkillPipe</a:t>
            </a:r>
            <a:r>
              <a:rPr lang="fr-FR" sz="900" b="1" dirty="0"/>
              <a:t> : </a:t>
            </a:r>
          </a:p>
          <a:p>
            <a:pPr marL="171450" indent="-171450">
              <a:buFont typeface="Arial" panose="020B0604020202020204" pitchFamily="34" charset="0"/>
              <a:buChar char="•"/>
            </a:pPr>
            <a:r>
              <a:rPr lang="fr-FR" sz="900" dirty="0"/>
              <a:t>Diapositives 16-23 https://docs.microsoft.com/fr-fr/learn/modules/fundamental-azure-concepts/categories-of-cloud-services</a:t>
            </a:r>
          </a:p>
          <a:p>
            <a:pPr marL="171450" indent="-171450">
              <a:buFont typeface="Arial" panose="020B0604020202020204" pitchFamily="34" charset="0"/>
              <a:buChar char="•"/>
            </a:pPr>
            <a:endParaRPr lang="fr-FR" sz="900" dirty="0"/>
          </a:p>
          <a:p>
            <a:pPr marL="171450" indent="-171450">
              <a:buFont typeface="Arial" panose="020B0604020202020204" pitchFamily="34" charset="0"/>
              <a:buChar char="•"/>
            </a:pPr>
            <a:endParaRPr lang="fr-FR" sz="900" dirty="0"/>
          </a:p>
          <a:p>
            <a:pPr marL="171450" indent="-171450">
              <a:buFont typeface="Arial" panose="020B0604020202020204" pitchFamily="34" charset="0"/>
              <a:buChar char="•"/>
            </a:pPr>
            <a:endParaRPr lang="fr-FR" sz="900"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fr-FR"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Tous droits réservés. MICROSOFT NE FOURNIT AUCUNE GARANTIE, EXPRESSE, IMPLICITE OU LÉGALE, QUANT AU CONTENU DE CETTE PRÉSENTATION.</a:t>
            </a:r>
          </a:p>
        </p:txBody>
      </p:sp>
      <p:sp>
        <p:nvSpPr>
          <p:cNvPr id="6" name="Date Placeholder 5"/>
          <p:cNvSpPr>
            <a:spLocks noGrp="1"/>
          </p:cNvSpPr>
          <p:nvPr>
            <p:ph type="dt" idx="12"/>
          </p:nvPr>
        </p:nvSpPr>
        <p:spPr/>
        <p:txBody>
          <a:bodyPr/>
          <a:lstStyle/>
          <a:p>
            <a:fld id="{9427A7F7-BB1E-479D-AFAA-B52F4D0C99F2}" type="datetime8">
              <a:rPr lang="en-US" smtClean="0"/>
              <a:t>11/2/2021 1:48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a:p>
        </p:txBody>
      </p:sp>
    </p:spTree>
    <p:extLst>
      <p:ext uri="{BB962C8B-B14F-4D97-AF65-F5344CB8AC3E}">
        <p14:creationId xmlns:p14="http://schemas.microsoft.com/office/powerpoint/2010/main" val="31416911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a:t>IaaS, PaaS et SaaS ont des sujets dédiés, bientôt disponibles. </a:t>
            </a:r>
          </a:p>
          <a:p>
            <a:endParaRPr lang="en-US" dirty="0"/>
          </a:p>
          <a:p>
            <a:r>
              <a:rPr lang="fr-FR" sz="800" b="1"/>
              <a:t>Remarque sur l’ordre du contenu dans Learn et SkillPipe : </a:t>
            </a:r>
          </a:p>
          <a:p>
            <a:pPr marL="171450" indent="-171450">
              <a:buFont typeface="Arial" panose="020B0604020202020204" pitchFamily="34" charset="0"/>
              <a:buChar char="•"/>
            </a:pPr>
            <a:r>
              <a:rPr lang="fr-FR" sz="800"/>
              <a:t>Diapositives 16-23 https://docs.microsoft.com/fr-fr/learn/modules/fundamental-azure-concepts/categories-of-cloud-services</a:t>
            </a:r>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fr-FR"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Tous droits réservés. MICROSOFT NE FOURNIT AUCUNE GARANTIE, EXPRESSE, IMPLICITE OU LÉGALE, QUANT AU CONTENU DE CETTE PRÉSENTATION.</a:t>
            </a:r>
          </a:p>
        </p:txBody>
      </p:sp>
      <p:sp>
        <p:nvSpPr>
          <p:cNvPr id="6" name="Date Placeholder 5"/>
          <p:cNvSpPr>
            <a:spLocks noGrp="1"/>
          </p:cNvSpPr>
          <p:nvPr>
            <p:ph type="dt" idx="12"/>
          </p:nvPr>
        </p:nvSpPr>
        <p:spPr/>
        <p:txBody>
          <a:bodyPr/>
          <a:lstStyle/>
          <a:p>
            <a:fld id="{9427A7F7-BB1E-479D-AFAA-B52F4D0C99F2}" type="datetime8">
              <a:rPr lang="en-US" smtClean="0"/>
              <a:t>11/2/2021 1:48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a:p>
        </p:txBody>
      </p:sp>
    </p:spTree>
    <p:extLst>
      <p:ext uri="{BB962C8B-B14F-4D97-AF65-F5344CB8AC3E}">
        <p14:creationId xmlns:p14="http://schemas.microsoft.com/office/powerpoint/2010/main" val="37844749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0879" y="4721939"/>
            <a:ext cx="5447030" cy="5020167"/>
          </a:xfrm>
        </p:spPr>
        <p:txBody>
          <a:bodyPr/>
          <a:lstStyle/>
          <a:p>
            <a:pPr algn="l"/>
            <a:r>
              <a:rPr lang="fr-FR" sz="2000" b="1" i="0" dirty="0">
                <a:solidFill>
                  <a:srgbClr val="1A1A1F"/>
                </a:solidFill>
                <a:latin typeface="Segoe UI" panose="020B0502040204020203" pitchFamily="34" charset="0"/>
              </a:rPr>
              <a:t>Qu’est-ce que l’informatique </a:t>
            </a:r>
            <a:r>
              <a:rPr lang="fr-FR" sz="2000" b="1" i="0" dirty="0" err="1">
                <a:solidFill>
                  <a:srgbClr val="1A1A1F"/>
                </a:solidFill>
                <a:latin typeface="Segoe UI" panose="020B0502040204020203" pitchFamily="34" charset="0"/>
              </a:rPr>
              <a:t>serverless</a:t>
            </a:r>
            <a:r>
              <a:rPr lang="fr-FR" sz="2000" b="1" i="0" dirty="0">
                <a:solidFill>
                  <a:srgbClr val="1A1A1F"/>
                </a:solidFill>
                <a:latin typeface="Segoe UI" panose="020B0502040204020203" pitchFamily="34" charset="0"/>
              </a:rPr>
              <a:t> ?</a:t>
            </a:r>
          </a:p>
          <a:p>
            <a:pPr algn="l"/>
            <a:r>
              <a:rPr lang="fr-FR" sz="1800" b="0" i="0" dirty="0">
                <a:solidFill>
                  <a:srgbClr val="4C4C51"/>
                </a:solidFill>
                <a:latin typeface="Segoe UI" panose="020B0502040204020203" pitchFamily="34" charset="0"/>
              </a:rPr>
              <a:t>L’informatique </a:t>
            </a:r>
            <a:r>
              <a:rPr lang="fr-FR" sz="1800" b="0" i="0" dirty="0" err="1">
                <a:solidFill>
                  <a:srgbClr val="4C4C51"/>
                </a:solidFill>
                <a:latin typeface="Segoe UI" panose="020B0502040204020203" pitchFamily="34" charset="0"/>
              </a:rPr>
              <a:t>serverless</a:t>
            </a:r>
            <a:r>
              <a:rPr lang="fr-FR" sz="1800" b="0" i="0" dirty="0">
                <a:solidFill>
                  <a:srgbClr val="4C4C51"/>
                </a:solidFill>
                <a:latin typeface="Segoe UI" panose="020B0502040204020203" pitchFamily="34" charset="0"/>
              </a:rPr>
              <a:t> permet aux développeurs de créer des applications plus rapidement, sans devoir gérer l’infrastructure. Avec des applications </a:t>
            </a:r>
            <a:r>
              <a:rPr lang="fr-FR" sz="1800" b="0" i="0" dirty="0" err="1">
                <a:solidFill>
                  <a:srgbClr val="4C4C51"/>
                </a:solidFill>
                <a:latin typeface="Segoe UI" panose="020B0502040204020203" pitchFamily="34" charset="0"/>
              </a:rPr>
              <a:t>serverless</a:t>
            </a:r>
            <a:r>
              <a:rPr lang="fr-FR" sz="1800" b="0" i="0" dirty="0">
                <a:solidFill>
                  <a:srgbClr val="4C4C51"/>
                </a:solidFill>
                <a:latin typeface="Segoe UI" panose="020B0502040204020203" pitchFamily="34" charset="0"/>
              </a:rPr>
              <a:t>, le fournisseur de services cloud provisionne, met à l’échelle et gère automatiquement l’infrastructure nécessaire pour exécuter le code.</a:t>
            </a:r>
          </a:p>
          <a:p>
            <a:pPr algn="l"/>
            <a:r>
              <a:rPr lang="fr-FR" sz="1800" b="0" i="0" dirty="0">
                <a:solidFill>
                  <a:srgbClr val="4C4C51"/>
                </a:solidFill>
                <a:latin typeface="Segoe UI" panose="020B0502040204020203" pitchFamily="34" charset="0"/>
              </a:rPr>
              <a:t>Pour comprendre la définition de l’informatique </a:t>
            </a:r>
            <a:r>
              <a:rPr lang="fr-FR" sz="1800" b="0" i="0" dirty="0" err="1">
                <a:solidFill>
                  <a:srgbClr val="4C4C51"/>
                </a:solidFill>
                <a:latin typeface="Segoe UI" panose="020B0502040204020203" pitchFamily="34" charset="0"/>
              </a:rPr>
              <a:t>serverless</a:t>
            </a:r>
            <a:r>
              <a:rPr lang="fr-FR" sz="1800" b="0" i="0" dirty="0">
                <a:solidFill>
                  <a:srgbClr val="4C4C51"/>
                </a:solidFill>
                <a:latin typeface="Segoe UI" panose="020B0502040204020203" pitchFamily="34" charset="0"/>
              </a:rPr>
              <a:t>, gardez à l’esprit ce point important : </a:t>
            </a:r>
            <a:br>
              <a:rPr lang="fr-FR" sz="1800" b="0" i="0" dirty="0">
                <a:solidFill>
                  <a:srgbClr val="4C4C51"/>
                </a:solidFill>
                <a:latin typeface="Segoe UI" panose="020B0502040204020203" pitchFamily="34" charset="0"/>
              </a:rPr>
            </a:br>
            <a:r>
              <a:rPr lang="fr-FR" sz="1800" b="0" i="0" dirty="0">
                <a:solidFill>
                  <a:srgbClr val="4C4C51"/>
                </a:solidFill>
                <a:latin typeface="Segoe UI" panose="020B0502040204020203" pitchFamily="34" charset="0"/>
              </a:rPr>
              <a:t>les serveurs continuent d’exécuter le code. Le mot « </a:t>
            </a:r>
            <a:r>
              <a:rPr lang="fr-FR" sz="1800" b="0" i="0" dirty="0" err="1">
                <a:solidFill>
                  <a:srgbClr val="4C4C51"/>
                </a:solidFill>
                <a:latin typeface="Segoe UI" panose="020B0502040204020203" pitchFamily="34" charset="0"/>
              </a:rPr>
              <a:t>serverless</a:t>
            </a:r>
            <a:r>
              <a:rPr lang="fr-FR" sz="1800" b="0" i="0" dirty="0">
                <a:solidFill>
                  <a:srgbClr val="4C4C51"/>
                </a:solidFill>
                <a:latin typeface="Segoe UI" panose="020B0502040204020203" pitchFamily="34" charset="0"/>
              </a:rPr>
              <a:t> » (sans serveur) s’explique par le fait </a:t>
            </a:r>
            <a:br>
              <a:rPr lang="fr-FR" sz="1800" b="0" i="0" dirty="0">
                <a:solidFill>
                  <a:srgbClr val="4C4C51"/>
                </a:solidFill>
                <a:latin typeface="Segoe UI" panose="020B0502040204020203" pitchFamily="34" charset="0"/>
              </a:rPr>
            </a:br>
            <a:r>
              <a:rPr lang="fr-FR" sz="1800" b="0" i="0" dirty="0">
                <a:solidFill>
                  <a:srgbClr val="4C4C51"/>
                </a:solidFill>
                <a:latin typeface="Segoe UI" panose="020B0502040204020203" pitchFamily="34" charset="0"/>
              </a:rPr>
              <a:t>que les tâches associées au provisionnement et à la gestion de l’infrastructure sont invisibles pour </a:t>
            </a:r>
            <a:br>
              <a:rPr lang="fr-FR" sz="1800" b="0" i="0" dirty="0">
                <a:solidFill>
                  <a:srgbClr val="4C4C51"/>
                </a:solidFill>
                <a:latin typeface="Segoe UI" panose="020B0502040204020203" pitchFamily="34" charset="0"/>
              </a:rPr>
            </a:br>
            <a:r>
              <a:rPr lang="fr-FR" sz="1800" b="0" i="0" dirty="0">
                <a:solidFill>
                  <a:srgbClr val="4C4C51"/>
                </a:solidFill>
                <a:latin typeface="Segoe UI" panose="020B0502040204020203" pitchFamily="34" charset="0"/>
              </a:rPr>
              <a:t>le développeur. Cette approche permet aux développeurs de se concentrer davantage sur la logique métier et de valoriser l’activité principale de l’entreprise. L’informatique </a:t>
            </a:r>
            <a:r>
              <a:rPr lang="fr-FR" sz="1800" b="0" i="0" dirty="0" err="1">
                <a:solidFill>
                  <a:srgbClr val="4C4C51"/>
                </a:solidFill>
                <a:latin typeface="Segoe UI" panose="020B0502040204020203" pitchFamily="34" charset="0"/>
              </a:rPr>
              <a:t>serverless</a:t>
            </a:r>
            <a:r>
              <a:rPr lang="fr-FR" sz="1800" b="0" i="0" dirty="0">
                <a:solidFill>
                  <a:srgbClr val="4C4C51"/>
                </a:solidFill>
                <a:latin typeface="Segoe UI" panose="020B0502040204020203" pitchFamily="34" charset="0"/>
              </a:rPr>
              <a:t> permet aux équipes d’accroître leur productivité et de mettre les produits sur le marché plus rapidement. Elle permet également aux organisations de mieux optimiser les ressources et de rester concentrées sur l’innovation.</a:t>
            </a:r>
          </a:p>
          <a:p>
            <a:endParaRPr lang="en-IE" sz="900" b="1" i="0" u="none" strike="noStrike" kern="1200" dirty="0">
              <a:solidFill>
                <a:schemeClr val="tx1"/>
              </a:solidFill>
              <a:effectLst/>
              <a:latin typeface="Segoe UI Light" pitchFamily="34" charset="0"/>
              <a:ea typeface="+mn-ea"/>
              <a:cs typeface="+mn-cs"/>
            </a:endParaRPr>
          </a:p>
          <a:p>
            <a:r>
              <a:rPr lang="fr-FR" sz="900" b="1" i="0" u="none" strike="noStrike" dirty="0">
                <a:solidFill>
                  <a:schemeClr val="tx1"/>
                </a:solidFill>
                <a:latin typeface="Segoe UI Light" pitchFamily="34" charset="0"/>
                <a:ea typeface="+mn-ea"/>
                <a:cs typeface="+mn-cs"/>
              </a:rPr>
              <a:t>Azure </a:t>
            </a:r>
            <a:r>
              <a:rPr lang="fr-FR" sz="900" b="1" i="0" u="none" strike="noStrike" dirty="0" err="1">
                <a:solidFill>
                  <a:schemeClr val="tx1"/>
                </a:solidFill>
                <a:latin typeface="Segoe UI Light" pitchFamily="34" charset="0"/>
                <a:ea typeface="+mn-ea"/>
                <a:cs typeface="+mn-cs"/>
              </a:rPr>
              <a:t>Functions</a:t>
            </a:r>
            <a:r>
              <a:rPr lang="fr-FR" sz="900" b="1" i="0" u="none" strike="noStrike" dirty="0">
                <a:solidFill>
                  <a:schemeClr val="tx1"/>
                </a:solidFill>
                <a:latin typeface="Segoe UI Light" pitchFamily="34" charset="0"/>
                <a:ea typeface="+mn-ea"/>
                <a:cs typeface="+mn-cs"/>
              </a:rPr>
              <a:t> : </a:t>
            </a:r>
            <a:r>
              <a:rPr lang="fr-FR" sz="900" b="0" i="0" u="none" strike="noStrike" dirty="0">
                <a:solidFill>
                  <a:schemeClr val="tx1"/>
                </a:solidFill>
                <a:latin typeface="Segoe UI Light" pitchFamily="34" charset="0"/>
                <a:ea typeface="+mn-ea"/>
                <a:cs typeface="+mn-cs"/>
              </a:rPr>
              <a:t>https://docs.microsoft.com/fr-fr/azure/azure-functions/ </a:t>
            </a:r>
          </a:p>
          <a:p>
            <a:r>
              <a:rPr lang="fr-FR" sz="900" b="1" i="0" u="none" strike="noStrike" dirty="0">
                <a:solidFill>
                  <a:schemeClr val="tx1"/>
                </a:solidFill>
                <a:latin typeface="Segoe UI Light" pitchFamily="34" charset="0"/>
                <a:ea typeface="+mn-ea"/>
                <a:cs typeface="+mn-cs"/>
              </a:rPr>
              <a:t>Azure Logic Apps : </a:t>
            </a:r>
            <a:r>
              <a:rPr lang="fr-FR" sz="900" u="sng" dirty="0"/>
              <a:t>https://docs.microsoft.com/fr-fr/azure/logic-apps/ </a:t>
            </a:r>
          </a:p>
          <a:p>
            <a:r>
              <a:rPr lang="fr-FR" sz="900" b="1" i="0" u="none" strike="noStrike" dirty="0">
                <a:solidFill>
                  <a:schemeClr val="tx1"/>
                </a:solidFill>
                <a:latin typeface="Segoe UI Light" pitchFamily="34" charset="0"/>
                <a:ea typeface="+mn-ea"/>
                <a:cs typeface="+mn-cs"/>
              </a:rPr>
              <a:t>Azure Event </a:t>
            </a:r>
            <a:r>
              <a:rPr lang="fr-FR" sz="900" b="1" i="0" u="none" strike="noStrike" dirty="0" err="1">
                <a:solidFill>
                  <a:schemeClr val="tx1"/>
                </a:solidFill>
                <a:latin typeface="Segoe UI Light" pitchFamily="34" charset="0"/>
                <a:ea typeface="+mn-ea"/>
                <a:cs typeface="+mn-cs"/>
              </a:rPr>
              <a:t>Grid</a:t>
            </a:r>
            <a:r>
              <a:rPr lang="fr-FR" sz="900" b="1" i="0" u="none" strike="noStrike" dirty="0">
                <a:solidFill>
                  <a:schemeClr val="tx1"/>
                </a:solidFill>
                <a:latin typeface="Segoe UI Light" pitchFamily="34" charset="0"/>
                <a:ea typeface="+mn-ea"/>
                <a:cs typeface="+mn-cs"/>
              </a:rPr>
              <a:t> : </a:t>
            </a:r>
            <a:r>
              <a:rPr lang="fr-FR" sz="900" u="sng" dirty="0"/>
              <a:t>https://docs.microsoft.com/fr-fr/azure/event-grid/ </a:t>
            </a:r>
          </a:p>
          <a:p>
            <a:pPr marL="0" indent="0">
              <a:buFont typeface="Arial" panose="020B0604020202020204" pitchFamily="34" charset="0"/>
              <a:buNone/>
            </a:pPr>
            <a:endParaRPr lang="en-IE" sz="900" b="0" i="0" u="none" strike="noStrike" kern="1200" dirty="0">
              <a:solidFill>
                <a:schemeClr val="tx1"/>
              </a:solidFill>
              <a:effectLst/>
              <a:latin typeface="Segoe UI Light" pitchFamily="34" charset="0"/>
              <a:ea typeface="+mn-ea"/>
              <a:cs typeface="+mn-cs"/>
            </a:endParaRPr>
          </a:p>
          <a:p>
            <a:r>
              <a:rPr lang="fr-FR" sz="900" b="1" dirty="0">
                <a:solidFill>
                  <a:schemeClr val="tx1"/>
                </a:solidFill>
                <a:latin typeface="Segoe UI Light" pitchFamily="34" charset="0"/>
                <a:ea typeface="+mn-ea"/>
                <a:cs typeface="+mn-cs"/>
              </a:rPr>
              <a:t>Remarque</a:t>
            </a:r>
            <a:r>
              <a:rPr lang="fr-FR" sz="900" dirty="0">
                <a:solidFill>
                  <a:schemeClr val="tx1"/>
                </a:solidFill>
                <a:latin typeface="Segoe UI Light" pitchFamily="34" charset="0"/>
                <a:ea typeface="+mn-ea"/>
                <a:cs typeface="+mn-cs"/>
              </a:rPr>
              <a:t> : Pour plus d’informations sur les services </a:t>
            </a:r>
            <a:r>
              <a:rPr lang="fr-FR" sz="900" dirty="0" err="1">
                <a:solidFill>
                  <a:schemeClr val="tx1"/>
                </a:solidFill>
                <a:latin typeface="Segoe UI Light" pitchFamily="34" charset="0"/>
                <a:ea typeface="+mn-ea"/>
                <a:cs typeface="+mn-cs"/>
              </a:rPr>
              <a:t>serverless</a:t>
            </a:r>
            <a:r>
              <a:rPr lang="fr-FR" sz="900" dirty="0">
                <a:solidFill>
                  <a:schemeClr val="tx1"/>
                </a:solidFill>
                <a:latin typeface="Segoe UI Light" pitchFamily="34" charset="0"/>
                <a:ea typeface="+mn-ea"/>
                <a:cs typeface="+mn-cs"/>
              </a:rPr>
              <a:t> disponibles avec Azure, consultez </a:t>
            </a:r>
            <a:r>
              <a:rPr lang="fr-FR" sz="900" u="sng" dirty="0"/>
              <a:t>https://azure.microsoft.com/fr-fr/solutions/serverless/ </a:t>
            </a:r>
          </a:p>
          <a:p>
            <a:endParaRPr lang="en-IE" sz="900" b="0" i="0" u="sng" strike="noStrike" kern="1200" dirty="0">
              <a:solidFill>
                <a:schemeClr val="tx1"/>
              </a:solidFill>
              <a:effectLst/>
              <a:latin typeface="Segoe UI Light" pitchFamily="34" charset="0"/>
              <a:ea typeface="+mn-ea"/>
              <a:cs typeface="+mn-cs"/>
            </a:endParaRPr>
          </a:p>
          <a:p>
            <a:r>
              <a:rPr lang="fr-FR" sz="900" b="1" dirty="0"/>
              <a:t>Remarque sur l’ordre du contenu dans </a:t>
            </a:r>
            <a:r>
              <a:rPr lang="fr-FR" sz="900" b="1" dirty="0" err="1"/>
              <a:t>Learn</a:t>
            </a:r>
            <a:r>
              <a:rPr lang="fr-FR" sz="900" b="1" dirty="0"/>
              <a:t> et </a:t>
            </a:r>
            <a:r>
              <a:rPr lang="fr-FR" sz="900" b="1" dirty="0" err="1"/>
              <a:t>SkillPipe</a:t>
            </a:r>
            <a:r>
              <a:rPr lang="fr-FR" sz="900" b="1" dirty="0"/>
              <a:t> : </a:t>
            </a:r>
          </a:p>
          <a:p>
            <a:pPr marL="171450" indent="-171450">
              <a:buFont typeface="Arial" panose="020B0604020202020204" pitchFamily="34" charset="0"/>
              <a:buChar char="•"/>
            </a:pPr>
            <a:r>
              <a:rPr lang="fr-FR" sz="900" dirty="0"/>
              <a:t>Diapositives 16-23 https://docs.microsoft.com/fr-fr/learn/modules/fundamental-azure-concepts/categories-of-cloud-services</a:t>
            </a:r>
          </a:p>
          <a:p>
            <a:endParaRPr lang="en-IE" sz="900" b="0" i="0" u="none" strike="noStrike"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fr-FR"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Tous droits réservés. MICROSOFT NE FOURNIT AUCUNE GARANTIE, EXPRESSE, IMPLICITE OU LÉGALE, QUANT AU CONTENU DE CETTE PRÉSENTATION.</a:t>
            </a:r>
          </a:p>
        </p:txBody>
      </p:sp>
      <p:sp>
        <p:nvSpPr>
          <p:cNvPr id="6" name="Date Placeholder 5"/>
          <p:cNvSpPr>
            <a:spLocks noGrp="1"/>
          </p:cNvSpPr>
          <p:nvPr>
            <p:ph type="dt" idx="12"/>
          </p:nvPr>
        </p:nvSpPr>
        <p:spPr/>
        <p:txBody>
          <a:bodyPr/>
          <a:lstStyle/>
          <a:p>
            <a:fld id="{72E0C910-0166-48E0-B8EF-5071277A02A8}" type="datetime8">
              <a:rPr lang="en-US" smtClean="0"/>
              <a:t>11/2/2021 1:48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a:p>
        </p:txBody>
      </p:sp>
    </p:spTree>
    <p:extLst>
      <p:ext uri="{BB962C8B-B14F-4D97-AF65-F5344CB8AC3E}">
        <p14:creationId xmlns:p14="http://schemas.microsoft.com/office/powerpoint/2010/main" val="16010896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a:t>WWL recommande de faire un sondage toutes les 7 à 10 diapositives, de préférence à la fin de chaque section. Cela permet de répartir les classes et optimise l’interactivité, en particulier pour les classes à distance.</a:t>
            </a:r>
          </a:p>
          <a:p>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r>
              <a:rPr lang="fr-FR" sz="1800">
                <a:latin typeface="Calibri" panose="020F0502020204030204" pitchFamily="34" charset="0"/>
                <a:ea typeface="Times New Roman" panose="02020603050405020304" pitchFamily="18" charset="0"/>
              </a:rPr>
              <a:t>Afin de promouvoir l’interactivité, WWL suggère d’utiliser Mentimeter, Kahoot ou une technologie d’interrogation similaire. N’hésitez pas à modifier cette diapositive selon vos besoins et à fournir des instructions en fonction de l’outil d’interrogation de votre choix.</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1800" dirty="0">
              <a:effectLst/>
              <a:latin typeface="Calibri" panose="020F0502020204030204" pitchFamily="34" charset="0"/>
              <a:ea typeface="Calibri" panose="020F0502020204030204" pitchFamily="34" charset="0"/>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fr-FR" sz="1800" b="1">
                <a:latin typeface="Calibri" panose="020F0502020204030204" pitchFamily="34" charset="0"/>
                <a:ea typeface="Calibri" panose="020F0502020204030204" pitchFamily="34" charset="0"/>
              </a:rPr>
              <a:t>Remarque sur Learn/SkillPipe :</a:t>
            </a:r>
          </a:p>
          <a:p>
            <a:pPr marL="0" marR="0" lvl="0" indent="0" algn="l" defTabSz="932742" rtl="0" eaLnBrk="1" fontAlgn="auto" latinLnBrk="0" hangingPunct="1">
              <a:lnSpc>
                <a:spcPct val="90000"/>
              </a:lnSpc>
              <a:spcBef>
                <a:spcPts val="0"/>
              </a:spcBef>
              <a:spcAft>
                <a:spcPts val="340"/>
              </a:spcAft>
              <a:buClrTx/>
              <a:buSzTx/>
              <a:buFontTx/>
              <a:buNone/>
              <a:tabLst/>
              <a:defRPr/>
            </a:pPr>
            <a:r>
              <a:rPr lang="fr-FR" sz="1800" b="0">
                <a:latin typeface="Calibri" panose="020F0502020204030204" pitchFamily="34" charset="0"/>
                <a:ea typeface="Calibri" panose="020F0502020204030204" pitchFamily="34" charset="0"/>
              </a:rPr>
              <a:t>SkillPipe comporte une diapositive de questions d’évaluation du module 1 tandis que Learn propose des contrôles des connaissances individuels tout au long des modules Learn suivant cette première présentation PPT.</a:t>
            </a:r>
          </a:p>
          <a:p>
            <a:pPr marL="0" marR="0" lvl="0" indent="0" algn="l" defTabSz="932742" rtl="0" eaLnBrk="1" fontAlgn="auto" latinLnBrk="0" hangingPunct="1">
              <a:lnSpc>
                <a:spcPct val="90000"/>
              </a:lnSpc>
              <a:spcBef>
                <a:spcPts val="0"/>
              </a:spcBef>
              <a:spcAft>
                <a:spcPts val="340"/>
              </a:spcAft>
              <a:buClrTx/>
              <a:buSzTx/>
              <a:buFontTx/>
              <a:buNone/>
              <a:tabLst/>
              <a:defRPr/>
            </a:pPr>
            <a:r>
              <a:rPr lang="fr-FR" sz="1800" b="0">
                <a:latin typeface="Calibri" panose="020F0502020204030204" pitchFamily="34" charset="0"/>
                <a:ea typeface="Calibri" panose="020F0502020204030204" pitchFamily="34" charset="0"/>
              </a:rPr>
              <a:t>https://docs.microsoft.com/fr-fr/learn/modules/intro-to-azure-fundamentals/knowledge-check</a:t>
            </a:r>
          </a:p>
          <a:p>
            <a:pPr marL="0" marR="0" lvl="0" indent="0" algn="l" defTabSz="932742" rtl="0" eaLnBrk="1" fontAlgn="auto" latinLnBrk="0" hangingPunct="1">
              <a:lnSpc>
                <a:spcPct val="90000"/>
              </a:lnSpc>
              <a:spcBef>
                <a:spcPts val="0"/>
              </a:spcBef>
              <a:spcAft>
                <a:spcPts val="340"/>
              </a:spcAft>
              <a:buClrTx/>
              <a:buSzTx/>
              <a:buFontTx/>
              <a:buNone/>
              <a:tabLst/>
              <a:defRPr/>
            </a:pPr>
            <a:r>
              <a:rPr lang="fr-FR" sz="1800" b="0">
                <a:latin typeface="Calibri" panose="020F0502020204030204" pitchFamily="34" charset="0"/>
                <a:ea typeface="Calibri" panose="020F0502020204030204" pitchFamily="34" charset="0"/>
              </a:rPr>
              <a:t>https://docs.microsoft.com/fr-fr/learn/modules/fundamental-azure-concepts/knowledge-check</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1800" b="0" dirty="0">
              <a:effectLst/>
              <a:latin typeface="Calibri" panose="020F0502020204030204" pitchFamily="34" charset="0"/>
              <a:ea typeface="Calibri" panose="020F0502020204030204" pitchFamily="34" charset="0"/>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fr-FR"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24</a:t>
            </a:fld>
            <a:endParaRPr lang="en-US"/>
          </a:p>
        </p:txBody>
      </p:sp>
    </p:spTree>
    <p:extLst>
      <p:ext uri="{BB962C8B-B14F-4D97-AF65-F5344CB8AC3E}">
        <p14:creationId xmlns:p14="http://schemas.microsoft.com/office/powerpoint/2010/main" val="22147777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fr-FR" sz="900" b="1">
                <a:latin typeface="Calibri" panose="020F0502020204030204" pitchFamily="34" charset="0"/>
                <a:ea typeface="Calibri" panose="020F0502020204030204" pitchFamily="34" charset="0"/>
              </a:rPr>
              <a:t>Remarque sur Learn/SkillPipe :</a:t>
            </a:r>
          </a:p>
          <a:p>
            <a:pPr marL="0" marR="0" lvl="0" indent="0" algn="l" defTabSz="932742" rtl="0" eaLnBrk="1" fontAlgn="auto" latinLnBrk="0" hangingPunct="1">
              <a:lnSpc>
                <a:spcPct val="90000"/>
              </a:lnSpc>
              <a:spcBef>
                <a:spcPts val="0"/>
              </a:spcBef>
              <a:spcAft>
                <a:spcPts val="340"/>
              </a:spcAft>
              <a:buClrTx/>
              <a:buSzTx/>
              <a:buFontTx/>
              <a:buNone/>
              <a:tabLst/>
              <a:defRPr/>
            </a:pPr>
            <a:r>
              <a:rPr lang="fr-FR" sz="900" b="0">
                <a:latin typeface="Calibri" panose="020F0502020204030204" pitchFamily="34" charset="0"/>
                <a:ea typeface="Calibri" panose="020F0502020204030204" pitchFamily="34" charset="0"/>
              </a:rPr>
              <a:t>SkillPipe comporte une diapositive de questions d’évaluation du module 1 tandis que Learn propose des </a:t>
            </a:r>
            <a:br>
              <a:rPr lang="fr-FR" sz="900" b="0">
                <a:latin typeface="Calibri" panose="020F0502020204030204" pitchFamily="34" charset="0"/>
                <a:ea typeface="Calibri" panose="020F0502020204030204" pitchFamily="34" charset="0"/>
              </a:rPr>
            </a:br>
            <a:r>
              <a:rPr lang="fr-FR" sz="900" b="0">
                <a:latin typeface="Calibri" panose="020F0502020204030204" pitchFamily="34" charset="0"/>
                <a:ea typeface="Calibri" panose="020F0502020204030204" pitchFamily="34" charset="0"/>
              </a:rPr>
              <a:t>unités de résumé individuelles tout au long des modules Learn suivant cette première présentation PPT.</a:t>
            </a:r>
          </a:p>
          <a:p>
            <a:pPr marL="0" marR="0" lvl="0" indent="0" algn="l" defTabSz="932742" rtl="0" eaLnBrk="1" fontAlgn="auto" latinLnBrk="0" hangingPunct="1">
              <a:lnSpc>
                <a:spcPct val="90000"/>
              </a:lnSpc>
              <a:spcBef>
                <a:spcPts val="0"/>
              </a:spcBef>
              <a:spcAft>
                <a:spcPts val="340"/>
              </a:spcAft>
              <a:buClrTx/>
              <a:buSzTx/>
              <a:buFontTx/>
              <a:buNone/>
              <a:tabLst/>
              <a:defRPr/>
            </a:pPr>
            <a:r>
              <a:rPr lang="fr-FR" sz="900" b="0">
                <a:latin typeface="Calibri" panose="020F0502020204030204" pitchFamily="34" charset="0"/>
                <a:ea typeface="Calibri" panose="020F0502020204030204" pitchFamily="34" charset="0"/>
              </a:rPr>
              <a:t>https://docs.microsoft.com/fr-fr/learn/modules/intro-to-azure-fundamentals/summary</a:t>
            </a:r>
          </a:p>
          <a:p>
            <a:pPr marL="0" marR="0" lvl="0" indent="0" algn="l" defTabSz="932742" rtl="0" eaLnBrk="1" fontAlgn="auto" latinLnBrk="0" hangingPunct="1">
              <a:lnSpc>
                <a:spcPct val="90000"/>
              </a:lnSpc>
              <a:spcBef>
                <a:spcPts val="0"/>
              </a:spcBef>
              <a:spcAft>
                <a:spcPts val="340"/>
              </a:spcAft>
              <a:buClrTx/>
              <a:buSzTx/>
              <a:buFontTx/>
              <a:buNone/>
              <a:tabLst/>
              <a:defRPr/>
            </a:pPr>
            <a:r>
              <a:rPr lang="fr-FR" sz="900" b="0">
                <a:latin typeface="Calibri" panose="020F0502020204030204" pitchFamily="34" charset="0"/>
                <a:ea typeface="Calibri" panose="020F0502020204030204" pitchFamily="34" charset="0"/>
              </a:rPr>
              <a:t>https://docs.microsoft.com/fr-fr/learn/modules/fundamental-azure-concepts/summary</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fr-FR"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Tous droits réservés. MICROSOFT NE FOURNIT AUCUNE GARANTIE, EXPRESSE, IMPLICITE OU LÉGALE, QUANT AU CONTENU DE CETTE PRÉSENTATION.</a:t>
            </a:r>
          </a:p>
        </p:txBody>
      </p:sp>
      <p:sp>
        <p:nvSpPr>
          <p:cNvPr id="6" name="Date Placeholder 5"/>
          <p:cNvSpPr>
            <a:spLocks noGrp="1"/>
          </p:cNvSpPr>
          <p:nvPr>
            <p:ph type="dt" idx="1"/>
          </p:nvPr>
        </p:nvSpPr>
        <p:spPr/>
        <p:txBody>
          <a:bodyPr/>
          <a:lstStyle/>
          <a:p>
            <a:fld id="{386CE63F-9E7F-4C04-9D0D-FCA25A8E9E86}" type="datetime8">
              <a:rPr lang="en-US" smtClean="0"/>
              <a:t>11/2/2021 1:48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25</a:t>
            </a:fld>
            <a:endParaRPr lang="en-US"/>
          </a:p>
        </p:txBody>
      </p:sp>
    </p:spTree>
    <p:extLst>
      <p:ext uri="{BB962C8B-B14F-4D97-AF65-F5344CB8AC3E}">
        <p14:creationId xmlns:p14="http://schemas.microsoft.com/office/powerpoint/2010/main" val="7807023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fr-FR"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Tous droits réservés. MICROSOFT NE FOURNIT AUCUNE GARANTIE, EXPRESSE, IMPLICITE OU LÉGALE, QUANT AU CONTENU DE CETTE PRÉSENTATION.</a:t>
            </a:r>
          </a:p>
        </p:txBody>
      </p:sp>
      <p:sp>
        <p:nvSpPr>
          <p:cNvPr id="6" name="Date Placeholder 5"/>
          <p:cNvSpPr>
            <a:spLocks noGrp="1"/>
          </p:cNvSpPr>
          <p:nvPr>
            <p:ph type="dt" idx="12"/>
          </p:nvPr>
        </p:nvSpPr>
        <p:spPr/>
        <p:txBody>
          <a:bodyPr/>
          <a:lstStyle/>
          <a:p>
            <a:fld id="{72E0C910-0166-48E0-B8EF-5071277A02A8}" type="datetime8">
              <a:rPr lang="en-US" smtClean="0"/>
              <a:t>11/2/2021 1:48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a:p>
        </p:txBody>
      </p:sp>
    </p:spTree>
    <p:extLst>
      <p:ext uri="{BB962C8B-B14F-4D97-AF65-F5344CB8AC3E}">
        <p14:creationId xmlns:p14="http://schemas.microsoft.com/office/powerpoint/2010/main" val="16010896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fr-FR"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Tous droits réservés. MICROSOFT NE FOURNIT AUCUNE GARANTIE, EXPRESSE, IMPLICITE OU LÉGALE, QUANT AU CONTENU DE CETTE PRÉSENTATION.</a:t>
            </a:r>
          </a:p>
        </p:txBody>
      </p:sp>
      <p:sp>
        <p:nvSpPr>
          <p:cNvPr id="6" name="Date Placeholder 5"/>
          <p:cNvSpPr>
            <a:spLocks noGrp="1"/>
          </p:cNvSpPr>
          <p:nvPr>
            <p:ph type="dt" idx="12"/>
          </p:nvPr>
        </p:nvSpPr>
        <p:spPr/>
        <p:txBody>
          <a:bodyPr/>
          <a:lstStyle/>
          <a:p>
            <a:fld id="{E2F19A73-88F5-4B80-A929-CF8E66EE5449}" type="datetime8">
              <a:rPr lang="en-US" smtClean="0"/>
              <a:t>11/2/2021 1:48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a:p>
        </p:txBody>
      </p:sp>
    </p:spTree>
    <p:extLst>
      <p:ext uri="{BB962C8B-B14F-4D97-AF65-F5344CB8AC3E}">
        <p14:creationId xmlns:p14="http://schemas.microsoft.com/office/powerpoint/2010/main" val="7870025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fr-FR"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Tous droits réservés. MICROSOFT NE FOURNIT AUCUNE GARANTIE, EXPRESSE, IMPLICITE OU LÉGALE, QUANT AU CONTENU DE CETTE PRÉSENTATION.</a:t>
            </a:r>
          </a:p>
        </p:txBody>
      </p:sp>
      <p:sp>
        <p:nvSpPr>
          <p:cNvPr id="6" name="Date Placeholder 5"/>
          <p:cNvSpPr>
            <a:spLocks noGrp="1"/>
          </p:cNvSpPr>
          <p:nvPr>
            <p:ph type="dt" idx="1"/>
          </p:nvPr>
        </p:nvSpPr>
        <p:spPr/>
        <p:txBody>
          <a:bodyPr/>
          <a:lstStyle/>
          <a:p>
            <a:fld id="{386CE63F-9E7F-4C04-9D0D-FCA25A8E9E86}" type="datetime8">
              <a:rPr lang="en-US" smtClean="0"/>
              <a:t>11/2/2021 1:48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5</a:t>
            </a:fld>
            <a:endParaRPr lang="en-US"/>
          </a:p>
        </p:txBody>
      </p:sp>
    </p:spTree>
    <p:extLst>
      <p:ext uri="{BB962C8B-B14F-4D97-AF65-F5344CB8AC3E}">
        <p14:creationId xmlns:p14="http://schemas.microsoft.com/office/powerpoint/2010/main" val="24656165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sz="800" b="0" i="0" dirty="0">
                <a:solidFill>
                  <a:srgbClr val="000000"/>
                </a:solidFill>
                <a:effectLst/>
                <a:latin typeface="SegoeUI-Bold"/>
              </a:rPr>
              <a:t>Le cloud </a:t>
            </a:r>
            <a:r>
              <a:rPr lang="fr-FR" sz="800" b="0" i="0" dirty="0" err="1">
                <a:solidFill>
                  <a:srgbClr val="000000"/>
                </a:solidFill>
                <a:effectLst/>
                <a:latin typeface="SegoeUI-Bold"/>
              </a:rPr>
              <a:t>computing</a:t>
            </a:r>
            <a:r>
              <a:rPr lang="fr-FR" sz="800" b="0" i="0" dirty="0">
                <a:solidFill>
                  <a:srgbClr val="000000"/>
                </a:solidFill>
                <a:effectLst/>
                <a:latin typeface="SegoeUI-Bold"/>
              </a:rPr>
              <a:t> est la fourniture de services informatiques (serveurs, stockage, bases de données, réseau, logiciels, analyses, intelligence, etc.) sur Internet (le cloud), permettant une innovation plus rapide, des ressources flexibles et des économies d'échelle. En règle générale, vous ne payez que pour les services cloud que vous utilisez, ce qui vous permet de réduire vos coûts d'exploitation, d'exécuter votre infrastructure plus efficacement et d'évoluer en fonction de l'évolution des besoins de votre entreprise. La société qui fournit ces services est appelée fournisseur de cloud. Certains exemples de fournisseurs sont Microsoft Azure, Amazon Web Services (AWS) et Google Cloud Platform (GCP). Le fournisseur de cloud est responsable du matériel physique requis pour exécuter votre travail et de sa mise à jour. Chaque entreprise est unique et a des besoins différents. Pour répondre à ces besoins, les fournisseurs de cloud </a:t>
            </a:r>
            <a:r>
              <a:rPr lang="fr-FR" sz="800" b="0" i="0" dirty="0" err="1">
                <a:solidFill>
                  <a:srgbClr val="000000"/>
                </a:solidFill>
                <a:effectLst/>
                <a:latin typeface="SegoeUI-Bold"/>
              </a:rPr>
              <a:t>computing</a:t>
            </a:r>
            <a:r>
              <a:rPr lang="fr-FR" sz="800" b="0" i="0" dirty="0">
                <a:solidFill>
                  <a:srgbClr val="000000"/>
                </a:solidFill>
                <a:effectLst/>
                <a:latin typeface="SegoeUI-Bold"/>
              </a:rPr>
              <a:t> proposent une large gamme de services. </a:t>
            </a:r>
          </a:p>
          <a:p>
            <a:r>
              <a:rPr lang="fr-FR" sz="800" b="0" i="0" dirty="0">
                <a:solidFill>
                  <a:srgbClr val="000000"/>
                </a:solidFill>
                <a:effectLst/>
                <a:latin typeface="SegoeUI-Bold"/>
              </a:rPr>
              <a:t>En règle générale, ces services comprennent: </a:t>
            </a:r>
          </a:p>
          <a:p>
            <a:r>
              <a:rPr lang="fr-FR" sz="800" b="0" i="0" dirty="0">
                <a:solidFill>
                  <a:srgbClr val="000000"/>
                </a:solidFill>
                <a:effectLst/>
                <a:latin typeface="SegoeUI-Bold"/>
              </a:rPr>
              <a:t>● La puissance de calcul - comme les serveurs Linux ou les applications Web. </a:t>
            </a:r>
          </a:p>
          <a:p>
            <a:r>
              <a:rPr lang="fr-FR" sz="800" b="0" i="0" dirty="0">
                <a:solidFill>
                  <a:srgbClr val="000000"/>
                </a:solidFill>
                <a:effectLst/>
                <a:latin typeface="SegoeUI-Bold"/>
              </a:rPr>
              <a:t>● Stockage - comme les fichiers et les bases de données. ● Mise en réseau - comme les connexions sécurisées entre le fournisseur de cloud et votre entreprise. </a:t>
            </a:r>
          </a:p>
          <a:p>
            <a:r>
              <a:rPr lang="fr-FR" sz="800" b="0" i="0" dirty="0">
                <a:solidFill>
                  <a:srgbClr val="000000"/>
                </a:solidFill>
                <a:effectLst/>
                <a:latin typeface="SegoeUI-Bold"/>
              </a:rPr>
              <a:t>● Analytics - comme la visualisation des données de télémétrie et de performances. </a:t>
            </a:r>
          </a:p>
          <a:p>
            <a:pPr marL="0" indent="0">
              <a:buFont typeface="Arial" panose="020B0604020202020204" pitchFamily="34" charset="0"/>
              <a:buNone/>
            </a:pPr>
            <a:endParaRPr lang="fr-FR" dirty="0">
              <a:latin typeface="+mn-lt"/>
            </a:endParaRPr>
          </a:p>
          <a:p>
            <a:pPr marL="0" indent="0">
              <a:buFont typeface="Arial" panose="020B0604020202020204" pitchFamily="34" charset="0"/>
              <a:buNone/>
            </a:pPr>
            <a:r>
              <a:rPr lang="fr-FR" dirty="0">
                <a:latin typeface="+mn-lt"/>
              </a:rPr>
              <a:t>Le cloud </a:t>
            </a:r>
            <a:r>
              <a:rPr lang="fr-FR" dirty="0" err="1">
                <a:latin typeface="+mn-lt"/>
              </a:rPr>
              <a:t>computing</a:t>
            </a:r>
            <a:r>
              <a:rPr lang="fr-FR" dirty="0">
                <a:latin typeface="+mn-lt"/>
              </a:rPr>
              <a:t> est :</a:t>
            </a:r>
          </a:p>
          <a:p>
            <a:pPr marL="342900" indent="-342900">
              <a:buFont typeface="Arial" panose="020B0604020202020204" pitchFamily="34" charset="0"/>
              <a:buChar char="•"/>
            </a:pPr>
            <a:r>
              <a:rPr lang="fr-FR" dirty="0">
                <a:latin typeface="+mn-lt"/>
              </a:rPr>
              <a:t>Un modèle d’activation d’un accès à la demande à un pool partagé de ressources informatiques configurables : </a:t>
            </a:r>
            <a:r>
              <a:rPr lang="fr-FR" sz="800" dirty="0">
                <a:solidFill>
                  <a:schemeClr val="accent4"/>
                </a:solidFill>
                <a:latin typeface="+mn-lt"/>
              </a:rPr>
              <a:t>serveurs, réseau, stockage, applications et services</a:t>
            </a:r>
          </a:p>
          <a:p>
            <a:pPr marL="342900" indent="-342900">
              <a:buFont typeface="Arial" panose="020B0604020202020204" pitchFamily="34" charset="0"/>
              <a:buChar char="•"/>
            </a:pPr>
            <a:r>
              <a:rPr lang="fr-FR" dirty="0">
                <a:latin typeface="+mn-lt"/>
              </a:rPr>
              <a:t>Un accès réseau à la demande, omniprésent et pratique</a:t>
            </a:r>
          </a:p>
          <a:p>
            <a:pPr marL="342900" indent="-342900">
              <a:buFont typeface="Arial" panose="020B0604020202020204" pitchFamily="34" charset="0"/>
              <a:buChar char="•"/>
            </a:pPr>
            <a:r>
              <a:rPr lang="fr-FR" dirty="0">
                <a:latin typeface="+mn-lt"/>
              </a:rPr>
              <a:t>Une mise en service et distribution rapides avec un minimum d’effort d’administration ou d’interaction </a:t>
            </a:r>
            <a:br>
              <a:rPr lang="fr-FR" dirty="0">
                <a:latin typeface="+mn-lt"/>
              </a:rPr>
            </a:br>
            <a:r>
              <a:rPr lang="fr-FR" dirty="0">
                <a:latin typeface="+mn-lt"/>
              </a:rPr>
              <a:t>avec le fournisseur de services</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882" b="0" kern="1200" dirty="0">
              <a:solidFill>
                <a:schemeClr val="tx1"/>
              </a:solidFill>
              <a:effectLst/>
              <a:latin typeface="Segoe UI Light" pitchFamily="34" charset="0"/>
              <a:ea typeface="+mn-ea"/>
              <a:cs typeface="+mn-cs"/>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fr-FR" sz="882" b="0" dirty="0">
                <a:solidFill>
                  <a:schemeClr val="tx1"/>
                </a:solidFill>
                <a:latin typeface="Segoe UI Light" pitchFamily="34" charset="0"/>
                <a:ea typeface="+mn-ea"/>
                <a:cs typeface="+mn-cs"/>
              </a:rPr>
              <a:t>Accès aux définitions :</a:t>
            </a:r>
          </a:p>
          <a:p>
            <a:pPr marL="0" marR="0" lvl="0" indent="0" algn="l" defTabSz="914367" rtl="0" eaLnBrk="1" fontAlgn="auto" latinLnBrk="0" hangingPunct="1">
              <a:lnSpc>
                <a:spcPct val="90000"/>
              </a:lnSpc>
              <a:spcBef>
                <a:spcPts val="0"/>
              </a:spcBef>
              <a:spcAft>
                <a:spcPts val="333"/>
              </a:spcAft>
              <a:buClrTx/>
              <a:buSzTx/>
              <a:buFontTx/>
              <a:buNone/>
              <a:tabLst/>
              <a:defRPr/>
            </a:pPr>
            <a:r>
              <a:rPr lang="fr-FR" sz="882" b="0" dirty="0">
                <a:solidFill>
                  <a:schemeClr val="tx1"/>
                </a:solidFill>
                <a:latin typeface="Segoe UI Light" pitchFamily="34" charset="0"/>
                <a:ea typeface="+mn-ea"/>
                <a:cs typeface="+mn-cs"/>
              </a:rPr>
              <a:t>Cloud </a:t>
            </a:r>
            <a:r>
              <a:rPr lang="fr-FR" sz="882" b="0" dirty="0" err="1">
                <a:solidFill>
                  <a:schemeClr val="tx1"/>
                </a:solidFill>
                <a:latin typeface="Segoe UI Light" pitchFamily="34" charset="0"/>
                <a:ea typeface="+mn-ea"/>
                <a:cs typeface="+mn-cs"/>
              </a:rPr>
              <a:t>computing</a:t>
            </a:r>
            <a:r>
              <a:rPr lang="fr-FR" sz="882" b="0" dirty="0">
                <a:solidFill>
                  <a:schemeClr val="tx1"/>
                </a:solidFill>
                <a:latin typeface="Segoe UI Light" pitchFamily="34" charset="0"/>
                <a:ea typeface="+mn-ea"/>
                <a:cs typeface="+mn-cs"/>
              </a:rPr>
              <a:t> : https://azure.microsoft.com/fr-fr/overview/what-is-cloud-computing/</a:t>
            </a:r>
          </a:p>
          <a:p>
            <a:pPr marL="0" marR="0" lvl="0" indent="0" algn="l" defTabSz="914367" rtl="0" eaLnBrk="1" fontAlgn="auto" latinLnBrk="0" hangingPunct="1">
              <a:lnSpc>
                <a:spcPct val="90000"/>
              </a:lnSpc>
              <a:spcBef>
                <a:spcPts val="0"/>
              </a:spcBef>
              <a:spcAft>
                <a:spcPts val="333"/>
              </a:spcAft>
              <a:buClrTx/>
              <a:buSzTx/>
              <a:buFontTx/>
              <a:buNone/>
              <a:tabLst/>
              <a:defRPr/>
            </a:pPr>
            <a:r>
              <a:rPr lang="fr-FR" dirty="0">
                <a:hlinkClick r:id="rId3"/>
              </a:rPr>
              <a:t>NIST : https://csrc.nist.gov/publications/detail/sp/800-145/final</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882" b="0" kern="1200" dirty="0">
              <a:solidFill>
                <a:schemeClr val="tx1"/>
              </a:solidFill>
              <a:effectLst/>
              <a:latin typeface="Segoe UI Light" pitchFamily="34" charset="0"/>
              <a:ea typeface="+mn-ea"/>
              <a:cs typeface="+mn-cs"/>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fr-FR" sz="882" b="1" dirty="0">
                <a:solidFill>
                  <a:schemeClr val="tx1"/>
                </a:solidFill>
                <a:latin typeface="Segoe UI Light" pitchFamily="34" charset="0"/>
                <a:ea typeface="+mn-ea"/>
                <a:cs typeface="+mn-cs"/>
              </a:rPr>
              <a:t>Remarque sur l’ordre du contenu dans </a:t>
            </a:r>
            <a:r>
              <a:rPr lang="fr-FR" sz="882" b="1" dirty="0" err="1">
                <a:solidFill>
                  <a:schemeClr val="tx1"/>
                </a:solidFill>
                <a:latin typeface="Segoe UI Light" pitchFamily="34" charset="0"/>
                <a:ea typeface="+mn-ea"/>
                <a:cs typeface="+mn-cs"/>
              </a:rPr>
              <a:t>Learn</a:t>
            </a:r>
            <a:r>
              <a:rPr lang="fr-FR" sz="882" b="1" dirty="0">
                <a:solidFill>
                  <a:schemeClr val="tx1"/>
                </a:solidFill>
                <a:latin typeface="Segoe UI Light" pitchFamily="34" charset="0"/>
                <a:ea typeface="+mn-ea"/>
                <a:cs typeface="+mn-cs"/>
              </a:rPr>
              <a:t> et </a:t>
            </a:r>
            <a:r>
              <a:rPr lang="fr-FR" sz="882" b="1" dirty="0" err="1">
                <a:solidFill>
                  <a:schemeClr val="tx1"/>
                </a:solidFill>
                <a:latin typeface="Segoe UI Light" pitchFamily="34" charset="0"/>
                <a:ea typeface="+mn-ea"/>
                <a:cs typeface="+mn-cs"/>
              </a:rPr>
              <a:t>SkillPipe</a:t>
            </a:r>
            <a:r>
              <a:rPr lang="fr-FR" sz="882" b="1" dirty="0">
                <a:solidFill>
                  <a:schemeClr val="tx1"/>
                </a:solidFill>
                <a:latin typeface="Segoe UI Light" pitchFamily="34" charset="0"/>
                <a:ea typeface="+mn-ea"/>
                <a:cs typeface="+mn-cs"/>
              </a:rPr>
              <a:t> : </a:t>
            </a:r>
            <a:r>
              <a:rPr lang="fr-FR" sz="882" b="0" dirty="0">
                <a:solidFill>
                  <a:schemeClr val="tx1"/>
                </a:solidFill>
                <a:latin typeface="Segoe UI Light" pitchFamily="34" charset="0"/>
                <a:ea typeface="+mn-ea"/>
                <a:cs typeface="+mn-cs"/>
              </a:rPr>
              <a:t>https://docs.microsoft.com/fr-fr/learn/modules/</a:t>
            </a:r>
            <a:br>
              <a:rPr lang="fr-FR" sz="882" b="0" dirty="0">
                <a:solidFill>
                  <a:schemeClr val="tx1"/>
                </a:solidFill>
                <a:latin typeface="Segoe UI Light" pitchFamily="34" charset="0"/>
                <a:ea typeface="+mn-ea"/>
                <a:cs typeface="+mn-cs"/>
              </a:rPr>
            </a:br>
            <a:r>
              <a:rPr lang="fr-FR" sz="882" b="0" dirty="0">
                <a:solidFill>
                  <a:schemeClr val="tx1"/>
                </a:solidFill>
                <a:latin typeface="Segoe UI Light" pitchFamily="34" charset="0"/>
                <a:ea typeface="+mn-ea"/>
                <a:cs typeface="+mn-cs"/>
              </a:rPr>
              <a:t>intro-to-azure-</a:t>
            </a:r>
            <a:r>
              <a:rPr lang="fr-FR" sz="882" b="0" dirty="0" err="1">
                <a:solidFill>
                  <a:schemeClr val="tx1"/>
                </a:solidFill>
                <a:latin typeface="Segoe UI Light" pitchFamily="34" charset="0"/>
                <a:ea typeface="+mn-ea"/>
                <a:cs typeface="+mn-cs"/>
              </a:rPr>
              <a:t>fundamentals</a:t>
            </a:r>
            <a:r>
              <a:rPr lang="fr-FR" sz="882" b="0" dirty="0">
                <a:solidFill>
                  <a:schemeClr val="tx1"/>
                </a:solidFill>
                <a:latin typeface="Segoe UI Light" pitchFamily="34" charset="0"/>
                <a:ea typeface="+mn-ea"/>
                <a:cs typeface="+mn-cs"/>
              </a:rPr>
              <a:t>/</a:t>
            </a:r>
            <a:r>
              <a:rPr lang="fr-FR" sz="882" b="0" dirty="0" err="1">
                <a:solidFill>
                  <a:schemeClr val="tx1"/>
                </a:solidFill>
                <a:latin typeface="Segoe UI Light" pitchFamily="34" charset="0"/>
                <a:ea typeface="+mn-ea"/>
                <a:cs typeface="+mn-cs"/>
              </a:rPr>
              <a:t>what</a:t>
            </a:r>
            <a:r>
              <a:rPr lang="fr-FR" sz="882" b="0" dirty="0">
                <a:solidFill>
                  <a:schemeClr val="tx1"/>
                </a:solidFill>
                <a:latin typeface="Segoe UI Light" pitchFamily="34" charset="0"/>
                <a:ea typeface="+mn-ea"/>
                <a:cs typeface="+mn-cs"/>
              </a:rPr>
              <a:t>-</a:t>
            </a:r>
            <a:r>
              <a:rPr lang="fr-FR" sz="882" b="0" dirty="0" err="1">
                <a:solidFill>
                  <a:schemeClr val="tx1"/>
                </a:solidFill>
                <a:latin typeface="Segoe UI Light" pitchFamily="34" charset="0"/>
                <a:ea typeface="+mn-ea"/>
                <a:cs typeface="+mn-cs"/>
              </a:rPr>
              <a:t>is</a:t>
            </a:r>
            <a:r>
              <a:rPr lang="fr-FR" sz="882" b="0" dirty="0">
                <a:solidFill>
                  <a:schemeClr val="tx1"/>
                </a:solidFill>
                <a:latin typeface="Segoe UI Light" pitchFamily="34" charset="0"/>
                <a:ea typeface="+mn-ea"/>
                <a:cs typeface="+mn-cs"/>
              </a:rPr>
              <a:t>-cloud-</a:t>
            </a:r>
            <a:r>
              <a:rPr lang="fr-FR" sz="882" b="0" dirty="0" err="1">
                <a:solidFill>
                  <a:schemeClr val="tx1"/>
                </a:solidFill>
                <a:latin typeface="Segoe UI Light" pitchFamily="34" charset="0"/>
                <a:ea typeface="+mn-ea"/>
                <a:cs typeface="+mn-cs"/>
              </a:rPr>
              <a:t>computing</a:t>
            </a:r>
            <a:endParaRPr lang="fr-FR" sz="882" b="0" dirty="0">
              <a:solidFill>
                <a:schemeClr val="tx1"/>
              </a:solidFill>
              <a:latin typeface="Segoe UI Light" pitchFamily="34" charset="0"/>
              <a:ea typeface="+mn-ea"/>
              <a:cs typeface="+mn-cs"/>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fr-FR" sz="882" b="0" dirty="0">
                <a:solidFill>
                  <a:schemeClr val="tx1"/>
                </a:solidFill>
                <a:latin typeface="Segoe UI Light" pitchFamily="34" charset="0"/>
                <a:ea typeface="+mn-ea"/>
                <a:cs typeface="+mn-cs"/>
              </a:rPr>
              <a:t>Quatre diapositives supplémentaires dans </a:t>
            </a:r>
            <a:r>
              <a:rPr lang="fr-FR" sz="882" b="0" dirty="0" err="1">
                <a:solidFill>
                  <a:schemeClr val="tx1"/>
                </a:solidFill>
                <a:latin typeface="Segoe UI Light" pitchFamily="34" charset="0"/>
                <a:ea typeface="+mn-ea"/>
                <a:cs typeface="+mn-cs"/>
              </a:rPr>
              <a:t>Learn</a:t>
            </a:r>
            <a:r>
              <a:rPr lang="fr-FR" sz="882" b="0" dirty="0">
                <a:solidFill>
                  <a:schemeClr val="tx1"/>
                </a:solidFill>
                <a:latin typeface="Segoe UI Light" pitchFamily="34" charset="0"/>
                <a:ea typeface="+mn-ea"/>
                <a:cs typeface="+mn-cs"/>
              </a:rPr>
              <a:t> (et </a:t>
            </a:r>
            <a:r>
              <a:rPr lang="fr-FR" sz="882" b="0" dirty="0" err="1">
                <a:solidFill>
                  <a:schemeClr val="tx1"/>
                </a:solidFill>
                <a:latin typeface="Segoe UI Light" pitchFamily="34" charset="0"/>
                <a:ea typeface="+mn-ea"/>
                <a:cs typeface="+mn-cs"/>
              </a:rPr>
              <a:t>SkillPipe</a:t>
            </a:r>
            <a:r>
              <a:rPr lang="fr-FR" sz="882" b="0" dirty="0">
                <a:solidFill>
                  <a:schemeClr val="tx1"/>
                </a:solidFill>
                <a:latin typeface="Segoe UI Light" pitchFamily="34" charset="0"/>
                <a:ea typeface="+mn-ea"/>
                <a:cs typeface="+mn-cs"/>
              </a:rPr>
              <a:t>) présentent une introduction générale à Azure :</a:t>
            </a:r>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fr-FR" sz="882" b="0" dirty="0">
                <a:solidFill>
                  <a:schemeClr val="tx1"/>
                </a:solidFill>
                <a:latin typeface="Segoe UI Light" pitchFamily="34" charset="0"/>
                <a:ea typeface="+mn-ea"/>
                <a:cs typeface="+mn-cs"/>
              </a:rPr>
              <a:t>Qu’est-ce qu’Azure ? https://docs.microsoft.com/fr-fr/learn/modules/intro-to-azure-fundamentals/what-is-microsoft-azure</a:t>
            </a:r>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fr-FR" sz="882" b="0" dirty="0">
                <a:solidFill>
                  <a:schemeClr val="tx1"/>
                </a:solidFill>
                <a:latin typeface="Segoe UI Light" pitchFamily="34" charset="0"/>
                <a:ea typeface="+mn-ea"/>
                <a:cs typeface="+mn-cs"/>
              </a:rPr>
              <a:t>Visite guidée des services Azure https://docs.microsoft.com/fr-fr/learn/modules/intro-to-azure-fundamentals/tour-of-azure-services</a:t>
            </a:r>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fr-FR" sz="882" b="0" dirty="0">
                <a:solidFill>
                  <a:schemeClr val="tx1"/>
                </a:solidFill>
                <a:latin typeface="Segoe UI Light" pitchFamily="34" charset="0"/>
                <a:ea typeface="+mn-ea"/>
                <a:cs typeface="+mn-cs"/>
              </a:rPr>
              <a:t>Bien démarrer avec les comptes Azure https://docs.microsoft.com/fr-fr/learn/modules/intro-to-azure-fundamentals/get-started-with-azure-accounts</a:t>
            </a:r>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fr-FR" b="0" dirty="0"/>
              <a:t>Présentation de l’étude de cas</a:t>
            </a:r>
            <a:r>
              <a:rPr lang="fr-FR" sz="882" b="0" dirty="0">
                <a:solidFill>
                  <a:schemeClr val="tx1"/>
                </a:solidFill>
                <a:latin typeface="Segoe UI Light" pitchFamily="34" charset="0"/>
                <a:ea typeface="+mn-ea"/>
                <a:cs typeface="+mn-cs"/>
              </a:rPr>
              <a:t> (</a:t>
            </a:r>
            <a:r>
              <a:rPr lang="fr-FR" sz="882" b="0" dirty="0" err="1">
                <a:solidFill>
                  <a:schemeClr val="tx1"/>
                </a:solidFill>
                <a:latin typeface="Segoe UI Light" pitchFamily="34" charset="0"/>
                <a:ea typeface="+mn-ea"/>
                <a:cs typeface="+mn-cs"/>
              </a:rPr>
              <a:t>Tailwind</a:t>
            </a:r>
            <a:r>
              <a:rPr lang="fr-FR" sz="882" b="0" dirty="0">
                <a:solidFill>
                  <a:schemeClr val="tx1"/>
                </a:solidFill>
                <a:latin typeface="Segoe UI Light" pitchFamily="34" charset="0"/>
                <a:ea typeface="+mn-ea"/>
                <a:cs typeface="+mn-cs"/>
              </a:rPr>
              <a:t> Traders)s https://docs.microsoft.com/fr-fr/learn/modules/intro-to-azure-fundamentals/case-study-introduction</a:t>
            </a:r>
            <a:br>
              <a:rPr lang="fr-FR" sz="882" b="0" dirty="0">
                <a:solidFill>
                  <a:schemeClr val="tx1"/>
                </a:solidFill>
                <a:latin typeface="Segoe UI Light" pitchFamily="34" charset="0"/>
                <a:ea typeface="+mn-ea"/>
                <a:cs typeface="+mn-cs"/>
              </a:rPr>
            </a:br>
            <a:br>
              <a:rPr lang="fr-FR" sz="882" b="0" dirty="0">
                <a:solidFill>
                  <a:schemeClr val="tx1"/>
                </a:solidFill>
                <a:latin typeface="Segoe UI Light" pitchFamily="34" charset="0"/>
                <a:ea typeface="+mn-ea"/>
                <a:cs typeface="+mn-cs"/>
              </a:rPr>
            </a:br>
            <a:r>
              <a:rPr lang="fr-FR" b="0" i="0" dirty="0">
                <a:solidFill>
                  <a:srgbClr val="171717"/>
                </a:solidFill>
                <a:latin typeface="Segoe UI" panose="020B0502040204020203" pitchFamily="34" charset="0"/>
                <a:ea typeface="+mn-ea"/>
                <a:cs typeface="+mn-cs"/>
              </a:rPr>
              <a:t>Tout au long des parcours d’apprentissage des notions fondamentales d’Azure, nous prendrons comme exemple  </a:t>
            </a:r>
            <a:r>
              <a:rPr lang="fr-FR" b="0" i="0" u="none" strike="noStrike" dirty="0" err="1">
                <a:solidFill>
                  <a:srgbClr val="171717"/>
                </a:solidFill>
                <a:latin typeface="Segoe UI" panose="020B0502040204020203" pitchFamily="34" charset="0"/>
                <a:ea typeface="+mn-ea"/>
                <a:cs typeface="+mn-cs"/>
                <a:hlinkClick r:id="rId4"/>
              </a:rPr>
              <a:t>Tailwind</a:t>
            </a:r>
            <a:r>
              <a:rPr lang="fr-FR" b="0" i="0" u="none" strike="noStrike" dirty="0">
                <a:solidFill>
                  <a:srgbClr val="171717"/>
                </a:solidFill>
                <a:latin typeface="Segoe UI" panose="020B0502040204020203" pitchFamily="34" charset="0"/>
                <a:ea typeface="+mn-ea"/>
                <a:cs typeface="+mn-cs"/>
                <a:hlinkClick r:id="rId4"/>
              </a:rPr>
              <a:t> Traders</a:t>
            </a:r>
            <a:r>
              <a:rPr lang="fr-FR" b="0" i="0" dirty="0">
                <a:solidFill>
                  <a:srgbClr val="171717"/>
                </a:solidFill>
                <a:latin typeface="Segoe UI" panose="020B0502040204020203" pitchFamily="34" charset="0"/>
                <a:ea typeface="+mn-ea"/>
                <a:cs typeface="+mn-cs"/>
              </a:rPr>
              <a:t>, entreprise commerciale fictive spécialisée dans l’amélioration de l’habitat. Elle a des points de vente de matériel dans le monde entier et en ligne. Les scénarios sont disponibles </a:t>
            </a:r>
            <a:br>
              <a:rPr lang="fr-FR" b="0" i="0" dirty="0">
                <a:solidFill>
                  <a:srgbClr val="171717"/>
                </a:solidFill>
                <a:latin typeface="Segoe UI" panose="020B0502040204020203" pitchFamily="34" charset="0"/>
                <a:ea typeface="+mn-ea"/>
                <a:cs typeface="+mn-cs"/>
              </a:rPr>
            </a:br>
            <a:r>
              <a:rPr lang="fr-FR" b="0" i="0" dirty="0">
                <a:solidFill>
                  <a:srgbClr val="171717"/>
                </a:solidFill>
                <a:latin typeface="Segoe UI" panose="020B0502040204020203" pitchFamily="34" charset="0"/>
                <a:ea typeface="+mn-ea"/>
                <a:cs typeface="+mn-cs"/>
              </a:rPr>
              <a:t>à la fois dans le contenu </a:t>
            </a:r>
            <a:r>
              <a:rPr lang="fr-FR" b="0" i="0" dirty="0" err="1">
                <a:solidFill>
                  <a:srgbClr val="171717"/>
                </a:solidFill>
                <a:latin typeface="Segoe UI" panose="020B0502040204020203" pitchFamily="34" charset="0"/>
                <a:ea typeface="+mn-ea"/>
                <a:cs typeface="+mn-cs"/>
              </a:rPr>
              <a:t>SkillPipe</a:t>
            </a:r>
            <a:r>
              <a:rPr lang="fr-FR" b="0" i="0" dirty="0">
                <a:solidFill>
                  <a:srgbClr val="171717"/>
                </a:solidFill>
                <a:latin typeface="Segoe UI" panose="020B0502040204020203" pitchFamily="34" charset="0"/>
                <a:ea typeface="+mn-ea"/>
                <a:cs typeface="+mn-cs"/>
              </a:rPr>
              <a:t> et </a:t>
            </a:r>
            <a:r>
              <a:rPr lang="fr-FR" b="0" i="0" dirty="0" err="1">
                <a:solidFill>
                  <a:srgbClr val="171717"/>
                </a:solidFill>
                <a:latin typeface="Segoe UI" panose="020B0502040204020203" pitchFamily="34" charset="0"/>
                <a:ea typeface="+mn-ea"/>
                <a:cs typeface="+mn-cs"/>
              </a:rPr>
              <a:t>Learn</a:t>
            </a:r>
            <a:r>
              <a:rPr lang="fr-FR" b="0" i="0" dirty="0">
                <a:solidFill>
                  <a:srgbClr val="171717"/>
                </a:solidFill>
                <a:latin typeface="Segoe UI" panose="020B0502040204020203" pitchFamily="34" charset="0"/>
                <a:ea typeface="+mn-ea"/>
                <a:cs typeface="+mn-cs"/>
              </a:rPr>
              <a:t>.</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fr-FR"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Tous droits réservés. MICROSOFT NE FOURNIT AUCUNE GARANTIE, EXPRESSE, IMPLICITE OU LÉGALE, QUANT AU CONTENU DE CETTE PRÉSENTATION.</a:t>
            </a:r>
          </a:p>
        </p:txBody>
      </p:sp>
      <p:sp>
        <p:nvSpPr>
          <p:cNvPr id="6" name="Date Placeholder 5"/>
          <p:cNvSpPr>
            <a:spLocks noGrp="1"/>
          </p:cNvSpPr>
          <p:nvPr>
            <p:ph type="dt" idx="1"/>
          </p:nvPr>
        </p:nvSpPr>
        <p:spPr/>
        <p:txBody>
          <a:bodyPr/>
          <a:lstStyle/>
          <a:p>
            <a:fld id="{386CE63F-9E7F-4C04-9D0D-FCA25A8E9E86}" type="datetime8">
              <a:rPr lang="en-US" smtClean="0"/>
              <a:t>11/2/2021 1:48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6</a:t>
            </a:fld>
            <a:endParaRPr lang="en-US"/>
          </a:p>
        </p:txBody>
      </p:sp>
    </p:spTree>
    <p:extLst>
      <p:ext uri="{BB962C8B-B14F-4D97-AF65-F5344CB8AC3E}">
        <p14:creationId xmlns:p14="http://schemas.microsoft.com/office/powerpoint/2010/main" val="2796014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sz="900" b="0" i="0" u="none" strike="noStrike" dirty="0">
                <a:solidFill>
                  <a:schemeClr val="tx1"/>
                </a:solidFill>
                <a:latin typeface="Segoe UI Light" pitchFamily="34" charset="0"/>
                <a:ea typeface="+mn-ea"/>
                <a:cs typeface="+mn-cs"/>
              </a:rPr>
              <a:t>Qu’entend-on par cloud public, privé et hybride ? - https://azure.microsoft.com/fr-fr/overview/what-are-private-public-hybrid-clouds/</a:t>
            </a:r>
          </a:p>
          <a:p>
            <a:endParaRPr lang="en-US" sz="900" b="0" i="0" u="none" strike="noStrike" kern="1200" dirty="0">
              <a:solidFill>
                <a:schemeClr val="tx1"/>
              </a:solidFill>
              <a:effectLst/>
              <a:latin typeface="Segoe UI Light" pitchFamily="34" charset="0"/>
              <a:ea typeface="+mn-ea"/>
              <a:cs typeface="+mn-cs"/>
            </a:endParaRPr>
          </a:p>
          <a:p>
            <a:r>
              <a:rPr lang="fr-FR" sz="900" b="1" i="0" u="none" strike="noStrike" dirty="0">
                <a:solidFill>
                  <a:schemeClr val="tx1"/>
                </a:solidFill>
                <a:latin typeface="Segoe UI Light" pitchFamily="34" charset="0"/>
                <a:ea typeface="+mn-ea"/>
                <a:cs typeface="+mn-cs"/>
              </a:rPr>
              <a:t>Remarque sur l’ordre du contenu dans </a:t>
            </a:r>
            <a:r>
              <a:rPr lang="fr-FR" sz="900" b="1" i="0" u="none" strike="noStrike" dirty="0" err="1">
                <a:solidFill>
                  <a:schemeClr val="tx1"/>
                </a:solidFill>
                <a:latin typeface="Segoe UI Light" pitchFamily="34" charset="0"/>
                <a:ea typeface="+mn-ea"/>
                <a:cs typeface="+mn-cs"/>
              </a:rPr>
              <a:t>Learn</a:t>
            </a:r>
            <a:r>
              <a:rPr lang="fr-FR" sz="900" b="1" i="0" u="none" strike="noStrike" dirty="0">
                <a:solidFill>
                  <a:schemeClr val="tx1"/>
                </a:solidFill>
                <a:latin typeface="Segoe UI Light" pitchFamily="34" charset="0"/>
                <a:ea typeface="+mn-ea"/>
                <a:cs typeface="+mn-cs"/>
              </a:rPr>
              <a:t> et </a:t>
            </a:r>
            <a:r>
              <a:rPr lang="fr-FR" sz="900" b="1" i="0" u="none" strike="noStrike" dirty="0" err="1">
                <a:solidFill>
                  <a:schemeClr val="tx1"/>
                </a:solidFill>
                <a:latin typeface="Segoe UI Light" pitchFamily="34" charset="0"/>
                <a:ea typeface="+mn-ea"/>
                <a:cs typeface="+mn-cs"/>
              </a:rPr>
              <a:t>SkillPipe</a:t>
            </a:r>
            <a:r>
              <a:rPr lang="fr-FR" sz="900" b="1" i="0" u="none" strike="noStrike" dirty="0">
                <a:solidFill>
                  <a:schemeClr val="tx1"/>
                </a:solidFill>
                <a:latin typeface="Segoe UI Light" pitchFamily="34" charset="0"/>
                <a:ea typeface="+mn-ea"/>
                <a:cs typeface="+mn-cs"/>
              </a:rPr>
              <a:t> : </a:t>
            </a:r>
          </a:p>
          <a:p>
            <a:pPr marL="171450" indent="-171450">
              <a:buFont typeface="Arial" panose="020B0604020202020204" pitchFamily="34" charset="0"/>
              <a:buChar char="•"/>
            </a:pPr>
            <a:r>
              <a:rPr lang="fr-FR" sz="900" b="0" i="0" u="none" strike="noStrike" dirty="0">
                <a:solidFill>
                  <a:schemeClr val="tx1"/>
                </a:solidFill>
                <a:latin typeface="Segoe UI Light" pitchFamily="34" charset="0"/>
                <a:ea typeface="+mn-ea"/>
                <a:cs typeface="+mn-cs"/>
              </a:rPr>
              <a:t>Diapositives 7-10 https://docs.microsoft.com/fr-fr/learn/modules/fundamental-azure-concepts/types-of-cloud-computing</a:t>
            </a:r>
          </a:p>
          <a:p>
            <a:endParaRPr lang="en-US" sz="900" b="0" i="0" u="none" strike="noStrike" kern="1200" dirty="0">
              <a:solidFill>
                <a:schemeClr val="tx1"/>
              </a:solidFill>
              <a:effectLst/>
              <a:latin typeface="Segoe UI Light" pitchFamily="34" charset="0"/>
              <a:ea typeface="+mn-ea"/>
              <a:cs typeface="+mn-cs"/>
            </a:endParaRPr>
          </a:p>
          <a:p>
            <a:r>
              <a:rPr lang="fr-FR" sz="900" b="0" i="0" u="none" strike="noStrike" dirty="0">
                <a:solidFill>
                  <a:schemeClr val="tx1"/>
                </a:solidFill>
                <a:latin typeface="Segoe UI Light" pitchFamily="34" charset="0"/>
                <a:ea typeface="+mn-ea"/>
                <a:cs typeface="+mn-cs"/>
              </a:rPr>
              <a:t>Que sont les </a:t>
            </a:r>
            <a:r>
              <a:rPr lang="fr-FR" sz="900" b="0" i="0" u="none" strike="noStrike" dirty="0" err="1">
                <a:solidFill>
                  <a:schemeClr val="tx1"/>
                </a:solidFill>
                <a:latin typeface="Segoe UI Light" pitchFamily="34" charset="0"/>
                <a:ea typeface="+mn-ea"/>
                <a:cs typeface="+mn-cs"/>
              </a:rPr>
              <a:t>clouds</a:t>
            </a:r>
            <a:r>
              <a:rPr lang="fr-FR" sz="900" b="0" i="0" u="none" strike="noStrike" dirty="0">
                <a:solidFill>
                  <a:schemeClr val="tx1"/>
                </a:solidFill>
                <a:latin typeface="Segoe UI Light" pitchFamily="34" charset="0"/>
                <a:ea typeface="+mn-ea"/>
                <a:cs typeface="+mn-cs"/>
              </a:rPr>
              <a:t> publics, privés et hybrides ? - https://azure.microsoft.com/en-us/overview/what-are-private-public-hybrid-clouds/</a:t>
            </a:r>
          </a:p>
          <a:p>
            <a:endParaRPr lang="fr-FR" sz="900" b="0" i="0" u="none" strike="noStrike" dirty="0">
              <a:solidFill>
                <a:schemeClr val="tx1"/>
              </a:solidFill>
              <a:latin typeface="Segoe UI Light" pitchFamily="34" charset="0"/>
              <a:ea typeface="+mn-ea"/>
              <a:cs typeface="+mn-cs"/>
            </a:endParaRPr>
          </a:p>
          <a:p>
            <a:r>
              <a:rPr lang="fr-FR" sz="900" b="0" i="0" dirty="0">
                <a:solidFill>
                  <a:srgbClr val="000000"/>
                </a:solidFill>
                <a:effectLst/>
                <a:latin typeface="SegoeUI"/>
              </a:rPr>
              <a:t>Un cloud public appartient au fournisseur de services cloud (également appelé fournisseur d'hébergement). Il fournit des ressources et des services à plusieurs organisations et utilisateurs, qui se connectent au service cloud via une connexion réseau sécurisée, généralement via Internet.</a:t>
            </a:r>
          </a:p>
          <a:p>
            <a:r>
              <a:rPr lang="fr-FR" sz="900" b="0" i="0" dirty="0">
                <a:solidFill>
                  <a:srgbClr val="000000"/>
                </a:solidFill>
                <a:effectLst/>
                <a:latin typeface="SegoeUI"/>
              </a:rPr>
              <a:t>Les modèles de cloud public présentent les caractéristiques suivantes:</a:t>
            </a:r>
          </a:p>
          <a:p>
            <a:endParaRPr lang="fr-FR" sz="900" b="0" i="0" dirty="0">
              <a:solidFill>
                <a:srgbClr val="000000"/>
              </a:solidFill>
              <a:effectLst/>
              <a:latin typeface="SegoeUI"/>
            </a:endParaRPr>
          </a:p>
          <a:p>
            <a:r>
              <a:rPr lang="fr-FR" sz="900" b="0" i="0" dirty="0">
                <a:solidFill>
                  <a:srgbClr val="000000"/>
                </a:solidFill>
                <a:effectLst/>
                <a:latin typeface="SegoeUI"/>
              </a:rPr>
              <a:t>● Propriété. Il s'agit des ressources utilisées par une organisation ou un utilisateur final. Les exemples incluent le stockage et la puissance de traitement. Les ressources n'appartiennent pas à l'organisation qui les utilise, mais appartiennent et sont gérées par un tiers tel que le fournisseur de services cloud.</a:t>
            </a:r>
          </a:p>
          <a:p>
            <a:r>
              <a:rPr lang="fr-FR" sz="900" b="0" i="0" dirty="0">
                <a:solidFill>
                  <a:srgbClr val="000000"/>
                </a:solidFill>
                <a:effectLst/>
                <a:latin typeface="SegoeUI"/>
              </a:rPr>
              <a:t>● Utilisateurs finaux multiples. Les modes de cloud public peuvent mettre leurs ressources à la disposition de plusieurs organisations.</a:t>
            </a:r>
          </a:p>
          <a:p>
            <a:r>
              <a:rPr lang="fr-FR" sz="900" b="0" i="0" dirty="0">
                <a:solidFill>
                  <a:srgbClr val="000000"/>
                </a:solidFill>
                <a:effectLst/>
                <a:latin typeface="SegoeUI"/>
              </a:rPr>
              <a:t>● Accès public. Cela donne accès au public.</a:t>
            </a:r>
          </a:p>
          <a:p>
            <a:r>
              <a:rPr lang="fr-FR" sz="900" b="0" i="0" dirty="0">
                <a:solidFill>
                  <a:srgbClr val="000000"/>
                </a:solidFill>
                <a:effectLst/>
                <a:latin typeface="SegoeUI"/>
              </a:rPr>
              <a:t>● Disponibilité. Il s'agit du modèle de déploiement de type cloud le plus courant.</a:t>
            </a:r>
          </a:p>
          <a:p>
            <a:r>
              <a:rPr lang="fr-FR" sz="900" b="0" i="0" dirty="0">
                <a:solidFill>
                  <a:srgbClr val="000000"/>
                </a:solidFill>
                <a:effectLst/>
                <a:latin typeface="SegoeUI"/>
              </a:rPr>
              <a:t>● Connectivité. Les utilisateurs et les organisations sont généralement connectés au cloud public via Internet à l'aide d'un navigateur Web.</a:t>
            </a:r>
          </a:p>
          <a:p>
            <a:r>
              <a:rPr lang="fr-FR" sz="900" b="0" i="0" dirty="0">
                <a:solidFill>
                  <a:srgbClr val="000000"/>
                </a:solidFill>
                <a:effectLst/>
                <a:latin typeface="SegoeUI"/>
              </a:rPr>
              <a:t>● Compétences. Les </a:t>
            </a:r>
            <a:r>
              <a:rPr lang="fr-FR" sz="900" b="0" i="0" dirty="0" err="1">
                <a:solidFill>
                  <a:srgbClr val="000000"/>
                </a:solidFill>
                <a:effectLst/>
                <a:latin typeface="SegoeUI"/>
              </a:rPr>
              <a:t>clouds</a:t>
            </a:r>
            <a:r>
              <a:rPr lang="fr-FR" sz="900" b="0" i="0" dirty="0">
                <a:solidFill>
                  <a:srgbClr val="000000"/>
                </a:solidFill>
                <a:effectLst/>
                <a:latin typeface="SegoeUI"/>
              </a:rPr>
              <a:t> publics ne nécessitent pas de connaissances techniques approfondies pour configurer et utiliser ses ressources. Avec un cloud public, il n'y a pas de matériel local à gérer ou à maintenir à jour; tout fonctionne sur le matériel du fournisseur de cloud. Dans certains cas, les utilisateurs du cloud peuvent économiser des coûts supplémentaires en partageant des ressources informatiques avec d'autres utilisateurs du cloud.</a:t>
            </a:r>
          </a:p>
          <a:p>
            <a:endParaRPr lang="fr-FR" sz="900" b="0" i="0" dirty="0">
              <a:solidFill>
                <a:srgbClr val="000000"/>
              </a:solidFill>
              <a:effectLst/>
              <a:latin typeface="SegoeUI"/>
            </a:endParaRPr>
          </a:p>
          <a:p>
            <a:r>
              <a:rPr lang="fr-FR" sz="900" b="0" i="0" dirty="0">
                <a:solidFill>
                  <a:srgbClr val="000000"/>
                </a:solidFill>
                <a:effectLst/>
                <a:latin typeface="SegoeUI"/>
              </a:rPr>
              <a:t>Un scénario d'utilisation courant consiste à déployer une application Web ou un site de blog sur du matériel et des ressources appartenant à un fournisseur de cloud. L'utilisation d'un cloud public dans ce scénario permet aux utilisateurs du cloud de créer rapidement leur site Web ou leur blog, puis de se concentrer sur la maintenance du site sans avoir à se soucier de l'achat, de la gestion ou de la maintenance du matériel sur lequel il s'exécute. Les entreprises peuvent utiliser plusieurs fournisseurs de services de cloud public à différentes échelles. Microsoft Azure est un exemple de fournisseur de cloud public.</a:t>
            </a:r>
          </a:p>
          <a:p>
            <a:endParaRPr lang="fr-FR" sz="900" b="0" i="0" dirty="0">
              <a:solidFill>
                <a:srgbClr val="000000"/>
              </a:solidFill>
              <a:effectLst/>
              <a:latin typeface="SegoeUI"/>
            </a:endParaRPr>
          </a:p>
          <a:p>
            <a:r>
              <a:rPr lang="fr-FR" sz="900" b="0" i="0" dirty="0">
                <a:solidFill>
                  <a:srgbClr val="000000"/>
                </a:solidFill>
                <a:effectLst/>
                <a:latin typeface="SegoeUI"/>
              </a:rPr>
              <a:t>Que sont les </a:t>
            </a:r>
            <a:r>
              <a:rPr lang="fr-FR" sz="900" b="0" i="0" dirty="0" err="1">
                <a:solidFill>
                  <a:srgbClr val="000000"/>
                </a:solidFill>
                <a:effectLst/>
                <a:latin typeface="SegoeUI"/>
              </a:rPr>
              <a:t>clouds</a:t>
            </a:r>
            <a:r>
              <a:rPr lang="fr-FR" sz="900" b="0" i="0" dirty="0">
                <a:solidFill>
                  <a:srgbClr val="000000"/>
                </a:solidFill>
                <a:effectLst/>
                <a:latin typeface="SegoeUI"/>
              </a:rPr>
              <a:t> publics, privés et hybrides? - https://azure.microsoft.com/en-us/overview/what-are-private-public-hybrid-clouds/</a:t>
            </a:r>
            <a:endParaRPr lang="en-IE" sz="900" b="0" i="0" u="none" strike="noStrike" kern="1200" dirty="0">
              <a:solidFill>
                <a:schemeClr val="tx1"/>
              </a:solidFill>
              <a:effectLst/>
              <a:latin typeface="Segoe UI Light" pitchFamily="34" charset="0"/>
              <a:ea typeface="+mn-ea"/>
              <a:cs typeface="+mn-cs"/>
            </a:endParaRPr>
          </a:p>
          <a:p>
            <a:endParaRPr lang="fr-FR" sz="900" b="0" i="0" u="none" strike="noStrike" dirty="0">
              <a:solidFill>
                <a:schemeClr val="tx1"/>
              </a:solidFill>
              <a:latin typeface="Segoe UI Light" pitchFamily="34" charset="0"/>
              <a:ea typeface="+mn-ea"/>
              <a:cs typeface="+mn-cs"/>
            </a:endParaRPr>
          </a:p>
          <a:p>
            <a:endParaRPr lang="en-IE" sz="900" b="0" i="0" u="none" strike="noStrike"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fr-FR"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Tous droits réservés. MICROSOFT NE FOURNIT AUCUNE GARANTIE, EXPRESSE, IMPLICITE OU LÉGALE, QUANT AU CONTENU DE CETTE PRÉSENTATION.</a:t>
            </a:r>
          </a:p>
        </p:txBody>
      </p:sp>
      <p:sp>
        <p:nvSpPr>
          <p:cNvPr id="6" name="Date Placeholder 5"/>
          <p:cNvSpPr>
            <a:spLocks noGrp="1"/>
          </p:cNvSpPr>
          <p:nvPr>
            <p:ph type="dt" idx="12"/>
          </p:nvPr>
        </p:nvSpPr>
        <p:spPr/>
        <p:txBody>
          <a:bodyPr/>
          <a:lstStyle/>
          <a:p>
            <a:fld id="{9427A7F7-BB1E-479D-AFAA-B52F4D0C99F2}" type="datetime8">
              <a:rPr lang="en-US" smtClean="0"/>
              <a:t>11/2/2021 1:48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a:p>
        </p:txBody>
      </p:sp>
    </p:spTree>
    <p:extLst>
      <p:ext uri="{BB962C8B-B14F-4D97-AF65-F5344CB8AC3E}">
        <p14:creationId xmlns:p14="http://schemas.microsoft.com/office/powerpoint/2010/main" val="3724728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indent="-457200">
              <a:buFont typeface="Arial" panose="020B0604020202020204" pitchFamily="34" charset="0"/>
              <a:buChar char="•"/>
            </a:pPr>
            <a:r>
              <a:rPr lang="fr-FR" sz="2400" dirty="0"/>
              <a:t>Détenu et exploité par l’organisation qui utilise les ressources cloud. </a:t>
            </a:r>
          </a:p>
          <a:p>
            <a:pPr marL="457200" indent="-457200">
              <a:buFont typeface="Arial" panose="020B0604020202020204" pitchFamily="34" charset="0"/>
              <a:buChar char="•"/>
            </a:pPr>
            <a:r>
              <a:rPr lang="fr-FR" sz="2400" dirty="0"/>
              <a:t>Une organisation crée un environnement cloud dans son centre de données.</a:t>
            </a:r>
          </a:p>
          <a:p>
            <a:pPr marL="457200" indent="-457200">
              <a:buFont typeface="Arial" panose="020B0604020202020204" pitchFamily="34" charset="0"/>
              <a:buChar char="•"/>
            </a:pPr>
            <a:r>
              <a:rPr lang="fr-FR" sz="2400" dirty="0"/>
              <a:t>Accès en libre-service aux ressources de calcul fournies aux utilisateurs au sein de l’organisation. </a:t>
            </a:r>
          </a:p>
          <a:p>
            <a:pPr marL="457200" indent="-457200">
              <a:buFont typeface="Arial" panose="020B0604020202020204" pitchFamily="34" charset="0"/>
              <a:buChar char="•"/>
            </a:pPr>
            <a:r>
              <a:rPr lang="fr-FR" sz="2400" dirty="0"/>
              <a:t>L’organisation est responsable de l’exploitation des services qu’elle fournit.</a:t>
            </a:r>
          </a:p>
          <a:p>
            <a:endParaRPr lang="en-IE" sz="900" b="0" i="0" u="none" strike="noStrike" kern="1200" dirty="0">
              <a:solidFill>
                <a:schemeClr val="tx1"/>
              </a:solidFill>
              <a:effectLst/>
              <a:latin typeface="Segoe UI Light" pitchFamily="34" charset="0"/>
              <a:ea typeface="+mn-ea"/>
              <a:cs typeface="+mn-cs"/>
            </a:endParaRPr>
          </a:p>
          <a:p>
            <a:r>
              <a:rPr lang="fr-FR" sz="900" b="1" i="0" u="none" strike="noStrike" dirty="0">
                <a:solidFill>
                  <a:schemeClr val="tx1"/>
                </a:solidFill>
                <a:latin typeface="Segoe UI Light" pitchFamily="34" charset="0"/>
                <a:ea typeface="+mn-ea"/>
                <a:cs typeface="+mn-cs"/>
              </a:rPr>
              <a:t>Remarque sur l’ordre du contenu dans </a:t>
            </a:r>
            <a:r>
              <a:rPr lang="fr-FR" sz="900" b="1" i="0" u="none" strike="noStrike" dirty="0" err="1">
                <a:solidFill>
                  <a:schemeClr val="tx1"/>
                </a:solidFill>
                <a:latin typeface="Segoe UI Light" pitchFamily="34" charset="0"/>
                <a:ea typeface="+mn-ea"/>
                <a:cs typeface="+mn-cs"/>
              </a:rPr>
              <a:t>Learn</a:t>
            </a:r>
            <a:r>
              <a:rPr lang="fr-FR" sz="900" b="1" i="0" u="none" strike="noStrike" dirty="0">
                <a:solidFill>
                  <a:schemeClr val="tx1"/>
                </a:solidFill>
                <a:latin typeface="Segoe UI Light" pitchFamily="34" charset="0"/>
                <a:ea typeface="+mn-ea"/>
                <a:cs typeface="+mn-cs"/>
              </a:rPr>
              <a:t> et </a:t>
            </a:r>
            <a:r>
              <a:rPr lang="fr-FR" sz="900" b="1" i="0" u="none" strike="noStrike" dirty="0" err="1">
                <a:solidFill>
                  <a:schemeClr val="tx1"/>
                </a:solidFill>
                <a:latin typeface="Segoe UI Light" pitchFamily="34" charset="0"/>
                <a:ea typeface="+mn-ea"/>
                <a:cs typeface="+mn-cs"/>
              </a:rPr>
              <a:t>SkillPipe</a:t>
            </a:r>
            <a:r>
              <a:rPr lang="fr-FR" sz="900" b="1" i="0" u="none" strike="noStrike" dirty="0">
                <a:solidFill>
                  <a:schemeClr val="tx1"/>
                </a:solidFill>
                <a:latin typeface="Segoe UI Light" pitchFamily="34" charset="0"/>
                <a:ea typeface="+mn-ea"/>
                <a:cs typeface="+mn-cs"/>
              </a:rPr>
              <a:t> : </a:t>
            </a:r>
          </a:p>
          <a:p>
            <a:pPr marL="171450" indent="-171450">
              <a:buFont typeface="Arial" panose="020B0604020202020204" pitchFamily="34" charset="0"/>
              <a:buChar char="•"/>
            </a:pPr>
            <a:r>
              <a:rPr lang="fr-FR" sz="900" b="0" i="0" u="none" strike="noStrike" dirty="0">
                <a:solidFill>
                  <a:schemeClr val="tx1"/>
                </a:solidFill>
                <a:latin typeface="Segoe UI Light" pitchFamily="34" charset="0"/>
                <a:ea typeface="+mn-ea"/>
                <a:cs typeface="+mn-cs"/>
              </a:rPr>
              <a:t>Diapositives 7-10 https://docs.microsoft.com/fr-fr/learn/modules/fundamental-azure-concepts/types-of-cloud-computing</a:t>
            </a:r>
          </a:p>
          <a:p>
            <a:endParaRPr lang="en-IE" sz="900" b="0" i="0" u="none" strike="noStrike" kern="1200" dirty="0">
              <a:solidFill>
                <a:schemeClr val="tx1"/>
              </a:solidFill>
              <a:effectLst/>
              <a:latin typeface="Segoe UI Light" pitchFamily="34" charset="0"/>
              <a:ea typeface="+mn-ea"/>
              <a:cs typeface="+mn-cs"/>
            </a:endParaRPr>
          </a:p>
          <a:p>
            <a:r>
              <a:rPr lang="fr-FR" sz="900" b="0" i="0" dirty="0">
                <a:solidFill>
                  <a:srgbClr val="000000"/>
                </a:solidFill>
                <a:effectLst/>
                <a:latin typeface="SegoeUI"/>
              </a:rPr>
              <a:t>Un cloud privé est détenu et exploité par l'organisation qui utilise les ressources de ce cloud. Ils créent un environnement cloud dans leur propre centre de données et fournissent un accès en libre-service aux ressources de calcul aux utilisateurs de leur organisation. L'organisme reste le propriétaire, entièrement responsable du fonctionnement des services qu'il fournit. </a:t>
            </a:r>
          </a:p>
          <a:p>
            <a:r>
              <a:rPr lang="fr-FR" sz="900" b="0" i="0" dirty="0">
                <a:solidFill>
                  <a:srgbClr val="000000"/>
                </a:solidFill>
                <a:effectLst/>
                <a:latin typeface="SegoeUI"/>
              </a:rPr>
              <a:t>Les modèles de cloud privé présentent les caractéristiques suivantes:</a:t>
            </a:r>
          </a:p>
          <a:p>
            <a:r>
              <a:rPr lang="fr-FR" sz="900" b="0" i="0" dirty="0">
                <a:solidFill>
                  <a:srgbClr val="000000"/>
                </a:solidFill>
                <a:effectLst/>
                <a:latin typeface="SegoeUI"/>
              </a:rPr>
              <a:t>● Propriété. Le propriétaire et l'utilisateur des services cloud sont les mêmes.</a:t>
            </a:r>
          </a:p>
          <a:p>
            <a:r>
              <a:rPr lang="fr-FR" sz="900" b="0" i="0" dirty="0">
                <a:solidFill>
                  <a:srgbClr val="000000"/>
                </a:solidFill>
                <a:effectLst/>
                <a:latin typeface="SegoeUI"/>
              </a:rPr>
              <a:t>● Matériel. Le propriétaire est entièrement responsable de l'achat, de la maintenance et de la gestion du matériel cloud.</a:t>
            </a:r>
          </a:p>
          <a:p>
            <a:r>
              <a:rPr lang="fr-FR" sz="900" b="0" i="0" dirty="0">
                <a:solidFill>
                  <a:srgbClr val="000000"/>
                </a:solidFill>
                <a:effectLst/>
                <a:latin typeface="SegoeUI"/>
              </a:rPr>
              <a:t>● Utilisateurs. Un cloud privé ne fonctionne qu'au sein d'une seule organisation et les ressources de cloud </a:t>
            </a:r>
            <a:r>
              <a:rPr lang="fr-FR" sz="900" b="0" i="0" dirty="0" err="1">
                <a:solidFill>
                  <a:srgbClr val="000000"/>
                </a:solidFill>
                <a:effectLst/>
                <a:latin typeface="SegoeUI"/>
              </a:rPr>
              <a:t>computing</a:t>
            </a:r>
            <a:r>
              <a:rPr lang="fr-FR" sz="900" b="0" i="0" dirty="0">
                <a:solidFill>
                  <a:srgbClr val="000000"/>
                </a:solidFill>
                <a:effectLst/>
                <a:latin typeface="SegoeUI"/>
              </a:rPr>
              <a:t> sont utilisées exclusivement par une seule entreprise ou organisation.</a:t>
            </a:r>
          </a:p>
          <a:p>
            <a:r>
              <a:rPr lang="fr-FR" sz="900" b="0" i="0" dirty="0">
                <a:solidFill>
                  <a:srgbClr val="000000"/>
                </a:solidFill>
                <a:effectLst/>
                <a:latin typeface="SegoeUI"/>
              </a:rPr>
              <a:t>● Connectivité. Une connexion à un cloud privé est généralement établie via un réseau privé hautement sécurisé.</a:t>
            </a:r>
          </a:p>
          <a:p>
            <a:r>
              <a:rPr lang="fr-FR" sz="900" b="0" i="0" dirty="0">
                <a:solidFill>
                  <a:srgbClr val="000000"/>
                </a:solidFill>
                <a:effectLst/>
                <a:latin typeface="SegoeUI"/>
              </a:rPr>
              <a:t>● Accès public. Ne donne pas accès au public.</a:t>
            </a:r>
          </a:p>
          <a:p>
            <a:r>
              <a:rPr lang="fr-FR" sz="900" b="0" i="0" dirty="0">
                <a:solidFill>
                  <a:srgbClr val="000000"/>
                </a:solidFill>
                <a:effectLst/>
                <a:latin typeface="SegoeUI"/>
              </a:rPr>
              <a:t>● Compétences. Nécessite des connaissances techniques approfondies pour configurer, gérer et maintenir</a:t>
            </a:r>
          </a:p>
          <a:p>
            <a:endParaRPr lang="fr-FR" sz="900" b="0" i="0" dirty="0">
              <a:solidFill>
                <a:srgbClr val="000000"/>
              </a:solidFill>
              <a:effectLst/>
              <a:latin typeface="SegoeUI"/>
            </a:endParaRPr>
          </a:p>
          <a:p>
            <a:r>
              <a:rPr lang="fr-FR" sz="900" b="0" i="0" dirty="0">
                <a:solidFill>
                  <a:srgbClr val="000000"/>
                </a:solidFill>
                <a:effectLst/>
                <a:latin typeface="SegoeUI"/>
              </a:rPr>
              <a:t>Un scénario d'utilisation pour un cloud privé serait lorsqu'une organisation possède des données qui ne peuvent pas être placées dans le cloud public, peut-être pour des raisons juridiques. Par exemple, ils peuvent avoir des données médicales qui ne peuvent pas être exposées publiquement. Un autre scénario peut être celui où la politique gouvernementale exige que des données spécifiques soient conservées dans le pays ou à titre privé. Un cloud privé peut également fournir des fonctionnalités cloud à des clients externes ou à des services internes spécifiques tels que la comptabilité ou les ressources humaines.</a:t>
            </a:r>
            <a:endParaRPr lang="en-IE" sz="900" b="0" i="0" u="none" strike="noStrike" kern="1200" dirty="0">
              <a:solidFill>
                <a:schemeClr val="tx1"/>
              </a:solidFill>
              <a:effectLst/>
              <a:latin typeface="Segoe UI Light" pitchFamily="34" charset="0"/>
              <a:ea typeface="+mn-ea"/>
              <a:cs typeface="+mn-cs"/>
            </a:endParaRPr>
          </a:p>
          <a:p>
            <a:endParaRPr lang="en-IE" sz="900" b="0" i="0" u="none" strike="noStrike"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fr-FR"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Tous droits réservés. MICROSOFT NE FOURNIT AUCUNE GARANTIE, EXPRESSE, IMPLICITE OU LÉGALE, QUANT AU CONTENU DE CETTE PRÉSENTATION.</a:t>
            </a:r>
          </a:p>
        </p:txBody>
      </p:sp>
      <p:sp>
        <p:nvSpPr>
          <p:cNvPr id="6" name="Date Placeholder 5"/>
          <p:cNvSpPr>
            <a:spLocks noGrp="1"/>
          </p:cNvSpPr>
          <p:nvPr>
            <p:ph type="dt" idx="12"/>
          </p:nvPr>
        </p:nvSpPr>
        <p:spPr/>
        <p:txBody>
          <a:bodyPr/>
          <a:lstStyle/>
          <a:p>
            <a:fld id="{9427A7F7-BB1E-479D-AFAA-B52F4D0C99F2}" type="datetime8">
              <a:rPr lang="en-US" smtClean="0"/>
              <a:t>11/2/2021 1:48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a:p>
        </p:txBody>
      </p:sp>
    </p:spTree>
    <p:extLst>
      <p:ext uri="{BB962C8B-B14F-4D97-AF65-F5344CB8AC3E}">
        <p14:creationId xmlns:p14="http://schemas.microsoft.com/office/powerpoint/2010/main" val="22385237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fr-FR" sz="900" b="0" i="0">
                <a:latin typeface="Segoe UI" panose="020B0502040204020203" pitchFamily="34" charset="0"/>
              </a:rPr>
              <a:t>Les modèles de cloud hybrides présentent les caractéristiques suivantes :</a:t>
            </a:r>
          </a:p>
          <a:p>
            <a:pPr algn="l">
              <a:buFont typeface="Arial" panose="020B0604020202020204" pitchFamily="34" charset="0"/>
              <a:buChar char="•"/>
            </a:pPr>
            <a:r>
              <a:rPr lang="fr-FR" sz="900" b="1" i="0">
                <a:latin typeface="Segoe UI" panose="020B0502040204020203" pitchFamily="34" charset="0"/>
              </a:rPr>
              <a:t>Emplacement des ressource</a:t>
            </a:r>
            <a:r>
              <a:rPr lang="fr-FR" sz="900" b="0" i="0">
                <a:latin typeface="Segoe UI" panose="020B0502040204020203" pitchFamily="34" charset="0"/>
              </a:rPr>
              <a:t>s. Des ressources spécifiques s’exécutent ou sont utilisées dans un cloud public, alors que d’autres s’exécutent ou sont utilisées dans un cloud privé.</a:t>
            </a:r>
          </a:p>
          <a:p>
            <a:pPr algn="l">
              <a:buFont typeface="Arial" panose="020B0604020202020204" pitchFamily="34" charset="0"/>
              <a:buChar char="•"/>
            </a:pPr>
            <a:r>
              <a:rPr lang="fr-FR" sz="900" b="1" i="0">
                <a:latin typeface="Segoe UI" panose="020B0502040204020203" pitchFamily="34" charset="0"/>
              </a:rPr>
              <a:t>Coût et efficacité</a:t>
            </a:r>
            <a:r>
              <a:rPr lang="fr-FR" sz="900" b="0" i="0">
                <a:latin typeface="Segoe UI" panose="020B0502040204020203" pitchFamily="34" charset="0"/>
              </a:rPr>
              <a:t>. Les modèles de cloud hybrides permettent à une organisation de tirer parti de certains des avantages de coût, d’efficacité et de mise à l’échelle disponibles avec un modèle de cloud public.</a:t>
            </a:r>
          </a:p>
          <a:p>
            <a:pPr algn="l">
              <a:buFont typeface="Arial" panose="020B0604020202020204" pitchFamily="34" charset="0"/>
              <a:buChar char="•"/>
            </a:pPr>
            <a:r>
              <a:rPr lang="fr-FR" sz="900" b="1" i="0">
                <a:latin typeface="Segoe UI" panose="020B0502040204020203" pitchFamily="34" charset="0"/>
              </a:rPr>
              <a:t>Contrôle</a:t>
            </a:r>
            <a:r>
              <a:rPr lang="fr-FR" sz="900" b="0" i="0">
                <a:latin typeface="Segoe UI" panose="020B0502040204020203" pitchFamily="34" charset="0"/>
              </a:rPr>
              <a:t>. Les organisations conservent le contrôle de gestion dans les clouds privés.</a:t>
            </a:r>
          </a:p>
          <a:p>
            <a:pPr algn="l">
              <a:buFont typeface="Arial" panose="020B0604020202020204" pitchFamily="34" charset="0"/>
              <a:buChar char="•"/>
            </a:pPr>
            <a:r>
              <a:rPr lang="fr-FR" sz="900" b="1" i="0">
                <a:latin typeface="Segoe UI" panose="020B0502040204020203" pitchFamily="34" charset="0"/>
              </a:rPr>
              <a:t>Qualifications</a:t>
            </a:r>
            <a:r>
              <a:rPr lang="fr-FR" sz="900" b="0" i="0">
                <a:latin typeface="Segoe UI" panose="020B0502040204020203" pitchFamily="34" charset="0"/>
              </a:rPr>
              <a:t>. Des compétences techniques sont toujours nécessaires pour maintenir le cloud privé </a:t>
            </a:r>
            <a:br>
              <a:rPr lang="fr-FR" sz="900" b="0" i="0">
                <a:latin typeface="Segoe UI" panose="020B0502040204020203" pitchFamily="34" charset="0"/>
              </a:rPr>
            </a:br>
            <a:r>
              <a:rPr lang="fr-FR" sz="900" b="0" i="0">
                <a:latin typeface="Segoe UI" panose="020B0502040204020203" pitchFamily="34" charset="0"/>
              </a:rPr>
              <a:t>et garantir que les deux modèles de cloud peuvent fonctionner conjointement.</a:t>
            </a:r>
          </a:p>
          <a:p>
            <a:endParaRPr lang="en-IE" sz="900" b="0" i="0" u="none" strike="noStrike" kern="1200" dirty="0">
              <a:solidFill>
                <a:schemeClr val="tx1"/>
              </a:solidFill>
              <a:effectLst/>
              <a:latin typeface="Segoe UI Light" pitchFamily="34" charset="0"/>
              <a:ea typeface="+mn-ea"/>
              <a:cs typeface="+mn-cs"/>
            </a:endParaRPr>
          </a:p>
          <a:p>
            <a:r>
              <a:rPr lang="fr-FR" sz="900" b="1" i="0" u="none" strike="noStrike">
                <a:solidFill>
                  <a:schemeClr val="tx1"/>
                </a:solidFill>
                <a:latin typeface="Segoe UI Light" pitchFamily="34" charset="0"/>
                <a:ea typeface="+mn-ea"/>
                <a:cs typeface="+mn-cs"/>
              </a:rPr>
              <a:t>Remarque sur l’ordre du contenu dans Learn et SkillPipe : </a:t>
            </a:r>
          </a:p>
          <a:p>
            <a:pPr marL="171450" indent="-171450">
              <a:buFont typeface="Arial" panose="020B0604020202020204" pitchFamily="34" charset="0"/>
              <a:buChar char="•"/>
            </a:pPr>
            <a:r>
              <a:rPr lang="fr-FR" sz="900" b="0" i="0" u="none" strike="noStrike">
                <a:solidFill>
                  <a:schemeClr val="tx1"/>
                </a:solidFill>
                <a:latin typeface="Segoe UI Light" pitchFamily="34" charset="0"/>
                <a:ea typeface="+mn-ea"/>
                <a:cs typeface="+mn-cs"/>
              </a:rPr>
              <a:t>Diapositives 7-10 https://docs.microsoft.com/fr-fr/learn/modules/fundamental-azure-concepts/types-of-cloud-computing</a:t>
            </a:r>
          </a:p>
          <a:p>
            <a:endParaRPr lang="en-IE" sz="900" b="0" i="0" u="none" strike="noStrike"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fr-FR"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Tous droits réservés. MICROSOFT NE FOURNIT AUCUNE GARANTIE, EXPRESSE, IMPLICITE OU LÉGALE, QUANT AU CONTENU DE CETTE PRÉSENTATION.</a:t>
            </a:r>
          </a:p>
        </p:txBody>
      </p:sp>
      <p:sp>
        <p:nvSpPr>
          <p:cNvPr id="6" name="Date Placeholder 5"/>
          <p:cNvSpPr>
            <a:spLocks noGrp="1"/>
          </p:cNvSpPr>
          <p:nvPr>
            <p:ph type="dt" idx="12"/>
          </p:nvPr>
        </p:nvSpPr>
        <p:spPr/>
        <p:txBody>
          <a:bodyPr/>
          <a:lstStyle/>
          <a:p>
            <a:fld id="{9427A7F7-BB1E-479D-AFAA-B52F4D0C99F2}" type="datetime8">
              <a:rPr lang="en-US" smtClean="0"/>
              <a:t>11/2/2021 1:48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a:p>
        </p:txBody>
      </p:sp>
    </p:spTree>
    <p:extLst>
      <p:ext uri="{BB962C8B-B14F-4D97-AF65-F5344CB8AC3E}">
        <p14:creationId xmlns:p14="http://schemas.microsoft.com/office/powerpoint/2010/main" val="101868205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1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1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1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12" name="Picture 11">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65035823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guide id="4" orient="horz" pos="2505" userDrawn="1">
          <p15:clr>
            <a:srgbClr val="5ACBF0"/>
          </p15:clr>
        </p15:guide>
      </p15:sldGuideLst>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p:cSld name="Text option_3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p:nvCxnSpPr>
        <p:spPr>
          <a:xfrm>
            <a:off x="1568744" y="354014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7A2B48ED-C92C-41E9-BE87-4EFFC1455674}"/>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21423542"/>
      </p:ext>
    </p:extLst>
  </p:cSld>
  <p:clrMapOvr>
    <a:masterClrMapping/>
  </p:clrMapOvr>
  <p:transition>
    <p:fade/>
  </p:transition>
  <p:hf sldNum="0" hdr="0" ftr="0" dt="0"/>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p:cSld name="Text option_4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p:nvCxnSpPr>
        <p:spPr>
          <a:xfrm>
            <a:off x="1568744" y="354014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15248E5B-B35D-43BA-B0E9-DDA9F982CABC}"/>
              </a:ext>
              <a:ext uri="{C183D7F6-B498-43B3-948B-1728B52AA6E4}">
                <adec:decorative xmlns:adec="http://schemas.microsoft.com/office/drawing/2017/decorative" val="1"/>
              </a:ext>
            </a:extLst>
          </p:cNvPr>
          <p:cNvCxnSpPr>
            <a:cxnSpLocks/>
          </p:cNvCxnSpPr>
          <p:nvPr/>
        </p:nvCxnSpPr>
        <p:spPr>
          <a:xfrm>
            <a:off x="1568744" y="4629985"/>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726875"/>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84CDC89F-49F0-4D24-9E6F-B7B972EB3B8F}"/>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870114294"/>
      </p:ext>
    </p:extLst>
  </p:cSld>
  <p:clrMapOvr>
    <a:masterClrMapping/>
  </p:clrMapOvr>
  <p:transition>
    <p:fade/>
  </p:transition>
  <p:hf sldNum="0" hdr="0" ftr="0" dt="0"/>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p:cSld name="Text option_5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five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8C7A5BA-6D5F-4F89-8133-5E7B5AFA5388}"/>
              </a:ext>
              <a:ext uri="{C183D7F6-B498-43B3-948B-1728B52AA6E4}">
                <adec:decorative xmlns:adec="http://schemas.microsoft.com/office/drawing/2017/decorative" val="1"/>
              </a:ext>
            </a:extLst>
          </p:cNvPr>
          <p:cNvCxnSpPr>
            <a:cxnSpLocks/>
          </p:cNvCxnSpPr>
          <p:nvPr/>
        </p:nvCxnSpPr>
        <p:spPr>
          <a:xfrm>
            <a:off x="1568744" y="2412957"/>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47217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CBD0695E-5B97-44BE-B0A8-F9214D354151}"/>
              </a:ext>
              <a:ext uri="{C183D7F6-B498-43B3-948B-1728B52AA6E4}">
                <adec:decorative xmlns:adec="http://schemas.microsoft.com/office/drawing/2017/decorative" val="1"/>
              </a:ext>
            </a:extLst>
          </p:cNvPr>
          <p:cNvCxnSpPr>
            <a:cxnSpLocks/>
          </p:cNvCxnSpPr>
          <p:nvPr/>
        </p:nvCxnSpPr>
        <p:spPr>
          <a:xfrm>
            <a:off x="1568744" y="3428093"/>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487457"/>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D602F602-8AD2-44FB-96AC-197B0B03616F}"/>
              </a:ext>
              <a:ext uri="{C183D7F6-B498-43B3-948B-1728B52AA6E4}">
                <adec:decorative xmlns:adec="http://schemas.microsoft.com/office/drawing/2017/decorative" val="1"/>
              </a:ext>
            </a:extLst>
          </p:cNvPr>
          <p:cNvCxnSpPr>
            <a:cxnSpLocks/>
          </p:cNvCxnSpPr>
          <p:nvPr/>
        </p:nvCxnSpPr>
        <p:spPr>
          <a:xfrm>
            <a:off x="1568744" y="4443230"/>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502737"/>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p:nvCxnSpPr>
        <p:spPr>
          <a:xfrm>
            <a:off x="1568744" y="545836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568744" y="5518016"/>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4ED2AB97-27A5-4C49-966A-5D75D13B8CC2}"/>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855539965"/>
      </p:ext>
    </p:extLst>
  </p:cSld>
  <p:clrMapOvr>
    <a:masterClrMapping/>
  </p:clrMapOvr>
  <p:transition>
    <p:fade/>
  </p:transition>
  <p:hf sldNum="0" hdr="0" ftr="0" dt="0"/>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p:cSld name="Text option_6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six rows</a:t>
            </a:r>
          </a:p>
        </p:txBody>
      </p:sp>
      <p:sp>
        <p:nvSpPr>
          <p:cNvPr id="5" name="Text Placeholder 4"/>
          <p:cNvSpPr>
            <a:spLocks noGrp="1"/>
          </p:cNvSpPr>
          <p:nvPr>
            <p:ph type="body" sz="quarter" idx="11" hasCustomPrompt="1"/>
          </p:nvPr>
        </p:nvSpPr>
        <p:spPr>
          <a:xfrm>
            <a:off x="1389459" y="1456896"/>
            <a:ext cx="10383899" cy="728448"/>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p:nvCxnSpPr>
        <p:spPr>
          <a:xfrm>
            <a:off x="1403101" y="224450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3329"/>
            <a:ext cx="10383899" cy="728448"/>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p:nvCxnSpPr>
        <p:spPr>
          <a:xfrm>
            <a:off x="1403101" y="3090816"/>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49762"/>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p:nvCxnSpPr>
        <p:spPr>
          <a:xfrm>
            <a:off x="1403101" y="3937128"/>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996194"/>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p:nvCxnSpPr>
        <p:spPr>
          <a:xfrm>
            <a:off x="1403101" y="4783440"/>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2627"/>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p:nvCxnSpPr>
        <p:spPr>
          <a:xfrm>
            <a:off x="1403101" y="5629751"/>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689059"/>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EA2F36BF-4C66-4F60-9687-8A7789E05AB2}"/>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319336479"/>
      </p:ext>
    </p:extLst>
  </p:cSld>
  <p:clrMapOvr>
    <a:masterClrMapping/>
  </p:clrMapOvr>
  <p:transition>
    <p:fade/>
  </p:transition>
  <p:hf sldNum="0" hdr="0" ftr="0" dt="0"/>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p:cSld name="Text option- Text thre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three rows &amp; two columns</a:t>
            </a:r>
          </a:p>
        </p:txBody>
      </p:sp>
      <p:sp>
        <p:nvSpPr>
          <p:cNvPr id="5" name="Text Placeholder 4"/>
          <p:cNvSpPr>
            <a:spLocks noGrp="1"/>
          </p:cNvSpPr>
          <p:nvPr>
            <p:ph type="body" sz="quarter" idx="11" hasCustomPrompt="1"/>
          </p:nvPr>
        </p:nvSpPr>
        <p:spPr>
          <a:xfrm>
            <a:off x="1568744" y="1456896"/>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p:nvCxnSpPr>
        <p:spPr>
          <a:xfrm>
            <a:off x="1568744" y="287510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3021452"/>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p:nvCxnSpPr>
        <p:spPr>
          <a:xfrm>
            <a:off x="1568744" y="4439664"/>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4586007"/>
            <a:ext cx="4393416" cy="1271868"/>
          </a:xfr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456896"/>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p:nvCxnSpPr>
        <p:spPr>
          <a:xfrm>
            <a:off x="7379943" y="287510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3021452"/>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p:nvCxnSpPr>
        <p:spPr>
          <a:xfrm>
            <a:off x="7379943" y="4439664"/>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4586007"/>
            <a:ext cx="4393416" cy="1271868"/>
          </a:xfr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 name="Footer Placeholder 1">
            <a:extLst>
              <a:ext uri="{FF2B5EF4-FFF2-40B4-BE49-F238E27FC236}">
                <a16:creationId xmlns:a16="http://schemas.microsoft.com/office/drawing/2014/main" id="{AFC478E9-3BC1-400C-AA34-1E1599FAEDDC}"/>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209020008"/>
      </p:ext>
    </p:extLst>
  </p:cSld>
  <p:clrMapOvr>
    <a:masterClrMapping/>
  </p:clrMapOvr>
  <p:transition>
    <p:fade/>
  </p:transition>
  <p:hf sldNum="0" hdr="0" ftr="0" dt="0"/>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p:cSld name="Text option- Text fiv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five rows &amp; two columns</a:t>
            </a:r>
          </a:p>
        </p:txBody>
      </p:sp>
      <p:sp>
        <p:nvSpPr>
          <p:cNvPr id="5" name="Text Placeholder 4"/>
          <p:cNvSpPr>
            <a:spLocks noGrp="1"/>
          </p:cNvSpPr>
          <p:nvPr>
            <p:ph type="body" sz="quarter" idx="11" hasCustomPrompt="1"/>
          </p:nvPr>
        </p:nvSpPr>
        <p:spPr>
          <a:xfrm>
            <a:off x="1568744" y="145689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p:nvCxnSpPr>
        <p:spPr>
          <a:xfrm>
            <a:off x="1568744" y="241295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47217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p:nvCxnSpPr>
        <p:spPr>
          <a:xfrm>
            <a:off x="1568744" y="3428093"/>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48745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p:nvCxnSpPr>
        <p:spPr>
          <a:xfrm>
            <a:off x="1568744" y="4443230"/>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50273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p:nvCxnSpPr>
        <p:spPr>
          <a:xfrm>
            <a:off x="1568744" y="5458366"/>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568744" y="5518016"/>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45689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p:nvCxnSpPr>
        <p:spPr>
          <a:xfrm>
            <a:off x="7379943" y="241295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247217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p:nvCxnSpPr>
        <p:spPr>
          <a:xfrm>
            <a:off x="7379943" y="3428093"/>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348745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p:nvCxnSpPr>
        <p:spPr>
          <a:xfrm>
            <a:off x="7379943" y="4443230"/>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379942" y="450273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p:nvCxnSpPr>
        <p:spPr>
          <a:xfrm>
            <a:off x="7379943" y="5458366"/>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379942" y="5518016"/>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 name="Footer Placeholder 1">
            <a:extLst>
              <a:ext uri="{FF2B5EF4-FFF2-40B4-BE49-F238E27FC236}">
                <a16:creationId xmlns:a16="http://schemas.microsoft.com/office/drawing/2014/main" id="{C7FD0CAD-A9AA-414D-8022-E74A70833154}"/>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820563916"/>
      </p:ext>
    </p:extLst>
  </p:cSld>
  <p:clrMapOvr>
    <a:masterClrMapping/>
  </p:clrMapOvr>
  <p:transition>
    <p:fade/>
  </p:transition>
  <p:hf sldNum="0" hdr="0" ftr="0" dt="0"/>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p:cSld name="Two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457323"/>
            <a:ext cx="5578933"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9" name="Text Placeholder 4"/>
          <p:cNvSpPr>
            <a:spLocks noGrp="1"/>
          </p:cNvSpPr>
          <p:nvPr>
            <p:ph type="body" sz="quarter" idx="12" hasCustomPrompt="1"/>
          </p:nvPr>
        </p:nvSpPr>
        <p:spPr>
          <a:xfrm>
            <a:off x="418643" y="2628195"/>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628195"/>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195890" y="1457323"/>
            <a:ext cx="5572801"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664463"/>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70073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p:nvCxnSpPr>
        <p:spPr>
          <a:xfrm>
            <a:off x="418643" y="3532700"/>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p:nvCxnSpPr>
        <p:spPr>
          <a:xfrm>
            <a:off x="418643" y="4568967"/>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p:nvCxnSpPr>
        <p:spPr>
          <a:xfrm>
            <a:off x="6229350" y="3532700"/>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p:nvCxnSpPr>
        <p:spPr>
          <a:xfrm>
            <a:off x="6229350" y="4568967"/>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96EF592D-EEA7-47F4-9146-7AA8A3F44C47}"/>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833744043"/>
      </p:ext>
    </p:extLst>
  </p:cSld>
  <p:clrMapOvr>
    <a:masterClrMapping/>
  </p:clrMapOvr>
  <p:transition>
    <p:fade/>
  </p:transition>
  <p:hf sldNum="0" hdr="0" ftr="0" dt="0"/>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p:cSld name="three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9" name="Text Placeholder 4"/>
          <p:cNvSpPr>
            <a:spLocks noGrp="1"/>
          </p:cNvSpPr>
          <p:nvPr>
            <p:ph type="body" sz="quarter" idx="12" hasCustomPrompt="1"/>
          </p:nvPr>
        </p:nvSpPr>
        <p:spPr>
          <a:xfrm>
            <a:off x="418643" y="2628195"/>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03152"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17" name="Text Placeholder 4"/>
          <p:cNvSpPr>
            <a:spLocks noGrp="1"/>
          </p:cNvSpPr>
          <p:nvPr>
            <p:ph type="body" sz="quarter" idx="18" hasCustomPrompt="1"/>
          </p:nvPr>
        </p:nvSpPr>
        <p:spPr>
          <a:xfrm>
            <a:off x="4303152"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61204"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13" name="Text Placeholder 4">
            <a:extLst>
              <a:ext uri="{FF2B5EF4-FFF2-40B4-BE49-F238E27FC236}">
                <a16:creationId xmlns:a16="http://schemas.microsoft.com/office/drawing/2014/main" id="{79BC4586-7FC3-4659-9310-CCDD1B8FB8A1}"/>
              </a:ext>
            </a:extLst>
          </p:cNvPr>
          <p:cNvSpPr>
            <a:spLocks noGrp="1"/>
          </p:cNvSpPr>
          <p:nvPr>
            <p:ph type="body" sz="quarter" idx="29" hasCustomPrompt="1"/>
          </p:nvPr>
        </p:nvSpPr>
        <p:spPr>
          <a:xfrm>
            <a:off x="4303152"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8161204"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18" name="Text Placeholder 4">
            <a:extLst>
              <a:ext uri="{FF2B5EF4-FFF2-40B4-BE49-F238E27FC236}">
                <a16:creationId xmlns:a16="http://schemas.microsoft.com/office/drawing/2014/main" id="{284BF132-1328-44E8-A629-D64096388C74}"/>
              </a:ext>
            </a:extLst>
          </p:cNvPr>
          <p:cNvSpPr>
            <a:spLocks noGrp="1"/>
          </p:cNvSpPr>
          <p:nvPr>
            <p:ph type="body" sz="quarter" idx="32" hasCustomPrompt="1"/>
          </p:nvPr>
        </p:nvSpPr>
        <p:spPr>
          <a:xfrm>
            <a:off x="4303152"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8161204"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p:nvCxnSpPr>
        <p:spPr>
          <a:xfrm>
            <a:off x="418643" y="3532700"/>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p:nvCxnSpPr>
        <p:spPr>
          <a:xfrm>
            <a:off x="418643" y="4568967"/>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BF3C7B5-A8EA-4ECD-A968-2546248701F3}"/>
              </a:ext>
              <a:ext uri="{C183D7F6-B498-43B3-948B-1728B52AA6E4}">
                <adec:decorative xmlns:adec="http://schemas.microsoft.com/office/drawing/2017/decorative" val="1"/>
              </a:ext>
            </a:extLst>
          </p:cNvPr>
          <p:cNvCxnSpPr>
            <a:cxnSpLocks/>
          </p:cNvCxnSpPr>
          <p:nvPr/>
        </p:nvCxnSpPr>
        <p:spPr>
          <a:xfrm>
            <a:off x="4303713"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14FEAA1-EB50-4B84-96EB-E171DE39A0A8}"/>
              </a:ext>
              <a:ext uri="{C183D7F6-B498-43B3-948B-1728B52AA6E4}">
                <adec:decorative xmlns:adec="http://schemas.microsoft.com/office/drawing/2017/decorative" val="1"/>
              </a:ext>
            </a:extLst>
          </p:cNvPr>
          <p:cNvCxnSpPr>
            <a:cxnSpLocks/>
          </p:cNvCxnSpPr>
          <p:nvPr/>
        </p:nvCxnSpPr>
        <p:spPr>
          <a:xfrm>
            <a:off x="4303713"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p:nvCxnSpPr>
        <p:spPr>
          <a:xfrm>
            <a:off x="8161204"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p:nvCxnSpPr>
        <p:spPr>
          <a:xfrm>
            <a:off x="8161204"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B30B5A80-F666-460D-9090-8493217C8FD1}"/>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144177641"/>
      </p:ext>
    </p:extLst>
  </p:cSld>
  <p:clrMapOvr>
    <a:masterClrMapping/>
  </p:clrMapOvr>
  <p:transition>
    <p:fade/>
  </p:transition>
  <p:hf sldNum="0" hdr="0" ftr="0" dt="0"/>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p:cSld name="Title with graphic">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2"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4369674"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8320705"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2" name="Footer Placeholder 1">
            <a:extLst>
              <a:ext uri="{FF2B5EF4-FFF2-40B4-BE49-F238E27FC236}">
                <a16:creationId xmlns:a16="http://schemas.microsoft.com/office/drawing/2014/main" id="{538B82E4-7444-4181-B6FE-B79D11D3EA6F}"/>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447046860"/>
      </p:ext>
    </p:extLst>
  </p:cSld>
  <p:clrMapOvr>
    <a:masterClrMapping/>
  </p:clrMapOvr>
  <p:transition>
    <p:fade/>
  </p:transition>
  <p:hf sldNum="0" hdr="0" ftr="0" dt="0"/>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p:cSld name="Title with graphic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3"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2722617"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502659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7" name="Text Placeholder 3">
            <a:extLst>
              <a:ext uri="{FF2B5EF4-FFF2-40B4-BE49-F238E27FC236}">
                <a16:creationId xmlns:a16="http://schemas.microsoft.com/office/drawing/2014/main" id="{FFCA379A-FFA6-4179-AD94-3B9D20DBAA50}"/>
              </a:ext>
            </a:extLst>
          </p:cNvPr>
          <p:cNvSpPr>
            <a:spLocks noGrp="1"/>
          </p:cNvSpPr>
          <p:nvPr>
            <p:ph type="body" sz="quarter" idx="13"/>
          </p:nvPr>
        </p:nvSpPr>
        <p:spPr>
          <a:xfrm>
            <a:off x="7330565"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8" name="Text Placeholder 3">
            <a:extLst>
              <a:ext uri="{FF2B5EF4-FFF2-40B4-BE49-F238E27FC236}">
                <a16:creationId xmlns:a16="http://schemas.microsoft.com/office/drawing/2014/main" id="{86EE9769-6679-49C8-860D-5CACDB09DBD2}"/>
              </a:ext>
            </a:extLst>
          </p:cNvPr>
          <p:cNvSpPr>
            <a:spLocks noGrp="1"/>
          </p:cNvSpPr>
          <p:nvPr>
            <p:ph type="body" sz="quarter" idx="14"/>
          </p:nvPr>
        </p:nvSpPr>
        <p:spPr>
          <a:xfrm>
            <a:off x="963454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2" name="Footer Placeholder 1">
            <a:extLst>
              <a:ext uri="{FF2B5EF4-FFF2-40B4-BE49-F238E27FC236}">
                <a16:creationId xmlns:a16="http://schemas.microsoft.com/office/drawing/2014/main" id="{136AABF9-4169-453B-83D4-823782CAB5B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836882262"/>
      </p:ext>
    </p:extLst>
  </p:cSld>
  <p:clrMapOvr>
    <a:masterClrMapping/>
  </p:clrMapOvr>
  <p:transition>
    <p:fade/>
  </p:transition>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427829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10.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rgbClr val="243A5E"/>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8830E1E-F06E-469F-9154-F8DEA4B068FE}"/>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solidFill>
                  <a:schemeClr val="bg1"/>
                </a:solidFill>
              </a:rPr>
              <a:t>© Copyright Microsoft Corporation. All rights reserved.</a:t>
            </a:r>
          </a:p>
        </p:txBody>
      </p:sp>
      <p:pic>
        <p:nvPicPr>
          <p:cNvPr id="9" name="Picture 8" descr="A close up of a logo&#10;&#10;Description automatically generated">
            <a:extLst>
              <a:ext uri="{FF2B5EF4-FFF2-40B4-BE49-F238E27FC236}">
                <a16:creationId xmlns:a16="http://schemas.microsoft.com/office/drawing/2014/main" id="{627962C6-3D96-4CE6-8E4F-540B7A0E6F3A}"/>
              </a:ext>
            </a:extLst>
          </p:cNvPr>
          <p:cNvPicPr>
            <a:picLocks noChangeAspect="1"/>
          </p:cNvPicPr>
          <p:nvPr/>
        </p:nvPicPr>
        <p:blipFill>
          <a:blip r:embed="rId2"/>
          <a:stretch>
            <a:fillRect/>
          </a:stretch>
        </p:blipFill>
        <p:spPr>
          <a:xfrm>
            <a:off x="146409" y="159693"/>
            <a:ext cx="3471501" cy="871754"/>
          </a:xfrm>
          <a:prstGeom prst="rect">
            <a:avLst/>
          </a:prstGeom>
        </p:spPr>
      </p:pic>
    </p:spTree>
    <p:extLst>
      <p:ext uri="{BB962C8B-B14F-4D97-AF65-F5344CB8AC3E}">
        <p14:creationId xmlns:p14="http://schemas.microsoft.com/office/powerpoint/2010/main" val="1271879180"/>
      </p:ext>
    </p:extLst>
  </p:cSld>
  <p:clrMapOvr>
    <a:masterClrMapping/>
  </p:clrMapOvr>
  <p:transition>
    <p:fade/>
  </p:transition>
  <p:hf sldNum="0" hdr="0" ftr="0" dt="0"/>
</p:sldLayout>
</file>

<file path=ppt/slideLayouts/slideLayout111.xml><?xml version="1.0" encoding="utf-8"?>
<p:sldLayout xmlns:a="http://schemas.openxmlformats.org/drawingml/2006/main" xmlns:r="http://schemas.openxmlformats.org/officeDocument/2006/relationships" xmlns:p="http://schemas.openxmlformats.org/presentationml/2006/main">
  <p:cSld name="Title slide 3">
    <p:bg>
      <p:bgPr>
        <a:solidFill>
          <a:srgbClr val="000000"/>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302B9254-503D-8F44-9D4B-18675DFDE809}"/>
              </a:ext>
            </a:extLst>
          </p:cNvPr>
          <p:cNvSpPr>
            <a:spLocks noGrp="1"/>
          </p:cNvSpPr>
          <p:nvPr>
            <p:ph type="title" hasCustomPrompt="1"/>
          </p:nvPr>
        </p:nvSpPr>
        <p:spPr>
          <a:xfrm>
            <a:off x="428681" y="1457325"/>
            <a:ext cx="11344219" cy="701675"/>
          </a:xfrm>
          <a:prstGeom prst="rect">
            <a:avLst/>
          </a:prstGeom>
          <a:noFill/>
        </p:spPr>
        <p:txBody>
          <a:bodyPr lIns="0" tIns="0" rIns="0" bIns="182880" anchor="t" anchorCtr="0"/>
          <a:lstStyle>
            <a:lvl1pPr>
              <a:defRPr sz="3200" strike="noStrike" spc="-49" baseline="0">
                <a:solidFill>
                  <a:schemeClr val="bg2"/>
                </a:solidFill>
              </a:defRPr>
            </a:lvl1pPr>
          </a:lstStyle>
          <a:p>
            <a:r>
              <a:rPr lang="en-US"/>
              <a:t>Heading goes here</a:t>
            </a:r>
          </a:p>
        </p:txBody>
      </p:sp>
      <p:sp>
        <p:nvSpPr>
          <p:cNvPr id="12" name="Text Placeholder 10">
            <a:extLst>
              <a:ext uri="{FF2B5EF4-FFF2-40B4-BE49-F238E27FC236}">
                <a16:creationId xmlns:a16="http://schemas.microsoft.com/office/drawing/2014/main" id="{2D6C119F-8C39-DF40-90FE-09B7E3ECDBE0}"/>
              </a:ext>
            </a:extLst>
          </p:cNvPr>
          <p:cNvSpPr>
            <a:spLocks noGrp="1"/>
          </p:cNvSpPr>
          <p:nvPr>
            <p:ph type="body" sz="quarter" idx="15" hasCustomPrompt="1"/>
          </p:nvPr>
        </p:nvSpPr>
        <p:spPr>
          <a:xfrm>
            <a:off x="442466" y="2159000"/>
            <a:ext cx="11330434" cy="553998"/>
          </a:xfrm>
          <a:prstGeom prst="rect">
            <a:avLst/>
          </a:prstGeom>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lang="en-US" sz="2400" kern="1200" spc="-49" baseline="0" dirty="0">
                <a:solidFill>
                  <a:schemeClr val="bg2"/>
                </a:solidFill>
                <a:latin typeface="+mj-lt"/>
                <a:ea typeface="+mn-ea"/>
                <a:cs typeface="+mn-cs"/>
              </a:defRPr>
            </a:lvl1pPr>
            <a:lvl2pPr>
              <a:defRPr sz="1765">
                <a:solidFill>
                  <a:srgbClr val="000000"/>
                </a:solidFill>
              </a:defRPr>
            </a:lvl2pPr>
            <a:lvl3pPr>
              <a:defRPr sz="1372"/>
            </a:lvl3pPr>
            <a:lvl4pPr>
              <a:defRPr sz="1372"/>
            </a:lvl4pPr>
            <a:lvl5pPr>
              <a:defRPr sz="1029"/>
            </a:lvl5pPr>
          </a:lstStyle>
          <a:p>
            <a:pPr lvl="0"/>
            <a:r>
              <a:rPr lang="en-US"/>
              <a:t>Text goes here</a:t>
            </a:r>
          </a:p>
        </p:txBody>
      </p:sp>
      <p:pic>
        <p:nvPicPr>
          <p:cNvPr id="4" name="Picture 3" descr="A picture containing drawing&#10;&#10;Description automatically generated">
            <a:extLst>
              <a:ext uri="{FF2B5EF4-FFF2-40B4-BE49-F238E27FC236}">
                <a16:creationId xmlns:a16="http://schemas.microsoft.com/office/drawing/2014/main" id="{5CC1D709-E431-42C5-A75F-9A42EF995404}"/>
              </a:ext>
            </a:extLst>
          </p:cNvPr>
          <p:cNvPicPr>
            <a:picLocks noChangeAspect="1"/>
          </p:cNvPicPr>
          <p:nvPr/>
        </p:nvPicPr>
        <p:blipFill>
          <a:blip r:embed="rId2"/>
          <a:stretch>
            <a:fillRect/>
          </a:stretch>
        </p:blipFill>
        <p:spPr>
          <a:xfrm>
            <a:off x="64294" y="85724"/>
            <a:ext cx="2384426" cy="1068717"/>
          </a:xfrm>
          <a:prstGeom prst="rect">
            <a:avLst/>
          </a:prstGeom>
        </p:spPr>
      </p:pic>
      <p:sp>
        <p:nvSpPr>
          <p:cNvPr id="2" name="Footer Placeholder 1">
            <a:extLst>
              <a:ext uri="{FF2B5EF4-FFF2-40B4-BE49-F238E27FC236}">
                <a16:creationId xmlns:a16="http://schemas.microsoft.com/office/drawing/2014/main" id="{CB34F2AE-FCDF-4A97-A628-7BA7ADAEFF0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solidFill>
                  <a:schemeClr val="bg1"/>
                </a:solidFill>
              </a:rPr>
              <a:t>© Copyright Microsoft Corporation. All rights reserved.</a:t>
            </a:r>
          </a:p>
        </p:txBody>
      </p:sp>
    </p:spTree>
    <p:extLst>
      <p:ext uri="{BB962C8B-B14F-4D97-AF65-F5344CB8AC3E}">
        <p14:creationId xmlns:p14="http://schemas.microsoft.com/office/powerpoint/2010/main" val="2541974147"/>
      </p:ext>
    </p:extLst>
  </p:cSld>
  <p:clrMapOvr>
    <a:masterClrMapping/>
  </p:clrMapOvr>
  <p:transition>
    <p:fade/>
  </p:transition>
  <p:hf sldNum="0" hdr="0" ftr="0" dt="0"/>
</p:sldLayout>
</file>

<file path=ppt/slideLayouts/slideLayout112.xml><?xml version="1.0" encoding="utf-8"?>
<p:sldLayout xmlns:a="http://schemas.openxmlformats.org/drawingml/2006/main" xmlns:r="http://schemas.openxmlformats.org/officeDocument/2006/relationships" xmlns:p="http://schemas.openxmlformats.org/presentationml/2006/main" showMasterSp="0" userDrawn="1">
  <p:cSld name="Title square photo">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420206005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13.xml><?xml version="1.0" encoding="utf-8"?>
<p:sldLayout xmlns:a="http://schemas.openxmlformats.org/drawingml/2006/main" xmlns:r="http://schemas.openxmlformats.org/officeDocument/2006/relationships" xmlns:p="http://schemas.openxmlformats.org/presentationml/2006/main" userDrawn="1">
  <p:cSld name="1_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403897762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4" userDrawn="1">
          <p15:clr>
            <a:srgbClr val="5ACBF0"/>
          </p15:clr>
        </p15:guide>
        <p15:guide id="3" orient="horz" pos="288" userDrawn="1">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1272" userDrawn="1">
          <p15:clr>
            <a:srgbClr val="5ACBF0"/>
          </p15:clr>
        </p15:guide>
        <p15:guide id="3" orient="horz" pos="288" userDrawn="1">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43058790"/>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9250691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bg1"/>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4A36DC34-EED6-8F49-8473-3802F6C2A3D1}"/>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tx2"/>
                </a:solidFill>
              </a:defRPr>
            </a:lvl1pPr>
          </a:lstStyle>
          <a:p>
            <a:r>
              <a:rPr lang="en-US" dirty="0">
                <a:solidFill>
                  <a:schemeClr val="tx1"/>
                </a:solidFill>
              </a:rPr>
              <a:t>Microsoft Security title</a:t>
            </a:r>
            <a:endParaRPr lang="en-US" dirty="0"/>
          </a:p>
        </p:txBody>
      </p:sp>
      <p:sp>
        <p:nvSpPr>
          <p:cNvPr id="14" name="Text Placeholder 10">
            <a:extLst>
              <a:ext uri="{FF2B5EF4-FFF2-40B4-BE49-F238E27FC236}">
                <a16:creationId xmlns:a16="http://schemas.microsoft.com/office/drawing/2014/main" id="{2E500E80-DD0C-EF4F-BB7D-03960A098E1F}"/>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82FAE6D0-0992-4139-9359-5135BCE47E11}"/>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50DC78AD-4336-4E8D-8F70-4C35FEF409C7}"/>
              </a:ext>
            </a:extLst>
          </p:cNvPr>
          <p:cNvPicPr>
            <a:picLocks noChangeAspect="1"/>
          </p:cNvPicPr>
          <p:nvPr/>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309490393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Slide with blue background">
    <p:bg>
      <p:bgPr>
        <a:solidFill>
          <a:schemeClr val="tx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DD3BB94-DC99-244C-91E3-A9764AF2671E}"/>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bg1"/>
                </a:solidFill>
              </a:defRPr>
            </a:lvl1pPr>
          </a:lstStyle>
          <a:p>
            <a:r>
              <a:rPr lang="en-US" dirty="0"/>
              <a:t>Microsoft 365 title</a:t>
            </a:r>
          </a:p>
        </p:txBody>
      </p:sp>
      <p:sp>
        <p:nvSpPr>
          <p:cNvPr id="16" name="Text Placeholder 10">
            <a:extLst>
              <a:ext uri="{FF2B5EF4-FFF2-40B4-BE49-F238E27FC236}">
                <a16:creationId xmlns:a16="http://schemas.microsoft.com/office/drawing/2014/main" id="{63FCEA3C-C822-5A4A-9561-695239EA77C3}"/>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1"/>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sp>
        <p:nvSpPr>
          <p:cNvPr id="2" name="Footer Placeholder 1">
            <a:extLst>
              <a:ext uri="{FF2B5EF4-FFF2-40B4-BE49-F238E27FC236}">
                <a16:creationId xmlns:a16="http://schemas.microsoft.com/office/drawing/2014/main" id="{DE984AF9-42B3-4123-927E-CEC8570AFE35}"/>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0AF2B48A-0CD5-4E5D-BBFC-0FF17E42D728}"/>
              </a:ext>
            </a:extLst>
          </p:cNvPr>
          <p:cNvPicPr>
            <a:picLocks noChangeAspect="1"/>
          </p:cNvPicPr>
          <p:nvPr/>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24574013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Title slide with graphic 1">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rgbClr val="000000"/>
                </a:solidFill>
              </a:defRPr>
            </a:lvl1pPr>
          </a:lstStyle>
          <a:p>
            <a:r>
              <a:rPr lang="en-US" dirty="0"/>
              <a:t>Azure presentation</a:t>
            </a:r>
            <a:br>
              <a:rPr lang="en-US" dirty="0"/>
            </a:br>
            <a:r>
              <a:rPr lang="en-US" dirty="0"/>
              <a:t>title or event name</a:t>
            </a:r>
          </a:p>
        </p:txBody>
      </p:sp>
      <p:sp>
        <p:nvSpPr>
          <p:cNvPr id="9" name="Text Placeholder 10">
            <a:extLst>
              <a:ext uri="{FF2B5EF4-FFF2-40B4-BE49-F238E27FC236}">
                <a16:creationId xmlns:a16="http://schemas.microsoft.com/office/drawing/2014/main" id="{0881A9F1-B3A4-0742-8DAD-18EC8A78C522}"/>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7" name="Footer Placeholder 1">
            <a:extLst>
              <a:ext uri="{FF2B5EF4-FFF2-40B4-BE49-F238E27FC236}">
                <a16:creationId xmlns:a16="http://schemas.microsoft.com/office/drawing/2014/main" id="{1B6BA0D2-3614-405C-8BB6-C5242154BADB}"/>
              </a:ext>
            </a:extLst>
          </p:cNvPr>
          <p:cNvSpPr txBox="1">
            <a:spLocks/>
          </p:cNvSpPr>
          <p:nvPr/>
        </p:nvSpPr>
        <p:spPr>
          <a:xfrm>
            <a:off x="442466"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r>
              <a:rPr lang="en-US" dirty="0"/>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DA65376C-9C1C-452A-9C27-75EE7927ABA8}"/>
              </a:ext>
            </a:extLst>
          </p:cNvPr>
          <p:cNvPicPr>
            <a:picLocks noChangeAspect="1"/>
          </p:cNvPicPr>
          <p:nvPr/>
        </p:nvPicPr>
        <p:blipFill>
          <a:blip r:embed="rId2"/>
          <a:stretch>
            <a:fillRect/>
          </a:stretch>
        </p:blipFill>
        <p:spPr>
          <a:xfrm>
            <a:off x="136885" y="159691"/>
            <a:ext cx="2635247" cy="871753"/>
          </a:xfrm>
          <a:prstGeom prst="rect">
            <a:avLst/>
          </a:prstGeom>
        </p:spPr>
      </p:pic>
      <p:pic>
        <p:nvPicPr>
          <p:cNvPr id="4" name="Picture 3">
            <a:extLst>
              <a:ext uri="{FF2B5EF4-FFF2-40B4-BE49-F238E27FC236}">
                <a16:creationId xmlns:a16="http://schemas.microsoft.com/office/drawing/2014/main" id="{C4B6689F-D3DF-4DE9-BFA0-0A8E724877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57617" y="0"/>
            <a:ext cx="5973790" cy="6858000"/>
          </a:xfrm>
          <a:prstGeom prst="rect">
            <a:avLst/>
          </a:prstGeom>
        </p:spPr>
      </p:pic>
    </p:spTree>
    <p:extLst>
      <p:ext uri="{BB962C8B-B14F-4D97-AF65-F5344CB8AC3E}">
        <p14:creationId xmlns:p14="http://schemas.microsoft.com/office/powerpoint/2010/main" val="3025900548"/>
      </p:ext>
    </p:extLst>
  </p:cSld>
  <p:clrMapOvr>
    <a:masterClrMapping/>
  </p:clrMapOvr>
  <p:transition>
    <p:fade/>
  </p:transition>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slide with graphic 2">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C579B1D0-8CEE-4E42-8540-F752DBF0F64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13" name="Oval 12">
            <a:extLst>
              <a:ext uri="{FF2B5EF4-FFF2-40B4-BE49-F238E27FC236}">
                <a16:creationId xmlns:a16="http://schemas.microsoft.com/office/drawing/2014/main" id="{0C62E602-B038-4AA6-A699-B469CFE1AD96}"/>
              </a:ext>
              <a:ext uri="{C183D7F6-B498-43B3-948B-1728B52AA6E4}">
                <adec:decorative xmlns:adec="http://schemas.microsoft.com/office/drawing/2017/decorative" val="1"/>
              </a:ext>
            </a:extLst>
          </p:cNvPr>
          <p:cNvSpPr/>
          <p:nvPr/>
        </p:nvSpPr>
        <p:spPr bwMode="auto">
          <a:xfrm>
            <a:off x="6383137" y="589416"/>
            <a:ext cx="5671978" cy="5679168"/>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pic>
        <p:nvPicPr>
          <p:cNvPr id="4" name="Picture 3" descr="A picture containing drawing&#10;&#10;Description automatically generated">
            <a:extLst>
              <a:ext uri="{FF2B5EF4-FFF2-40B4-BE49-F238E27FC236}">
                <a16:creationId xmlns:a16="http://schemas.microsoft.com/office/drawing/2014/main" id="{57D6331F-1A15-46AA-A57A-300CC97487E4}"/>
              </a:ext>
            </a:extLst>
          </p:cNvPr>
          <p:cNvPicPr>
            <a:picLocks noChangeAspect="1"/>
          </p:cNvPicPr>
          <p:nvPr/>
        </p:nvPicPr>
        <p:blipFill>
          <a:blip r:embed="rId2"/>
          <a:stretch>
            <a:fillRect/>
          </a:stretch>
        </p:blipFill>
        <p:spPr>
          <a:xfrm>
            <a:off x="136885" y="159691"/>
            <a:ext cx="2635247" cy="871753"/>
          </a:xfrm>
          <a:prstGeom prst="rect">
            <a:avLst/>
          </a:prstGeom>
        </p:spPr>
      </p:pic>
      <p:grpSp>
        <p:nvGrpSpPr>
          <p:cNvPr id="37" name="Group 36">
            <a:extLst>
              <a:ext uri="{FF2B5EF4-FFF2-40B4-BE49-F238E27FC236}">
                <a16:creationId xmlns:a16="http://schemas.microsoft.com/office/drawing/2014/main" id="{695F69F3-6C65-4C67-BE9F-99EE13ECA942}"/>
              </a:ext>
            </a:extLst>
          </p:cNvPr>
          <p:cNvGrpSpPr/>
          <p:nvPr/>
        </p:nvGrpSpPr>
        <p:grpSpPr>
          <a:xfrm>
            <a:off x="6600946" y="859776"/>
            <a:ext cx="5148588" cy="5138447"/>
            <a:chOff x="6600946" y="859776"/>
            <a:chExt cx="5148588" cy="5138447"/>
          </a:xfrm>
        </p:grpSpPr>
        <p:grpSp>
          <p:nvGrpSpPr>
            <p:cNvPr id="38" name="Graphic 1">
              <a:extLst>
                <a:ext uri="{FF2B5EF4-FFF2-40B4-BE49-F238E27FC236}">
                  <a16:creationId xmlns:a16="http://schemas.microsoft.com/office/drawing/2014/main" id="{BC070748-6768-4FC2-A431-E43A99B45D24}"/>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48" name="Freeform: Shape 47">
                <a:extLst>
                  <a:ext uri="{FF2B5EF4-FFF2-40B4-BE49-F238E27FC236}">
                    <a16:creationId xmlns:a16="http://schemas.microsoft.com/office/drawing/2014/main" id="{04C016FB-6079-433E-86F5-11870BD5A617}"/>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49" name="Freeform: Shape 48">
                <a:extLst>
                  <a:ext uri="{FF2B5EF4-FFF2-40B4-BE49-F238E27FC236}">
                    <a16:creationId xmlns:a16="http://schemas.microsoft.com/office/drawing/2014/main" id="{54102133-5E8C-4CB3-AC62-D09FC824D203}"/>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50" name="Freeform: Shape 49">
                <a:extLst>
                  <a:ext uri="{FF2B5EF4-FFF2-40B4-BE49-F238E27FC236}">
                    <a16:creationId xmlns:a16="http://schemas.microsoft.com/office/drawing/2014/main" id="{0BCE9930-CFBB-4646-901A-120648FA1B9E}"/>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51" name="Freeform: Shape 50">
                <a:extLst>
                  <a:ext uri="{FF2B5EF4-FFF2-40B4-BE49-F238E27FC236}">
                    <a16:creationId xmlns:a16="http://schemas.microsoft.com/office/drawing/2014/main" id="{8C60FDBA-7C23-4806-88B5-29E31C6583DC}"/>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52" name="Freeform: Shape 51">
                <a:extLst>
                  <a:ext uri="{FF2B5EF4-FFF2-40B4-BE49-F238E27FC236}">
                    <a16:creationId xmlns:a16="http://schemas.microsoft.com/office/drawing/2014/main" id="{7DC83954-308D-4CAC-ADE0-92CE37FA6207}"/>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53" name="Freeform: Shape 52">
                <a:extLst>
                  <a:ext uri="{FF2B5EF4-FFF2-40B4-BE49-F238E27FC236}">
                    <a16:creationId xmlns:a16="http://schemas.microsoft.com/office/drawing/2014/main" id="{85339DC7-664E-4BEF-85FE-D1109A719B7E}"/>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54" name="Freeform: Shape 53">
                <a:extLst>
                  <a:ext uri="{FF2B5EF4-FFF2-40B4-BE49-F238E27FC236}">
                    <a16:creationId xmlns:a16="http://schemas.microsoft.com/office/drawing/2014/main" id="{DED6E3EF-BEB2-400D-A55F-8F548AA8A3C2}"/>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55" name="Freeform: Shape 54">
                <a:extLst>
                  <a:ext uri="{FF2B5EF4-FFF2-40B4-BE49-F238E27FC236}">
                    <a16:creationId xmlns:a16="http://schemas.microsoft.com/office/drawing/2014/main" id="{4056E671-564E-4828-B12C-3873C15097FD}"/>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56" name="Freeform: Shape 55">
                <a:extLst>
                  <a:ext uri="{FF2B5EF4-FFF2-40B4-BE49-F238E27FC236}">
                    <a16:creationId xmlns:a16="http://schemas.microsoft.com/office/drawing/2014/main" id="{CE2375AC-EE5D-462B-8769-A875F92C6D3F}"/>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57" name="Freeform: Shape 56">
                <a:extLst>
                  <a:ext uri="{FF2B5EF4-FFF2-40B4-BE49-F238E27FC236}">
                    <a16:creationId xmlns:a16="http://schemas.microsoft.com/office/drawing/2014/main" id="{5543C42A-4AA4-4EE3-9D6A-20D705974B93}"/>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58" name="Freeform: Shape 57">
                <a:extLst>
                  <a:ext uri="{FF2B5EF4-FFF2-40B4-BE49-F238E27FC236}">
                    <a16:creationId xmlns:a16="http://schemas.microsoft.com/office/drawing/2014/main" id="{5A06D381-5E3A-45E2-943A-D8A9CD6DDB02}"/>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59" name="Freeform: Shape 58">
                <a:extLst>
                  <a:ext uri="{FF2B5EF4-FFF2-40B4-BE49-F238E27FC236}">
                    <a16:creationId xmlns:a16="http://schemas.microsoft.com/office/drawing/2014/main" id="{6A50715D-06C2-4A50-B805-7C779755D7AD}"/>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60" name="Freeform: Shape 59">
                <a:extLst>
                  <a:ext uri="{FF2B5EF4-FFF2-40B4-BE49-F238E27FC236}">
                    <a16:creationId xmlns:a16="http://schemas.microsoft.com/office/drawing/2014/main" id="{76CB3FBA-91B0-4DCE-AC92-F9A18FF4D65A}"/>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61" name="Freeform: Shape 60">
                <a:extLst>
                  <a:ext uri="{FF2B5EF4-FFF2-40B4-BE49-F238E27FC236}">
                    <a16:creationId xmlns:a16="http://schemas.microsoft.com/office/drawing/2014/main" id="{22045ED4-534F-4B15-8795-D2C7547978FE}"/>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62" name="Freeform: Shape 61">
                <a:extLst>
                  <a:ext uri="{FF2B5EF4-FFF2-40B4-BE49-F238E27FC236}">
                    <a16:creationId xmlns:a16="http://schemas.microsoft.com/office/drawing/2014/main" id="{FEE68F87-0B6B-4885-866B-61423AE3724E}"/>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63" name="Freeform: Shape 62">
                <a:extLst>
                  <a:ext uri="{FF2B5EF4-FFF2-40B4-BE49-F238E27FC236}">
                    <a16:creationId xmlns:a16="http://schemas.microsoft.com/office/drawing/2014/main" id="{E99B4F58-0E6C-41DE-99A2-C3FCE7F11DB0}"/>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64" name="Freeform: Shape 63">
                <a:extLst>
                  <a:ext uri="{FF2B5EF4-FFF2-40B4-BE49-F238E27FC236}">
                    <a16:creationId xmlns:a16="http://schemas.microsoft.com/office/drawing/2014/main" id="{98213603-4044-4EDC-B3E0-CE20E3EE9BC2}"/>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65" name="Freeform: Shape 64">
                <a:extLst>
                  <a:ext uri="{FF2B5EF4-FFF2-40B4-BE49-F238E27FC236}">
                    <a16:creationId xmlns:a16="http://schemas.microsoft.com/office/drawing/2014/main" id="{DB035EF0-F3DA-4581-9198-447F52894F88}"/>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66" name="Freeform: Shape 65">
                <a:extLst>
                  <a:ext uri="{FF2B5EF4-FFF2-40B4-BE49-F238E27FC236}">
                    <a16:creationId xmlns:a16="http://schemas.microsoft.com/office/drawing/2014/main" id="{41AE2AF0-7DD9-443B-8718-D31F62D3CF64}"/>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67" name="Freeform: Shape 66">
                <a:extLst>
                  <a:ext uri="{FF2B5EF4-FFF2-40B4-BE49-F238E27FC236}">
                    <a16:creationId xmlns:a16="http://schemas.microsoft.com/office/drawing/2014/main" id="{1CB79995-5784-46B8-8607-92B5827FD726}"/>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68" name="Freeform: Shape 67">
                <a:extLst>
                  <a:ext uri="{FF2B5EF4-FFF2-40B4-BE49-F238E27FC236}">
                    <a16:creationId xmlns:a16="http://schemas.microsoft.com/office/drawing/2014/main" id="{C2CD6B3F-A5CA-4C9E-A462-6CF2EE2A5719}"/>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69" name="Freeform: Shape 68">
                <a:extLst>
                  <a:ext uri="{FF2B5EF4-FFF2-40B4-BE49-F238E27FC236}">
                    <a16:creationId xmlns:a16="http://schemas.microsoft.com/office/drawing/2014/main" id="{078CAE18-6328-4577-A1E2-68D4E723AA5D}"/>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70" name="Freeform: Shape 69">
                <a:extLst>
                  <a:ext uri="{FF2B5EF4-FFF2-40B4-BE49-F238E27FC236}">
                    <a16:creationId xmlns:a16="http://schemas.microsoft.com/office/drawing/2014/main" id="{EBA2E409-2F87-44E1-BDE0-C3F0C5F0EE68}"/>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71" name="Freeform: Shape 70">
                <a:extLst>
                  <a:ext uri="{FF2B5EF4-FFF2-40B4-BE49-F238E27FC236}">
                    <a16:creationId xmlns:a16="http://schemas.microsoft.com/office/drawing/2014/main" id="{4B3569C1-CDDE-4300-A777-F5A88095235D}"/>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
          <p:nvSpPr>
            <p:cNvPr id="39" name="Oval 38">
              <a:extLst>
                <a:ext uri="{FF2B5EF4-FFF2-40B4-BE49-F238E27FC236}">
                  <a16:creationId xmlns:a16="http://schemas.microsoft.com/office/drawing/2014/main" id="{9AE111FB-FF99-4626-BF15-A4F33CA3E1B5}"/>
                </a:ext>
              </a:extLst>
            </p:cNvPr>
            <p:cNvSpPr/>
            <p:nvPr userDrawn="1"/>
          </p:nvSpPr>
          <p:spPr bwMode="auto">
            <a:xfrm>
              <a:off x="7282905" y="3548967"/>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Oval 39">
              <a:extLst>
                <a:ext uri="{FF2B5EF4-FFF2-40B4-BE49-F238E27FC236}">
                  <a16:creationId xmlns:a16="http://schemas.microsoft.com/office/drawing/2014/main" id="{EEBF4D1F-7718-4CBE-B978-16FFCC2E3239}"/>
                </a:ext>
              </a:extLst>
            </p:cNvPr>
            <p:cNvSpPr/>
            <p:nvPr userDrawn="1"/>
          </p:nvSpPr>
          <p:spPr bwMode="auto">
            <a:xfrm>
              <a:off x="10896617" y="2909240"/>
              <a:ext cx="124272" cy="12429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Oval 40">
              <a:extLst>
                <a:ext uri="{FF2B5EF4-FFF2-40B4-BE49-F238E27FC236}">
                  <a16:creationId xmlns:a16="http://schemas.microsoft.com/office/drawing/2014/main" id="{59426D11-A3B4-4FDE-8641-D925588DAB39}"/>
                </a:ext>
              </a:extLst>
            </p:cNvPr>
            <p:cNvSpPr/>
            <p:nvPr userDrawn="1"/>
          </p:nvSpPr>
          <p:spPr bwMode="auto">
            <a:xfrm>
              <a:off x="9437993" y="5187887"/>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Oval 41">
              <a:extLst>
                <a:ext uri="{FF2B5EF4-FFF2-40B4-BE49-F238E27FC236}">
                  <a16:creationId xmlns:a16="http://schemas.microsoft.com/office/drawing/2014/main" id="{57EDB010-9BE7-4344-984B-7453B4FF8307}"/>
                </a:ext>
              </a:extLst>
            </p:cNvPr>
            <p:cNvSpPr/>
            <p:nvPr userDrawn="1"/>
          </p:nvSpPr>
          <p:spPr bwMode="auto">
            <a:xfrm>
              <a:off x="9087616" y="1541433"/>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3" name="Oval 42">
              <a:extLst>
                <a:ext uri="{FF2B5EF4-FFF2-40B4-BE49-F238E27FC236}">
                  <a16:creationId xmlns:a16="http://schemas.microsoft.com/office/drawing/2014/main" id="{786CA2CE-9797-4C92-9057-B3C8D9338727}"/>
                </a:ext>
              </a:extLst>
            </p:cNvPr>
            <p:cNvSpPr/>
            <p:nvPr userDrawn="1"/>
          </p:nvSpPr>
          <p:spPr bwMode="auto">
            <a:xfrm>
              <a:off x="9052314" y="3314275"/>
              <a:ext cx="229418" cy="22945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4" name="Oval 43">
              <a:extLst>
                <a:ext uri="{FF2B5EF4-FFF2-40B4-BE49-F238E27FC236}">
                  <a16:creationId xmlns:a16="http://schemas.microsoft.com/office/drawing/2014/main" id="{F9A1662E-1481-432B-8DC4-FF834AA60F57}"/>
                </a:ext>
              </a:extLst>
            </p:cNvPr>
            <p:cNvSpPr/>
            <p:nvPr userDrawn="1"/>
          </p:nvSpPr>
          <p:spPr bwMode="auto">
            <a:xfrm>
              <a:off x="9104887" y="2889394"/>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5" name="Oval 44">
              <a:extLst>
                <a:ext uri="{FF2B5EF4-FFF2-40B4-BE49-F238E27FC236}">
                  <a16:creationId xmlns:a16="http://schemas.microsoft.com/office/drawing/2014/main" id="{715F718A-84C5-42DA-9B9C-64E200753714}"/>
                </a:ext>
              </a:extLst>
            </p:cNvPr>
            <p:cNvSpPr/>
            <p:nvPr userDrawn="1"/>
          </p:nvSpPr>
          <p:spPr bwMode="auto">
            <a:xfrm>
              <a:off x="9104887" y="3844315"/>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6" name="Oval 45">
              <a:extLst>
                <a:ext uri="{FF2B5EF4-FFF2-40B4-BE49-F238E27FC236}">
                  <a16:creationId xmlns:a16="http://schemas.microsoft.com/office/drawing/2014/main" id="{48AC1770-CB0D-4E0F-BBE4-41A23A7256AC}"/>
                </a:ext>
              </a:extLst>
            </p:cNvPr>
            <p:cNvSpPr/>
            <p:nvPr userDrawn="1"/>
          </p:nvSpPr>
          <p:spPr bwMode="auto">
            <a:xfrm rot="16200000">
              <a:off x="8628699"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7" name="Oval 46">
              <a:extLst>
                <a:ext uri="{FF2B5EF4-FFF2-40B4-BE49-F238E27FC236}">
                  <a16:creationId xmlns:a16="http://schemas.microsoft.com/office/drawing/2014/main" id="{4DE4736B-6655-4B31-833F-1C130B67E3D0}"/>
                </a:ext>
              </a:extLst>
            </p:cNvPr>
            <p:cNvSpPr/>
            <p:nvPr userDrawn="1"/>
          </p:nvSpPr>
          <p:spPr bwMode="auto">
            <a:xfrm rot="16200000">
              <a:off x="9583486"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2488817992"/>
      </p:ext>
    </p:extLst>
  </p:cSld>
  <p:clrMapOvr>
    <a:masterClrMapping/>
  </p:clrMapOvr>
  <p:transition>
    <p:fade/>
  </p:transition>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30174309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userDrawn="1">
          <p15:clr>
            <a:srgbClr val="5ACBF0"/>
          </p15:clr>
        </p15:guide>
        <p15:guide id="3" pos="3355" userDrawn="1">
          <p15:clr>
            <a:srgbClr val="FBAE4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slide with graphic 3">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C579B1D0-8CEE-4E42-8540-F752DBF0F64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4" name="Picture 3" descr="A picture containing drawing&#10;&#10;Description automatically generated">
            <a:extLst>
              <a:ext uri="{FF2B5EF4-FFF2-40B4-BE49-F238E27FC236}">
                <a16:creationId xmlns:a16="http://schemas.microsoft.com/office/drawing/2014/main" id="{57D6331F-1A15-46AA-A57A-300CC97487E4}"/>
              </a:ext>
            </a:extLst>
          </p:cNvPr>
          <p:cNvPicPr>
            <a:picLocks noChangeAspect="1"/>
          </p:cNvPicPr>
          <p:nvPr/>
        </p:nvPicPr>
        <p:blipFill>
          <a:blip r:embed="rId2"/>
          <a:stretch>
            <a:fillRect/>
          </a:stretch>
        </p:blipFill>
        <p:spPr>
          <a:xfrm>
            <a:off x="136885" y="159691"/>
            <a:ext cx="2635247" cy="871753"/>
          </a:xfrm>
          <a:prstGeom prst="rect">
            <a:avLst/>
          </a:prstGeom>
        </p:spPr>
      </p:pic>
      <p:sp>
        <p:nvSpPr>
          <p:cNvPr id="72" name="Rectangle 71">
            <a:extLst>
              <a:ext uri="{FF2B5EF4-FFF2-40B4-BE49-F238E27FC236}">
                <a16:creationId xmlns:a16="http://schemas.microsoft.com/office/drawing/2014/main" id="{5E3B1CB1-53A4-41B0-A2BE-8C0CF51F9838}"/>
              </a:ext>
            </a:extLst>
          </p:cNvPr>
          <p:cNvSpPr/>
          <p:nvPr/>
        </p:nvSpPr>
        <p:spPr bwMode="auto">
          <a:xfrm>
            <a:off x="6229842" y="0"/>
            <a:ext cx="5962158"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pic>
        <p:nvPicPr>
          <p:cNvPr id="73" name="Picture 72">
            <a:extLst>
              <a:ext uri="{FF2B5EF4-FFF2-40B4-BE49-F238E27FC236}">
                <a16:creationId xmlns:a16="http://schemas.microsoft.com/office/drawing/2014/main" id="{D680D2A1-07E3-478C-BBA8-560737A24311}"/>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6111901" y="0"/>
            <a:ext cx="6080099" cy="6858000"/>
          </a:xfrm>
          <a:prstGeom prst="rect">
            <a:avLst/>
          </a:prstGeom>
        </p:spPr>
      </p:pic>
      <p:grpSp>
        <p:nvGrpSpPr>
          <p:cNvPr id="74" name="Graphic 1">
            <a:extLst>
              <a:ext uri="{FF2B5EF4-FFF2-40B4-BE49-F238E27FC236}">
                <a16:creationId xmlns:a16="http://schemas.microsoft.com/office/drawing/2014/main" id="{4D1B2C3D-109D-46DF-9BA8-640EAF66A03A}"/>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75" name="Freeform: Shape 74">
              <a:extLst>
                <a:ext uri="{FF2B5EF4-FFF2-40B4-BE49-F238E27FC236}">
                  <a16:creationId xmlns:a16="http://schemas.microsoft.com/office/drawing/2014/main" id="{4DD6AF04-319F-47B0-AAC8-6520DF9B67CE}"/>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76" name="Freeform: Shape 75">
              <a:extLst>
                <a:ext uri="{FF2B5EF4-FFF2-40B4-BE49-F238E27FC236}">
                  <a16:creationId xmlns:a16="http://schemas.microsoft.com/office/drawing/2014/main" id="{283985E4-C6DA-4D56-A4B2-188AF3D29025}"/>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77" name="Freeform: Shape 76">
              <a:extLst>
                <a:ext uri="{FF2B5EF4-FFF2-40B4-BE49-F238E27FC236}">
                  <a16:creationId xmlns:a16="http://schemas.microsoft.com/office/drawing/2014/main" id="{720519B8-1B86-435B-BE56-B5FAEAD39754}"/>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78" name="Freeform: Shape 77">
              <a:extLst>
                <a:ext uri="{FF2B5EF4-FFF2-40B4-BE49-F238E27FC236}">
                  <a16:creationId xmlns:a16="http://schemas.microsoft.com/office/drawing/2014/main" id="{DF83B222-A47F-44B5-9AB0-6ED40197E618}"/>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79" name="Freeform: Shape 78">
              <a:extLst>
                <a:ext uri="{FF2B5EF4-FFF2-40B4-BE49-F238E27FC236}">
                  <a16:creationId xmlns:a16="http://schemas.microsoft.com/office/drawing/2014/main" id="{589A001D-6C7B-4022-B9DE-F83CEC98FE10}"/>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80" name="Freeform: Shape 79">
              <a:extLst>
                <a:ext uri="{FF2B5EF4-FFF2-40B4-BE49-F238E27FC236}">
                  <a16:creationId xmlns:a16="http://schemas.microsoft.com/office/drawing/2014/main" id="{5DCC5C22-8F39-4F71-91FB-71155D0A374F}"/>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81" name="Freeform: Shape 80">
              <a:extLst>
                <a:ext uri="{FF2B5EF4-FFF2-40B4-BE49-F238E27FC236}">
                  <a16:creationId xmlns:a16="http://schemas.microsoft.com/office/drawing/2014/main" id="{0ABDA59A-625F-451E-BBC5-4F89B8E5CA51}"/>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82" name="Freeform: Shape 81">
              <a:extLst>
                <a:ext uri="{FF2B5EF4-FFF2-40B4-BE49-F238E27FC236}">
                  <a16:creationId xmlns:a16="http://schemas.microsoft.com/office/drawing/2014/main" id="{8FF37886-1883-475A-9E61-5E78DBBEDDAE}"/>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83" name="Freeform: Shape 82">
              <a:extLst>
                <a:ext uri="{FF2B5EF4-FFF2-40B4-BE49-F238E27FC236}">
                  <a16:creationId xmlns:a16="http://schemas.microsoft.com/office/drawing/2014/main" id="{798377FB-665F-4899-86A8-48FF769AC164}"/>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84" name="Freeform: Shape 83">
              <a:extLst>
                <a:ext uri="{FF2B5EF4-FFF2-40B4-BE49-F238E27FC236}">
                  <a16:creationId xmlns:a16="http://schemas.microsoft.com/office/drawing/2014/main" id="{A1B6E554-C7FE-437C-B43A-26461DDBED1D}"/>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85" name="Freeform: Shape 84">
              <a:extLst>
                <a:ext uri="{FF2B5EF4-FFF2-40B4-BE49-F238E27FC236}">
                  <a16:creationId xmlns:a16="http://schemas.microsoft.com/office/drawing/2014/main" id="{6916078A-4E6C-4B1D-8F43-B3F2605CCBBA}"/>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86" name="Freeform: Shape 85">
              <a:extLst>
                <a:ext uri="{FF2B5EF4-FFF2-40B4-BE49-F238E27FC236}">
                  <a16:creationId xmlns:a16="http://schemas.microsoft.com/office/drawing/2014/main" id="{870BEE33-905A-44A9-86EB-CC160AFE1010}"/>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87" name="Freeform: Shape 86">
              <a:extLst>
                <a:ext uri="{FF2B5EF4-FFF2-40B4-BE49-F238E27FC236}">
                  <a16:creationId xmlns:a16="http://schemas.microsoft.com/office/drawing/2014/main" id="{D0FEA133-67C4-462C-B78A-0D3B435D0A56}"/>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88" name="Freeform: Shape 87">
              <a:extLst>
                <a:ext uri="{FF2B5EF4-FFF2-40B4-BE49-F238E27FC236}">
                  <a16:creationId xmlns:a16="http://schemas.microsoft.com/office/drawing/2014/main" id="{0191B600-F65E-475C-99A2-EDC38A117B47}"/>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89" name="Freeform: Shape 88">
              <a:extLst>
                <a:ext uri="{FF2B5EF4-FFF2-40B4-BE49-F238E27FC236}">
                  <a16:creationId xmlns:a16="http://schemas.microsoft.com/office/drawing/2014/main" id="{81D1CB41-4153-4C2B-95A8-8E51D544C2A6}"/>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90" name="Freeform: Shape 89">
              <a:extLst>
                <a:ext uri="{FF2B5EF4-FFF2-40B4-BE49-F238E27FC236}">
                  <a16:creationId xmlns:a16="http://schemas.microsoft.com/office/drawing/2014/main" id="{AD85E53E-76EE-4693-B925-448F1AED55C3}"/>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91" name="Freeform: Shape 90">
              <a:extLst>
                <a:ext uri="{FF2B5EF4-FFF2-40B4-BE49-F238E27FC236}">
                  <a16:creationId xmlns:a16="http://schemas.microsoft.com/office/drawing/2014/main" id="{FBF422B5-FEC5-4A6F-980D-F4DCB2842F2D}"/>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92" name="Freeform: Shape 91">
              <a:extLst>
                <a:ext uri="{FF2B5EF4-FFF2-40B4-BE49-F238E27FC236}">
                  <a16:creationId xmlns:a16="http://schemas.microsoft.com/office/drawing/2014/main" id="{73E90C96-7BF3-4653-8F6B-20B2AEFF9C9A}"/>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93" name="Freeform: Shape 92">
              <a:extLst>
                <a:ext uri="{FF2B5EF4-FFF2-40B4-BE49-F238E27FC236}">
                  <a16:creationId xmlns:a16="http://schemas.microsoft.com/office/drawing/2014/main" id="{10255508-CD31-475F-9938-E6992594AD7F}"/>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94" name="Freeform: Shape 93">
              <a:extLst>
                <a:ext uri="{FF2B5EF4-FFF2-40B4-BE49-F238E27FC236}">
                  <a16:creationId xmlns:a16="http://schemas.microsoft.com/office/drawing/2014/main" id="{6180CF46-AD3A-4882-BF8C-42A4079F05AC}"/>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95" name="Freeform: Shape 94">
              <a:extLst>
                <a:ext uri="{FF2B5EF4-FFF2-40B4-BE49-F238E27FC236}">
                  <a16:creationId xmlns:a16="http://schemas.microsoft.com/office/drawing/2014/main" id="{E32DF239-2F1F-4DEF-84E6-8AA4C60B1814}"/>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96" name="Freeform: Shape 95">
              <a:extLst>
                <a:ext uri="{FF2B5EF4-FFF2-40B4-BE49-F238E27FC236}">
                  <a16:creationId xmlns:a16="http://schemas.microsoft.com/office/drawing/2014/main" id="{1FF529E2-E4DE-4BC2-AD36-9E2F91168396}"/>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97" name="Freeform: Shape 96">
              <a:extLst>
                <a:ext uri="{FF2B5EF4-FFF2-40B4-BE49-F238E27FC236}">
                  <a16:creationId xmlns:a16="http://schemas.microsoft.com/office/drawing/2014/main" id="{EBD42EE8-F67C-4184-AC55-B277B9D45512}"/>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98" name="Freeform: Shape 97">
              <a:extLst>
                <a:ext uri="{FF2B5EF4-FFF2-40B4-BE49-F238E27FC236}">
                  <a16:creationId xmlns:a16="http://schemas.microsoft.com/office/drawing/2014/main" id="{2FCFEDC0-0434-46B3-BDE6-2A548497D148}"/>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Tree>
    <p:extLst>
      <p:ext uri="{BB962C8B-B14F-4D97-AF65-F5344CB8AC3E}">
        <p14:creationId xmlns:p14="http://schemas.microsoft.com/office/powerpoint/2010/main" val="1835885521"/>
      </p:ext>
    </p:extLst>
  </p:cSld>
  <p:clrMapOvr>
    <a:masterClrMapping/>
  </p:clrMapOvr>
  <p:transition>
    <p:fade/>
  </p:transition>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2" name="Footer Placeholder 1">
            <a:extLst>
              <a:ext uri="{FF2B5EF4-FFF2-40B4-BE49-F238E27FC236}">
                <a16:creationId xmlns:a16="http://schemas.microsoft.com/office/drawing/2014/main" id="{B852478B-55EF-4189-A468-2CD5FFD82747}"/>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4234982"/>
      </p:ext>
    </p:extLst>
  </p:cSld>
  <p:clrMapOvr>
    <a:masterClrMapping/>
  </p:clrMapOvr>
  <p:transition>
    <p:fade/>
  </p:transition>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32089" y="1083334"/>
            <a:ext cx="11341268" cy="400110"/>
          </a:xfrm>
        </p:spPr>
        <p:txBody>
          <a:bodyPr tIns="45720" rIns="0" bIns="45720"/>
          <a:lstStyle>
            <a:lvl1pPr>
              <a:defRPr sz="2000">
                <a:solidFill>
                  <a:schemeClr val="tx1"/>
                </a:solidFill>
              </a:defRPr>
            </a:lvl1pPr>
          </a:lstStyle>
          <a:p>
            <a:r>
              <a:rPr lang="en-US"/>
              <a:t>Subheading Segoe UI </a:t>
            </a:r>
            <a:r>
              <a:rPr lang="en-US" err="1"/>
              <a:t>Semibold</a:t>
            </a:r>
            <a:r>
              <a:rPr lang="en-US"/>
              <a:t> 20 </a:t>
            </a:r>
            <a:r>
              <a:rPr lang="en-US" err="1"/>
              <a:t>pt</a:t>
            </a:r>
            <a:endParaRPr lang="en-US"/>
          </a:p>
        </p:txBody>
      </p:sp>
      <p:sp>
        <p:nvSpPr>
          <p:cNvPr id="2" name="Footer Placeholder 1">
            <a:extLst>
              <a:ext uri="{FF2B5EF4-FFF2-40B4-BE49-F238E27FC236}">
                <a16:creationId xmlns:a16="http://schemas.microsoft.com/office/drawing/2014/main" id="{64899B17-8D01-4107-A0A6-0451351ABAED}"/>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229773480"/>
      </p:ext>
    </p:extLst>
  </p:cSld>
  <p:clrMapOvr>
    <a:masterClrMapping/>
  </p:clrMapOvr>
  <p:transition>
    <p:fade/>
  </p:transition>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1_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544286"/>
          </a:xfrm>
        </p:spPr>
        <p:txBody>
          <a:bodyPr/>
          <a:lstStyle>
            <a:lvl1pPr>
              <a:spcBef>
                <a:spcPts val="392"/>
              </a:spcBef>
              <a:spcAft>
                <a:spcPts val="588"/>
              </a:spcAft>
              <a:defRPr sz="2400" b="0">
                <a:latin typeface="+mn-lt"/>
              </a:defRPr>
            </a:lvl1pPr>
            <a:lvl2pPr>
              <a:spcBef>
                <a:spcPts val="392"/>
              </a:spcBef>
              <a:spcAft>
                <a:spcPts val="588"/>
              </a:spcAft>
              <a:defRPr sz="2400" b="0">
                <a:latin typeface="+mn-lt"/>
              </a:defRPr>
            </a:lvl2pPr>
            <a:lvl3pPr>
              <a:spcBef>
                <a:spcPts val="392"/>
              </a:spcBef>
              <a:spcAft>
                <a:spcPts val="588"/>
              </a:spcAft>
              <a:defRPr sz="2400" b="0">
                <a:latin typeface="+mn-lt"/>
              </a:defRPr>
            </a:lvl3pPr>
            <a:lvl4pPr>
              <a:spcBef>
                <a:spcPts val="392"/>
              </a:spcBef>
              <a:spcAft>
                <a:spcPts val="588"/>
              </a:spcAft>
              <a:defRPr sz="2400" b="0">
                <a:latin typeface="+mn-lt"/>
              </a:defRPr>
            </a:lvl4pPr>
            <a:lvl5pPr>
              <a:spcBef>
                <a:spcPts val="392"/>
              </a:spcBef>
              <a:spcAft>
                <a:spcPts val="588"/>
              </a:spcAft>
              <a:defRPr sz="2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a16="http://schemas.microsoft.com/office/drawing/2014/main" id="{F415B60E-29D3-45EF-9FD0-D9924E0B78BB}"/>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29894728"/>
      </p:ext>
    </p:extLst>
  </p:cSld>
  <p:clrMapOvr>
    <a:masterClrMapping/>
  </p:clrMapOvr>
  <p:transition>
    <p:fade/>
  </p:transition>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ext Layout with footnot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051844"/>
          </a:xfrm>
        </p:spPr>
        <p:txBody>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1">
            <a:extLst>
              <a:ext uri="{FF2B5EF4-FFF2-40B4-BE49-F238E27FC236}">
                <a16:creationId xmlns:a16="http://schemas.microsoft.com/office/drawing/2014/main" id="{F5777EA2-9454-422E-AEC3-45CEC596AEB8}"/>
              </a:ext>
            </a:extLst>
          </p:cNvPr>
          <p:cNvSpPr/>
          <p:nvPr/>
        </p:nvSpPr>
        <p:spPr bwMode="auto">
          <a:xfrm>
            <a:off x="0" y="5670550"/>
            <a:ext cx="12192000" cy="74695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 Placeholder 5">
            <a:extLst>
              <a:ext uri="{FF2B5EF4-FFF2-40B4-BE49-F238E27FC236}">
                <a16:creationId xmlns:a16="http://schemas.microsoft.com/office/drawing/2014/main" id="{764357BA-0098-4BE6-A38B-76E4D9E64E6E}"/>
              </a:ext>
            </a:extLst>
          </p:cNvPr>
          <p:cNvSpPr>
            <a:spLocks noGrp="1"/>
          </p:cNvSpPr>
          <p:nvPr>
            <p:ph type="body" sz="quarter" idx="11"/>
          </p:nvPr>
        </p:nvSpPr>
        <p:spPr>
          <a:xfrm>
            <a:off x="418643" y="5797806"/>
            <a:ext cx="11341268" cy="492443"/>
          </a:xfrm>
        </p:spPr>
        <p:txBody>
          <a:bodyPr anchor="ctr"/>
          <a:lstStyle>
            <a:lvl1pPr>
              <a:defRPr sz="2000"/>
            </a:lvl1pPr>
          </a:lstStyle>
          <a:p>
            <a:pPr lvl="0"/>
            <a:r>
              <a:rPr lang="en-US"/>
              <a:t>Click to edit Master text styles</a:t>
            </a:r>
          </a:p>
        </p:txBody>
      </p:sp>
      <p:sp>
        <p:nvSpPr>
          <p:cNvPr id="4" name="Footer Placeholder 1">
            <a:extLst>
              <a:ext uri="{FF2B5EF4-FFF2-40B4-BE49-F238E27FC236}">
                <a16:creationId xmlns:a16="http://schemas.microsoft.com/office/drawing/2014/main" id="{BBE90075-187C-4F60-81BA-E239B43D9044}"/>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128991395"/>
      </p:ext>
    </p:extLst>
  </p:cSld>
  <p:clrMapOvr>
    <a:masterClrMapping/>
  </p:clrMapOvr>
  <p:transition>
    <p:fade/>
  </p:transition>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41468" y="1456896"/>
            <a:ext cx="5543785" cy="3762803"/>
          </a:xfrm>
          <a:solidFill>
            <a:schemeClr val="bg1">
              <a:lumMod val="95000"/>
            </a:schemeClr>
          </a:solidFill>
        </p:spPr>
        <p:txBody>
          <a:bodyPr lIns="137160">
            <a:noAutofit/>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4">
            <a:extLst>
              <a:ext uri="{FF2B5EF4-FFF2-40B4-BE49-F238E27FC236}">
                <a16:creationId xmlns:a16="http://schemas.microsoft.com/office/drawing/2014/main" id="{1884D379-CA81-40D3-9E78-E89E7861D50F}"/>
              </a:ext>
            </a:extLst>
          </p:cNvPr>
          <p:cNvSpPr>
            <a:spLocks noGrp="1"/>
          </p:cNvSpPr>
          <p:nvPr>
            <p:ph sz="quarter" idx="11"/>
          </p:nvPr>
        </p:nvSpPr>
        <p:spPr>
          <a:xfrm>
            <a:off x="6229350" y="1456896"/>
            <a:ext cx="5543550" cy="3762803"/>
          </a:xfrm>
          <a:solidFill>
            <a:schemeClr val="bg1">
              <a:lumMod val="95000"/>
            </a:schemeClr>
          </a:solidFill>
        </p:spPr>
        <p:txBody>
          <a:bodyPr lIns="137160">
            <a:noAutofit/>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a16="http://schemas.microsoft.com/office/drawing/2014/main" id="{1EECB910-8937-4CC4-AEC5-2DD554C2D63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836196867"/>
      </p:ext>
    </p:extLst>
  </p:cSld>
  <p:clrMapOvr>
    <a:masterClrMapping/>
  </p:clrMapOvr>
  <p:transition>
    <p:fade/>
  </p:transition>
  <p:hf sldNum="0"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Bulleted Text Layout_two columns_half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3" y="1456897"/>
            <a:ext cx="5394960" cy="2544286"/>
          </a:xfrm>
        </p:spPr>
        <p:txBody>
          <a:bodyPr/>
          <a:lstStyle>
            <a:lvl1pPr>
              <a:spcBef>
                <a:spcPts val="392"/>
              </a:spcBef>
              <a:spcAft>
                <a:spcPts val="588"/>
              </a:spcAft>
              <a:defRPr sz="2400" b="0">
                <a:latin typeface="+mn-lt"/>
              </a:defRPr>
            </a:lvl1pPr>
            <a:lvl2pPr marL="336145" indent="-224097">
              <a:spcBef>
                <a:spcPts val="392"/>
              </a:spcBef>
              <a:spcAft>
                <a:spcPts val="588"/>
              </a:spcAft>
              <a:buFont typeface="Arial" panose="020B0604020202020204" pitchFamily="34" charset="0"/>
              <a:buChar char="•"/>
              <a:defRPr sz="2400" b="0">
                <a:solidFill>
                  <a:schemeClr val="tx1"/>
                </a:solidFill>
                <a:latin typeface="+mn-lt"/>
              </a:defRPr>
            </a:lvl2pPr>
            <a:lvl3pPr marL="280121" indent="-280121">
              <a:spcBef>
                <a:spcPts val="392"/>
              </a:spcBef>
              <a:spcAft>
                <a:spcPts val="588"/>
              </a:spcAft>
              <a:buFont typeface="Arial" panose="020B0604020202020204" pitchFamily="34" charset="0"/>
              <a:buChar char="•"/>
              <a:defRPr sz="2400" b="0">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sz="2400" b="0">
                <a:solidFill>
                  <a:schemeClr val="tx1"/>
                </a:solidFill>
                <a:latin typeface="+mn-lt"/>
              </a:defRPr>
            </a:lvl4pPr>
            <a:lvl5pPr marL="168072" indent="-168072">
              <a:spcBef>
                <a:spcPts val="392"/>
              </a:spcBef>
              <a:spcAft>
                <a:spcPts val="588"/>
              </a:spcAft>
              <a:buFont typeface="Arial" panose="020B0604020202020204" pitchFamily="34" charset="0"/>
              <a:buChar char="•"/>
              <a:defRPr sz="2400" b="0">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364951" y="1456897"/>
            <a:ext cx="5394960" cy="2487861"/>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a16="http://schemas.microsoft.com/office/drawing/2014/main" id="{7516BD94-AE1C-455F-8D7D-7082BB27F029}"/>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55308235"/>
      </p:ext>
    </p:extLst>
  </p:cSld>
  <p:clrMapOvr>
    <a:masterClrMapping/>
  </p:clrMapOvr>
  <p:transition>
    <p:fade/>
  </p:transition>
  <p:hf sldNum="0"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1_Bulleted Text Layout_two columns_full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2" y="1456897"/>
            <a:ext cx="5394960" cy="4734629"/>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p:nvCxnSpPr>
        <p:spPr>
          <a:xfrm>
            <a:off x="6089276" y="1611250"/>
            <a:ext cx="0" cy="4563213"/>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364951" y="1456897"/>
            <a:ext cx="5394960" cy="4734629"/>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a16="http://schemas.microsoft.com/office/drawing/2014/main" id="{87A06669-B2CF-43F2-99B5-001A005A3AA1}"/>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930327420"/>
      </p:ext>
    </p:extLst>
  </p:cSld>
  <p:clrMapOvr>
    <a:masterClrMapping/>
  </p:clrMapOvr>
  <p:transition>
    <p:fade/>
  </p:transition>
  <p:hf sldNum="0"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1_Bulleted 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41468" y="1456896"/>
            <a:ext cx="5543785" cy="4194604"/>
          </a:xfrm>
          <a:solidFill>
            <a:schemeClr val="bg1">
              <a:lumMod val="95000"/>
            </a:schemeClr>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229350" y="1456896"/>
            <a:ext cx="5531577" cy="4194604"/>
          </a:xfrm>
          <a:solidFill>
            <a:schemeClr val="bg1">
              <a:lumMod val="95000"/>
            </a:schemeClr>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Footer Placeholder 1">
            <a:extLst>
              <a:ext uri="{FF2B5EF4-FFF2-40B4-BE49-F238E27FC236}">
                <a16:creationId xmlns:a16="http://schemas.microsoft.com/office/drawing/2014/main" id="{FD7644AB-9D01-4585-9388-8EB76A4E16D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90959540"/>
      </p:ext>
    </p:extLst>
  </p:cSld>
  <p:clrMapOvr>
    <a:masterClrMapping/>
  </p:clrMapOvr>
  <p:transition>
    <p:fade/>
  </p:transition>
  <p:hf sldNum="0"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Agenda 3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3 rows</a:t>
            </a:r>
          </a:p>
        </p:txBody>
      </p:sp>
      <p:sp>
        <p:nvSpPr>
          <p:cNvPr id="5" name="Text Placeholder 4"/>
          <p:cNvSpPr>
            <a:spLocks noGrp="1"/>
          </p:cNvSpPr>
          <p:nvPr>
            <p:ph type="body" sz="quarter" idx="11" hasCustomPrompt="1"/>
          </p:nvPr>
        </p:nvSpPr>
        <p:spPr>
          <a:xfrm>
            <a:off x="4078288" y="1358901"/>
            <a:ext cx="7695070" cy="1224434"/>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816784"/>
            <a:ext cx="7695070" cy="1224434"/>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5" name="Text Placeholder 4">
            <a:extLst>
              <a:ext uri="{FF2B5EF4-FFF2-40B4-BE49-F238E27FC236}">
                <a16:creationId xmlns:a16="http://schemas.microsoft.com/office/drawing/2014/main" id="{17004B21-C7C1-4F96-8432-F7255C26DB8E}"/>
              </a:ext>
            </a:extLst>
          </p:cNvPr>
          <p:cNvSpPr>
            <a:spLocks noGrp="1"/>
          </p:cNvSpPr>
          <p:nvPr>
            <p:ph type="body" sz="quarter" idx="20" hasCustomPrompt="1"/>
          </p:nvPr>
        </p:nvSpPr>
        <p:spPr>
          <a:xfrm>
            <a:off x="4078288" y="4274667"/>
            <a:ext cx="7695070" cy="1224434"/>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D3BC550B-9B11-4380-8D6F-F4741FB779EC}"/>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544667210"/>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605435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Agenda 4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4 rows</a:t>
            </a:r>
          </a:p>
        </p:txBody>
      </p:sp>
      <p:sp>
        <p:nvSpPr>
          <p:cNvPr id="5" name="Text Placeholder 4"/>
          <p:cNvSpPr>
            <a:spLocks noGrp="1"/>
          </p:cNvSpPr>
          <p:nvPr>
            <p:ph type="body" sz="quarter" idx="11" hasCustomPrompt="1"/>
          </p:nvPr>
        </p:nvSpPr>
        <p:spPr>
          <a:xfrm>
            <a:off x="4078288" y="985704"/>
            <a:ext cx="7695070"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339411"/>
            <a:ext cx="7695070"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3693118"/>
            <a:ext cx="7695070"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5046824"/>
            <a:ext cx="7695070"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1FA6548C-890C-4150-B5BD-A8AF55A82E70}"/>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57300503"/>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2">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Agenda 6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6 rows</a:t>
            </a:r>
          </a:p>
        </p:txBody>
      </p:sp>
      <p:sp>
        <p:nvSpPr>
          <p:cNvPr id="5" name="Text Placeholder 4"/>
          <p:cNvSpPr>
            <a:spLocks noGrp="1"/>
          </p:cNvSpPr>
          <p:nvPr>
            <p:ph type="body" sz="quarter" idx="11" hasCustomPrompt="1"/>
          </p:nvPr>
        </p:nvSpPr>
        <p:spPr>
          <a:xfrm>
            <a:off x="4078288" y="691125"/>
            <a:ext cx="7695070" cy="822645"/>
          </a:xfrm>
        </p:spPr>
        <p:txBody>
          <a:bodyPr vert="horz" wrap="square" lIns="0" tIns="0" rIns="0" bIns="0" rtlCol="0" anchor="ctr">
            <a:noAutofit/>
          </a:bodyPr>
          <a:lstStyle>
            <a:lvl2pPr>
              <a:defRPr lang="en-US" sz="1800" b="0" dirty="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1619933"/>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2548741"/>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8" name="Text Placeholder 4"/>
          <p:cNvSpPr>
            <a:spLocks noGrp="1"/>
          </p:cNvSpPr>
          <p:nvPr>
            <p:ph type="body" sz="quarter" idx="19" hasCustomPrompt="1"/>
          </p:nvPr>
        </p:nvSpPr>
        <p:spPr>
          <a:xfrm>
            <a:off x="4078288" y="3477549"/>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4406357"/>
            <a:ext cx="7695070" cy="822645"/>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5335167"/>
            <a:ext cx="7695070" cy="822645"/>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3CE3F527-08C7-43D0-8032-F2A71F76D6A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208226477"/>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2">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Agenda 8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4078288" y="466348"/>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4" name="Text Placeholder 4"/>
          <p:cNvSpPr>
            <a:spLocks noGrp="1"/>
          </p:cNvSpPr>
          <p:nvPr>
            <p:ph type="body" sz="quarter" idx="15" hasCustomPrompt="1"/>
          </p:nvPr>
        </p:nvSpPr>
        <p:spPr>
          <a:xfrm>
            <a:off x="4078288" y="1216264"/>
            <a:ext cx="7695069" cy="675889"/>
          </a:xfrm>
        </p:spPr>
        <p:txBody>
          <a:bodyPr vert="horz" wrap="square" lIns="0" tIns="0" rIns="0" bIns="0" rtlCol="0" anchor="ctr">
            <a:noAutofit/>
          </a:bodyPr>
          <a:lstStyle>
            <a:lvl2pPr>
              <a:defRPr lang="en-US" sz="1600" b="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6" name="Text Placeholder 4"/>
          <p:cNvSpPr>
            <a:spLocks noGrp="1"/>
          </p:cNvSpPr>
          <p:nvPr>
            <p:ph type="body" sz="quarter" idx="17" hasCustomPrompt="1"/>
          </p:nvPr>
        </p:nvSpPr>
        <p:spPr>
          <a:xfrm>
            <a:off x="4078288" y="1966180"/>
            <a:ext cx="7695069" cy="675889"/>
          </a:xfrm>
        </p:spPr>
        <p:txBody>
          <a:bodyPr vert="horz" wrap="square" lIns="0" tIns="0" rIns="0" bIns="0" rtlCol="0" anchor="ctr">
            <a:noAutofit/>
          </a:bodyPr>
          <a:lstStyle>
            <a:lvl2pPr>
              <a:defRPr lang="en-US" sz="1600" b="0" dirty="0" smtClean="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8" name="Text Placeholder 4"/>
          <p:cNvSpPr>
            <a:spLocks noGrp="1"/>
          </p:cNvSpPr>
          <p:nvPr>
            <p:ph type="body" sz="quarter" idx="19" hasCustomPrompt="1"/>
          </p:nvPr>
        </p:nvSpPr>
        <p:spPr>
          <a:xfrm>
            <a:off x="4078288" y="2716096"/>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20" name="Text Placeholder 4"/>
          <p:cNvSpPr>
            <a:spLocks noGrp="1"/>
          </p:cNvSpPr>
          <p:nvPr>
            <p:ph type="body" sz="quarter" idx="21" hasCustomPrompt="1"/>
          </p:nvPr>
        </p:nvSpPr>
        <p:spPr>
          <a:xfrm>
            <a:off x="4078288" y="3466012"/>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215928"/>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4078288" y="4965844"/>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1" name="Text Placeholder 4">
            <a:extLst>
              <a:ext uri="{FF2B5EF4-FFF2-40B4-BE49-F238E27FC236}">
                <a16:creationId xmlns:a16="http://schemas.microsoft.com/office/drawing/2014/main" id="{BBE4C696-54C0-4167-89B1-D1FE9690F330}"/>
              </a:ext>
            </a:extLst>
          </p:cNvPr>
          <p:cNvSpPr>
            <a:spLocks noGrp="1"/>
          </p:cNvSpPr>
          <p:nvPr>
            <p:ph type="body" sz="quarter" idx="24" hasCustomPrompt="1"/>
          </p:nvPr>
        </p:nvSpPr>
        <p:spPr>
          <a:xfrm>
            <a:off x="4078288" y="5715763"/>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4" name="Footer Placeholder 1">
            <a:extLst>
              <a:ext uri="{FF2B5EF4-FFF2-40B4-BE49-F238E27FC236}">
                <a16:creationId xmlns:a16="http://schemas.microsoft.com/office/drawing/2014/main" id="{FCBBA077-FCDA-4F62-B502-F11F61DDA34D}"/>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362065997"/>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4">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Agenda 2 column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378075"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rIns="0"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3619500" y="466348"/>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4" name="Text Placeholder 4"/>
          <p:cNvSpPr>
            <a:spLocks noGrp="1"/>
          </p:cNvSpPr>
          <p:nvPr>
            <p:ph type="body" sz="quarter" idx="15" hasCustomPrompt="1"/>
          </p:nvPr>
        </p:nvSpPr>
        <p:spPr>
          <a:xfrm>
            <a:off x="3619500" y="1308612"/>
            <a:ext cx="3330574"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6" name="Text Placeholder 4"/>
          <p:cNvSpPr>
            <a:spLocks noGrp="1"/>
          </p:cNvSpPr>
          <p:nvPr>
            <p:ph type="body" sz="quarter" idx="17" hasCustomPrompt="1"/>
          </p:nvPr>
        </p:nvSpPr>
        <p:spPr>
          <a:xfrm>
            <a:off x="3619500" y="2150876"/>
            <a:ext cx="3330574"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8" name="Text Placeholder 4"/>
          <p:cNvSpPr>
            <a:spLocks noGrp="1"/>
          </p:cNvSpPr>
          <p:nvPr>
            <p:ph type="body" sz="quarter" idx="19" hasCustomPrompt="1"/>
          </p:nvPr>
        </p:nvSpPr>
        <p:spPr>
          <a:xfrm>
            <a:off x="3619500" y="2993140"/>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0" name="Text Placeholder 4"/>
          <p:cNvSpPr>
            <a:spLocks noGrp="1"/>
          </p:cNvSpPr>
          <p:nvPr>
            <p:ph type="body" sz="quarter" idx="21" hasCustomPrompt="1"/>
          </p:nvPr>
        </p:nvSpPr>
        <p:spPr>
          <a:xfrm>
            <a:off x="3619500" y="3835404"/>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3619500" y="4677668"/>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3619500" y="5519930"/>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2" name="Text Placeholder 4">
            <a:extLst>
              <a:ext uri="{FF2B5EF4-FFF2-40B4-BE49-F238E27FC236}">
                <a16:creationId xmlns:a16="http://schemas.microsoft.com/office/drawing/2014/main" id="{B26AB1BC-D652-40F2-83A2-06F6897248D2}"/>
              </a:ext>
            </a:extLst>
          </p:cNvPr>
          <p:cNvSpPr>
            <a:spLocks noGrp="1"/>
          </p:cNvSpPr>
          <p:nvPr>
            <p:ph type="body" sz="quarter" idx="24" hasCustomPrompt="1"/>
          </p:nvPr>
        </p:nvSpPr>
        <p:spPr>
          <a:xfrm>
            <a:off x="8331200" y="466348"/>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3" name="Text Placeholder 4">
            <a:extLst>
              <a:ext uri="{FF2B5EF4-FFF2-40B4-BE49-F238E27FC236}">
                <a16:creationId xmlns:a16="http://schemas.microsoft.com/office/drawing/2014/main" id="{B7BCA0EE-6780-4007-A1E7-E2C766ADB6AC}"/>
              </a:ext>
            </a:extLst>
          </p:cNvPr>
          <p:cNvSpPr>
            <a:spLocks noGrp="1"/>
          </p:cNvSpPr>
          <p:nvPr>
            <p:ph type="body" sz="quarter" idx="25" hasCustomPrompt="1"/>
          </p:nvPr>
        </p:nvSpPr>
        <p:spPr>
          <a:xfrm>
            <a:off x="8331200" y="1308612"/>
            <a:ext cx="3442157"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5" name="Text Placeholder 4">
            <a:extLst>
              <a:ext uri="{FF2B5EF4-FFF2-40B4-BE49-F238E27FC236}">
                <a16:creationId xmlns:a16="http://schemas.microsoft.com/office/drawing/2014/main" id="{42F7FEE8-0C97-4A8D-B62A-F9127046CA49}"/>
              </a:ext>
            </a:extLst>
          </p:cNvPr>
          <p:cNvSpPr>
            <a:spLocks noGrp="1"/>
          </p:cNvSpPr>
          <p:nvPr>
            <p:ph type="body" sz="quarter" idx="26" hasCustomPrompt="1"/>
          </p:nvPr>
        </p:nvSpPr>
        <p:spPr>
          <a:xfrm>
            <a:off x="8331200" y="2150876"/>
            <a:ext cx="3442157"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7" name="Text Placeholder 4">
            <a:extLst>
              <a:ext uri="{FF2B5EF4-FFF2-40B4-BE49-F238E27FC236}">
                <a16:creationId xmlns:a16="http://schemas.microsoft.com/office/drawing/2014/main" id="{A2CDDCC0-5CE0-47BF-9A58-947FAAFE0464}"/>
              </a:ext>
            </a:extLst>
          </p:cNvPr>
          <p:cNvSpPr>
            <a:spLocks noGrp="1"/>
          </p:cNvSpPr>
          <p:nvPr>
            <p:ph type="body" sz="quarter" idx="27" hasCustomPrompt="1"/>
          </p:nvPr>
        </p:nvSpPr>
        <p:spPr>
          <a:xfrm>
            <a:off x="8331200" y="2993140"/>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9" name="Text Placeholder 4">
            <a:extLst>
              <a:ext uri="{FF2B5EF4-FFF2-40B4-BE49-F238E27FC236}">
                <a16:creationId xmlns:a16="http://schemas.microsoft.com/office/drawing/2014/main" id="{CE365600-EF9A-4204-AC1D-49DA60EE0BC9}"/>
              </a:ext>
            </a:extLst>
          </p:cNvPr>
          <p:cNvSpPr>
            <a:spLocks noGrp="1"/>
          </p:cNvSpPr>
          <p:nvPr>
            <p:ph type="body" sz="quarter" idx="28" hasCustomPrompt="1"/>
          </p:nvPr>
        </p:nvSpPr>
        <p:spPr>
          <a:xfrm>
            <a:off x="8331200" y="3835404"/>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1" name="Text Placeholder 4">
            <a:extLst>
              <a:ext uri="{FF2B5EF4-FFF2-40B4-BE49-F238E27FC236}">
                <a16:creationId xmlns:a16="http://schemas.microsoft.com/office/drawing/2014/main" id="{7C988AC2-C93F-4C50-A6B6-35E8D243E2D3}"/>
              </a:ext>
            </a:extLst>
          </p:cNvPr>
          <p:cNvSpPr>
            <a:spLocks noGrp="1"/>
          </p:cNvSpPr>
          <p:nvPr>
            <p:ph type="body" sz="quarter" idx="29" hasCustomPrompt="1"/>
          </p:nvPr>
        </p:nvSpPr>
        <p:spPr>
          <a:xfrm>
            <a:off x="8331200" y="4677668"/>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22" name="Text Placeholder 4">
            <a:extLst>
              <a:ext uri="{FF2B5EF4-FFF2-40B4-BE49-F238E27FC236}">
                <a16:creationId xmlns:a16="http://schemas.microsoft.com/office/drawing/2014/main" id="{1BAD9B5E-AACF-4B5D-9D05-A8B6E03E279B}"/>
              </a:ext>
            </a:extLst>
          </p:cNvPr>
          <p:cNvSpPr>
            <a:spLocks noGrp="1"/>
          </p:cNvSpPr>
          <p:nvPr>
            <p:ph type="body" sz="quarter" idx="30" hasCustomPrompt="1"/>
          </p:nvPr>
        </p:nvSpPr>
        <p:spPr>
          <a:xfrm>
            <a:off x="8331200" y="5519930"/>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4" name="Footer Placeholder 1">
            <a:extLst>
              <a:ext uri="{FF2B5EF4-FFF2-40B4-BE49-F238E27FC236}">
                <a16:creationId xmlns:a16="http://schemas.microsoft.com/office/drawing/2014/main" id="{9F52899F-4DD5-4919-A5F9-0A5E692D4537}"/>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8266786"/>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280">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ext option 3">
    <p:spTree>
      <p:nvGrpSpPr>
        <p:cNvPr id="1" name=""/>
        <p:cNvGrpSpPr/>
        <p:nvPr/>
      </p:nvGrpSpPr>
      <p:grpSpPr>
        <a:xfrm>
          <a:off x="0" y="0"/>
          <a:ext cx="0" cy="0"/>
          <a:chOff x="0" y="0"/>
          <a:chExt cx="0" cy="0"/>
        </a:xfrm>
      </p:grpSpPr>
      <p:sp>
        <p:nvSpPr>
          <p:cNvPr id="29" name="Title 28">
            <a:extLst>
              <a:ext uri="{FF2B5EF4-FFF2-40B4-BE49-F238E27FC236}">
                <a16:creationId xmlns:a16="http://schemas.microsoft.com/office/drawing/2014/main" id="{DB14B4B7-6595-4F80-A720-AEE6406FDDDB}"/>
              </a:ext>
            </a:extLst>
          </p:cNvPr>
          <p:cNvSpPr>
            <a:spLocks noGrp="1"/>
          </p:cNvSpPr>
          <p:nvPr>
            <p:ph type="title" hasCustomPrompt="1"/>
          </p:nvPr>
        </p:nvSpPr>
        <p:spPr/>
        <p:txBody>
          <a:bodyPr/>
          <a:lstStyle/>
          <a:p>
            <a:r>
              <a:rPr lang="en-US" dirty="0"/>
              <a:t>Text layout three columns images and text</a:t>
            </a:r>
          </a:p>
        </p:txBody>
      </p:sp>
      <p:sp>
        <p:nvSpPr>
          <p:cNvPr id="16" name="Rectangle 15">
            <a:extLst>
              <a:ext uri="{FF2B5EF4-FFF2-40B4-BE49-F238E27FC236}">
                <a16:creationId xmlns:a16="http://schemas.microsoft.com/office/drawing/2014/main" id="{A6AC17A7-7CAA-4CA5-89CD-184D76C19F56}"/>
              </a:ext>
              <a:ext uri="{C183D7F6-B498-43B3-948B-1728B52AA6E4}">
                <adec:decorative xmlns:adec="http://schemas.microsoft.com/office/drawing/2017/decorative" val="1"/>
              </a:ext>
            </a:extLst>
          </p:cNvPr>
          <p:cNvSpPr/>
          <p:nvPr/>
        </p:nvSpPr>
        <p:spPr bwMode="auto">
          <a:xfrm>
            <a:off x="468134"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E501F238-570E-E648-9E57-DAA86A7A8ED3}"/>
              </a:ext>
            </a:extLst>
          </p:cNvPr>
          <p:cNvSpPr>
            <a:spLocks noGrp="1"/>
          </p:cNvSpPr>
          <p:nvPr>
            <p:ph type="pic" sz="quarter" idx="21" hasCustomPrompt="1"/>
          </p:nvPr>
        </p:nvSpPr>
        <p:spPr>
          <a:xfrm>
            <a:off x="592758"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5" name="Text Placeholder 4"/>
          <p:cNvSpPr>
            <a:spLocks noGrp="1"/>
          </p:cNvSpPr>
          <p:nvPr>
            <p:ph type="body" sz="quarter" idx="11" hasCustomPrompt="1"/>
          </p:nvPr>
        </p:nvSpPr>
        <p:spPr>
          <a:xfrm>
            <a:off x="418643" y="4708215"/>
            <a:ext cx="365293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19" name="Text Placeholder 4">
            <a:extLst>
              <a:ext uri="{FF2B5EF4-FFF2-40B4-BE49-F238E27FC236}">
                <a16:creationId xmlns:a16="http://schemas.microsoft.com/office/drawing/2014/main" id="{F22038DD-9076-B34B-B54A-107DF3F024EE}"/>
              </a:ext>
            </a:extLst>
          </p:cNvPr>
          <p:cNvSpPr>
            <a:spLocks noGrp="1"/>
          </p:cNvSpPr>
          <p:nvPr>
            <p:ph type="body" sz="quarter" idx="17" hasCustomPrompt="1"/>
          </p:nvPr>
        </p:nvSpPr>
        <p:spPr>
          <a:xfrm>
            <a:off x="418643" y="5014828"/>
            <a:ext cx="365293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7A2E6301-6404-4EF3-A39A-8E79FFA3C974}"/>
              </a:ext>
              <a:ext uri="{C183D7F6-B498-43B3-948B-1728B52AA6E4}">
                <adec:decorative xmlns:adec="http://schemas.microsoft.com/office/drawing/2017/decorative" val="1"/>
              </a:ext>
            </a:extLst>
          </p:cNvPr>
          <p:cNvSpPr/>
          <p:nvPr/>
        </p:nvSpPr>
        <p:spPr bwMode="auto">
          <a:xfrm>
            <a:off x="4308909"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Picture Placeholder 7">
            <a:extLst>
              <a:ext uri="{FF2B5EF4-FFF2-40B4-BE49-F238E27FC236}">
                <a16:creationId xmlns:a16="http://schemas.microsoft.com/office/drawing/2014/main" id="{1BE65963-6DE8-471D-88DB-2FC78087003C}"/>
              </a:ext>
            </a:extLst>
          </p:cNvPr>
          <p:cNvSpPr>
            <a:spLocks noGrp="1"/>
          </p:cNvSpPr>
          <p:nvPr>
            <p:ph type="pic" sz="quarter" idx="26" hasCustomPrompt="1"/>
          </p:nvPr>
        </p:nvSpPr>
        <p:spPr>
          <a:xfrm>
            <a:off x="4433534"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32" name="Text Placeholder 4">
            <a:extLst>
              <a:ext uri="{FF2B5EF4-FFF2-40B4-BE49-F238E27FC236}">
                <a16:creationId xmlns:a16="http://schemas.microsoft.com/office/drawing/2014/main" id="{197742EC-5845-4BB1-84A3-00C1CF89012A}"/>
              </a:ext>
            </a:extLst>
          </p:cNvPr>
          <p:cNvSpPr>
            <a:spLocks noGrp="1"/>
          </p:cNvSpPr>
          <p:nvPr>
            <p:ph type="body" sz="quarter" idx="20" hasCustomPrompt="1"/>
          </p:nvPr>
        </p:nvSpPr>
        <p:spPr>
          <a:xfrm>
            <a:off x="4293969" y="4708215"/>
            <a:ext cx="361838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21" name="Text Placeholder 4">
            <a:extLst>
              <a:ext uri="{FF2B5EF4-FFF2-40B4-BE49-F238E27FC236}">
                <a16:creationId xmlns:a16="http://schemas.microsoft.com/office/drawing/2014/main" id="{B0C89B53-FA50-F248-AD0B-933DE098D70A}"/>
              </a:ext>
            </a:extLst>
          </p:cNvPr>
          <p:cNvSpPr>
            <a:spLocks noGrp="1"/>
          </p:cNvSpPr>
          <p:nvPr>
            <p:ph type="body" sz="quarter" idx="24" hasCustomPrompt="1"/>
          </p:nvPr>
        </p:nvSpPr>
        <p:spPr>
          <a:xfrm>
            <a:off x="4293969" y="5014828"/>
            <a:ext cx="361838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17" name="Rectangle 16">
            <a:extLst>
              <a:ext uri="{FF2B5EF4-FFF2-40B4-BE49-F238E27FC236}">
                <a16:creationId xmlns:a16="http://schemas.microsoft.com/office/drawing/2014/main" id="{5EC0DAC3-9E26-491C-A10D-7D086E91DB76}"/>
              </a:ext>
              <a:ext uri="{C183D7F6-B498-43B3-948B-1728B52AA6E4}">
                <adec:decorative xmlns:adec="http://schemas.microsoft.com/office/drawing/2017/decorative" val="1"/>
              </a:ext>
            </a:extLst>
          </p:cNvPr>
          <p:cNvSpPr/>
          <p:nvPr/>
        </p:nvSpPr>
        <p:spPr bwMode="auto">
          <a:xfrm>
            <a:off x="8159021"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7">
            <a:extLst>
              <a:ext uri="{FF2B5EF4-FFF2-40B4-BE49-F238E27FC236}">
                <a16:creationId xmlns:a16="http://schemas.microsoft.com/office/drawing/2014/main" id="{907DE53F-AA57-4741-9DAA-A44C19F78D30}"/>
              </a:ext>
            </a:extLst>
          </p:cNvPr>
          <p:cNvSpPr>
            <a:spLocks noGrp="1"/>
          </p:cNvSpPr>
          <p:nvPr>
            <p:ph type="pic" sz="quarter" idx="27" hasCustomPrompt="1"/>
          </p:nvPr>
        </p:nvSpPr>
        <p:spPr>
          <a:xfrm>
            <a:off x="8283647"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10" name="Text Placeholder 4"/>
          <p:cNvSpPr>
            <a:spLocks noGrp="1"/>
          </p:cNvSpPr>
          <p:nvPr>
            <p:ph type="body" sz="quarter" idx="13" hasCustomPrompt="1"/>
          </p:nvPr>
        </p:nvSpPr>
        <p:spPr>
          <a:xfrm>
            <a:off x="8144083" y="4708215"/>
            <a:ext cx="361838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22" name="Text Placeholder 4">
            <a:extLst>
              <a:ext uri="{FF2B5EF4-FFF2-40B4-BE49-F238E27FC236}">
                <a16:creationId xmlns:a16="http://schemas.microsoft.com/office/drawing/2014/main" id="{C11EA858-BBCA-2149-9368-C1FDBC6C8DFD}"/>
              </a:ext>
            </a:extLst>
          </p:cNvPr>
          <p:cNvSpPr>
            <a:spLocks noGrp="1"/>
          </p:cNvSpPr>
          <p:nvPr>
            <p:ph type="body" sz="quarter" idx="25" hasCustomPrompt="1"/>
          </p:nvPr>
        </p:nvSpPr>
        <p:spPr>
          <a:xfrm>
            <a:off x="8144083" y="5014828"/>
            <a:ext cx="361838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D26B0962-7685-4EBF-B99E-792210E7163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52753650"/>
      </p:ext>
    </p:extLst>
  </p:cSld>
  <p:clrMapOvr>
    <a:masterClrMapping/>
  </p:clrMapOvr>
  <p:transition>
    <p:fade/>
  </p:transition>
  <p:hf sldNum="0" hdr="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Section slid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p:nvSpPr>
        <p:spPr bwMode="auto">
          <a:xfrm>
            <a:off x="1" y="2526646"/>
            <a:ext cx="9697686" cy="17840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dirty="0"/>
              <a:t>Section title</a:t>
            </a:r>
          </a:p>
        </p:txBody>
      </p:sp>
      <p:sp>
        <p:nvSpPr>
          <p:cNvPr id="6" name="Rectangle 5">
            <a:extLst>
              <a:ext uri="{FF2B5EF4-FFF2-40B4-BE49-F238E27FC236}">
                <a16:creationId xmlns:a16="http://schemas.microsoft.com/office/drawing/2014/main" id="{E7A7DCD7-2A9A-4303-B73A-A8AA23BAF4B6}"/>
              </a:ext>
            </a:extLst>
          </p:cNvPr>
          <p:cNvSpPr/>
          <p:nvPr/>
        </p:nvSpPr>
        <p:spPr bwMode="auto">
          <a:xfrm>
            <a:off x="9697686" y="2526646"/>
            <a:ext cx="2082603" cy="1784048"/>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p:spPr>
        <p:txBody>
          <a:bodyPr anchor="ctr">
            <a:noAutofit/>
          </a:bodyPr>
          <a:lstStyle>
            <a:lvl1pPr algn="ctr">
              <a:defRPr/>
            </a:lvl1pPr>
          </a:lstStyle>
          <a:p>
            <a:r>
              <a:rPr lang="en-US"/>
              <a:t>Click icon to add picture</a:t>
            </a:r>
          </a:p>
        </p:txBody>
      </p:sp>
      <p:sp>
        <p:nvSpPr>
          <p:cNvPr id="3" name="Footer Placeholder 1">
            <a:extLst>
              <a:ext uri="{FF2B5EF4-FFF2-40B4-BE49-F238E27FC236}">
                <a16:creationId xmlns:a16="http://schemas.microsoft.com/office/drawing/2014/main" id="{C6B75234-9944-48A2-8A21-99500C7BBB40}"/>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953626875"/>
      </p:ext>
    </p:extLst>
  </p:cSld>
  <p:clrMapOvr>
    <a:masterClrMapping/>
  </p:clrMapOvr>
  <p:transition>
    <p:fade/>
  </p:transition>
  <p:hf sldNum="0" hdr="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p:cSld name="Photo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7"/>
            <a:ext cx="5579310" cy="307777"/>
          </a:xfrm>
          <a:prstGeom prst="rect">
            <a:avLst/>
          </a:prstGeom>
        </p:spPr>
        <p:txBody>
          <a:bodyPr wrap="square" lIns="0" tIns="0" rIns="0" bIns="0">
            <a:spAutoFit/>
          </a:bodyPr>
          <a:lstStyle>
            <a:lvl1pPr marL="0" indent="0">
              <a:lnSpc>
                <a:spcPts val="2353"/>
              </a:lnSpc>
              <a:buNone/>
              <a:defRPr lang="en-US" sz="20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5" name="Text Placeholder 4">
            <a:extLst>
              <a:ext uri="{FF2B5EF4-FFF2-40B4-BE49-F238E27FC236}">
                <a16:creationId xmlns:a16="http://schemas.microsoft.com/office/drawing/2014/main" id="{6E31D123-CA1A-4568-88C8-6B1287D07EE9}"/>
              </a:ext>
            </a:extLst>
          </p:cNvPr>
          <p:cNvSpPr>
            <a:spLocks noGrp="1"/>
          </p:cNvSpPr>
          <p:nvPr>
            <p:ph type="body" sz="quarter" idx="13" hasCustomPrompt="1"/>
          </p:nvPr>
        </p:nvSpPr>
        <p:spPr>
          <a:xfrm>
            <a:off x="418643" y="2161629"/>
            <a:ext cx="5579311" cy="338554"/>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474101"/>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7" name="Text Placeholder 4">
            <a:extLst>
              <a:ext uri="{FF2B5EF4-FFF2-40B4-BE49-F238E27FC236}">
                <a16:creationId xmlns:a16="http://schemas.microsoft.com/office/drawing/2014/main" id="{0D336736-F7E2-BA48-AD3E-B0037BAC6816}"/>
              </a:ext>
            </a:extLst>
          </p:cNvPr>
          <p:cNvSpPr>
            <a:spLocks noGrp="1"/>
          </p:cNvSpPr>
          <p:nvPr>
            <p:ph type="body" sz="quarter" idx="43" hasCustomPrompt="1"/>
          </p:nvPr>
        </p:nvSpPr>
        <p:spPr>
          <a:xfrm>
            <a:off x="418643" y="3628878"/>
            <a:ext cx="5579311" cy="338554"/>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929012"/>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
            <a:ext cx="5973053" cy="6858001"/>
          </a:xfrm>
          <a:prstGeom prst="rect">
            <a:avLst/>
          </a:prstGeom>
          <a:blipFill>
            <a:blip r:embed="rId2"/>
            <a:stretch>
              <a:fillRect/>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C3405CC5-9896-4E3A-9373-436306F5BF12}"/>
              </a:ext>
            </a:extLst>
          </p:cNvPr>
          <p:cNvSpPr txBox="1">
            <a:spLocks/>
          </p:cNvSpPr>
          <p:nvPr/>
        </p:nvSpPr>
        <p:spPr>
          <a:xfrm>
            <a:off x="418644"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998794602"/>
      </p:ext>
    </p:extLst>
  </p:cSld>
  <p:clrMapOvr>
    <a:masterClrMapping/>
  </p:clrMapOvr>
  <p:transition>
    <p:fade/>
  </p:transition>
  <p:hf sldNum="0" hdr="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Photo layout with bullet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268946"/>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p:nvCxnSpPr>
        <p:spPr>
          <a:xfrm>
            <a:off x="418644" y="306804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282367"/>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p:nvCxnSpPr>
        <p:spPr>
          <a:xfrm>
            <a:off x="418644" y="4081465"/>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418644" y="4295788"/>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p:nvCxnSpPr>
        <p:spPr>
          <a:xfrm>
            <a:off x="418644" y="5094886"/>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418644" y="5309208"/>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2" name="Rectangle 1">
            <a:extLst>
              <a:ext uri="{FF2B5EF4-FFF2-40B4-BE49-F238E27FC236}">
                <a16:creationId xmlns:a16="http://schemas.microsoft.com/office/drawing/2014/main" id="{56B6D240-D672-4F0A-95ED-D92FC8351E6D}"/>
              </a:ext>
              <a:ext uri="{C183D7F6-B498-43B3-948B-1728B52AA6E4}">
                <adec:decorative xmlns:adec="http://schemas.microsoft.com/office/drawing/2017/decorative" val="1"/>
              </a:ext>
            </a:extLst>
          </p:cNvPr>
          <p:cNvSpPr/>
          <p:nvPr/>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9" name="Picture Placeholder 7">
            <a:extLst>
              <a:ext uri="{FF2B5EF4-FFF2-40B4-BE49-F238E27FC236}">
                <a16:creationId xmlns:a16="http://schemas.microsoft.com/office/drawing/2014/main" id="{CA973F78-0779-41C2-98B4-4547D2CD7C11}"/>
              </a:ext>
            </a:extLst>
          </p:cNvPr>
          <p:cNvSpPr>
            <a:spLocks noGrp="1"/>
          </p:cNvSpPr>
          <p:nvPr>
            <p:ph type="pic" sz="quarter" idx="47" hasCustomPrompt="1"/>
          </p:nvPr>
        </p:nvSpPr>
        <p:spPr>
          <a:xfrm>
            <a:off x="6349678" y="1564130"/>
            <a:ext cx="5303845" cy="4746143"/>
          </a:xfrm>
          <a:prstGeom prst="rect">
            <a:avLst/>
          </a:prstGeom>
          <a:blipFill dpi="0" rotWithShape="1">
            <a:blip r:embed="rId2"/>
            <a:srcRect/>
            <a:stretch>
              <a:fillRect/>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Footer Placeholder 1">
            <a:extLst>
              <a:ext uri="{FF2B5EF4-FFF2-40B4-BE49-F238E27FC236}">
                <a16:creationId xmlns:a16="http://schemas.microsoft.com/office/drawing/2014/main" id="{B3B62F3E-D0DF-4A13-A005-3CCFDD6DFC1A}"/>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718103982"/>
      </p:ext>
    </p:extLst>
  </p:cSld>
  <p:clrMapOvr>
    <a:masterClrMapping/>
  </p:clrMapOvr>
  <p:transition>
    <p:fade/>
  </p:transition>
  <p:hf sldNum="0" hdr="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1_Photo layout with bullet text &amp; icon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709493"/>
            <a:ext cx="5579310" cy="369332"/>
          </a:xfrm>
          <a:prstGeom prst="rect">
            <a:avLst/>
          </a:prstGeom>
        </p:spPr>
        <p:txBody>
          <a:bodyPr wrap="square" lIns="0" tIns="0" rIns="0" bIns="0" anchor="b">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1422400" y="2267319"/>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p:nvCxnSpPr>
        <p:spPr>
          <a:xfrm>
            <a:off x="1422400" y="3066417"/>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1422400" y="3280740"/>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p:nvCxnSpPr>
        <p:spPr>
          <a:xfrm>
            <a:off x="1422400" y="4079838"/>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1422400" y="429416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p:nvCxnSpPr>
        <p:spPr>
          <a:xfrm>
            <a:off x="1422400" y="5093259"/>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1422400" y="530758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
            <a:ext cx="5973053" cy="6858001"/>
          </a:xfrm>
          <a:prstGeom prst="rect">
            <a:avLst/>
          </a:prstGeom>
          <a:blipFill>
            <a:blip r:embed="rId2"/>
            <a:stretch>
              <a:fillRect/>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5F6EB83D-C2A5-4189-B12B-1320B6ADB9B8}"/>
              </a:ext>
            </a:extLst>
          </p:cNvPr>
          <p:cNvSpPr txBox="1">
            <a:spLocks/>
          </p:cNvSpPr>
          <p:nvPr/>
        </p:nvSpPr>
        <p:spPr>
          <a:xfrm>
            <a:off x="418644"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704943207"/>
      </p:ext>
    </p:extLst>
  </p:cSld>
  <p:clrMapOvr>
    <a:masterClrMapping/>
  </p:clrMapOvr>
  <p:transition>
    <p:fade/>
  </p:transition>
  <p:hf sldNum="0" hdr="0" ftr="0" dt="0"/>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Photo layout with 4 rows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11354712" cy="728448"/>
          </a:xfr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734160"/>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4011423"/>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5288687"/>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2" name="Rectangle 1">
            <a:extLst>
              <a:ext uri="{FF2B5EF4-FFF2-40B4-BE49-F238E27FC236}">
                <a16:creationId xmlns:a16="http://schemas.microsoft.com/office/drawing/2014/main" id="{680D905E-E7A9-44EC-830B-323C290AAA27}"/>
              </a:ext>
              <a:ext uri="{C183D7F6-B498-43B3-948B-1728B52AA6E4}">
                <adec:decorative xmlns:adec="http://schemas.microsoft.com/office/drawing/2017/decorative" val="1"/>
              </a:ext>
            </a:extLst>
          </p:cNvPr>
          <p:cNvSpPr/>
          <p:nvPr/>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4746143"/>
          </a:xfrm>
          <a:prstGeom prst="rect">
            <a:avLst/>
          </a:prstGeom>
          <a:blipFill dpi="0" rotWithShape="1">
            <a:blip r:embed="rId2"/>
            <a:srcRect/>
            <a:stretch>
              <a:fillRect/>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cxnSp>
        <p:nvCxnSpPr>
          <p:cNvPr id="9" name="Straight Connector 8">
            <a:extLst>
              <a:ext uri="{FF2B5EF4-FFF2-40B4-BE49-F238E27FC236}">
                <a16:creationId xmlns:a16="http://schemas.microsoft.com/office/drawing/2014/main" id="{5E2F051F-FAD1-40B7-AD8D-86ACA838D32B}"/>
              </a:ext>
              <a:ext uri="{C183D7F6-B498-43B3-948B-1728B52AA6E4}">
                <adec:decorative xmlns:adec="http://schemas.microsoft.com/office/drawing/2017/decorative" val="1"/>
              </a:ext>
            </a:extLst>
          </p:cNvPr>
          <p:cNvCxnSpPr>
            <a:cxnSpLocks/>
          </p:cNvCxnSpPr>
          <p:nvPr/>
        </p:nvCxnSpPr>
        <p:spPr>
          <a:xfrm>
            <a:off x="418644" y="2660048"/>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8966B79-BC7C-4DB8-80D4-01380DB97330}"/>
              </a:ext>
              <a:ext uri="{C183D7F6-B498-43B3-948B-1728B52AA6E4}">
                <adec:decorative xmlns:adec="http://schemas.microsoft.com/office/drawing/2017/decorative" val="1"/>
              </a:ext>
            </a:extLst>
          </p:cNvPr>
          <p:cNvCxnSpPr>
            <a:cxnSpLocks/>
          </p:cNvCxnSpPr>
          <p:nvPr/>
        </p:nvCxnSpPr>
        <p:spPr>
          <a:xfrm>
            <a:off x="418644" y="3937131"/>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69D048A-1B0B-4837-8CE2-BD16F3AE2B1C}"/>
              </a:ext>
              <a:ext uri="{C183D7F6-B498-43B3-948B-1728B52AA6E4}">
                <adec:decorative xmlns:adec="http://schemas.microsoft.com/office/drawing/2017/decorative" val="1"/>
              </a:ext>
            </a:extLst>
          </p:cNvPr>
          <p:cNvCxnSpPr>
            <a:cxnSpLocks/>
          </p:cNvCxnSpPr>
          <p:nvPr/>
        </p:nvCxnSpPr>
        <p:spPr>
          <a:xfrm>
            <a:off x="418644" y="521421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 name="Footer Placeholder 1">
            <a:extLst>
              <a:ext uri="{FF2B5EF4-FFF2-40B4-BE49-F238E27FC236}">
                <a16:creationId xmlns:a16="http://schemas.microsoft.com/office/drawing/2014/main" id="{B394CE8A-C8F7-40DD-84CF-FE592D7BC2D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92351001"/>
      </p:ext>
    </p:extLst>
  </p:cSld>
  <p:clrMapOvr>
    <a:masterClrMapping/>
  </p:clrMapOvr>
  <p:transition>
    <p:fade/>
  </p:transition>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428127511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Photo layout with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The quick brown fox jumps over the lazy dog. The quick brown fox jumps over the lazy dog.</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734160"/>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4011423"/>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5288687"/>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4746143"/>
          </a:xfrm>
          <a:prstGeom prst="rect">
            <a:avLst/>
          </a:prstGeom>
          <a:blipFill dpi="0" rotWithShape="1">
            <a:blip r:embed="rId2"/>
            <a:srcRect/>
            <a:stretch>
              <a:fillRect/>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BDD9959D-3459-4484-BDE0-9F4EABE5443B}"/>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8295443"/>
      </p:ext>
    </p:extLst>
  </p:cSld>
  <p:clrMapOvr>
    <a:masterClrMapping/>
  </p:clrMapOvr>
  <p:transition>
    <p:fade/>
  </p:transition>
  <p:hf sldNum="0" hdr="0" ftr="0" dt="0"/>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Demo slide with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9E5E14-01F2-4F10-A177-A81144B86D44}"/>
              </a:ext>
            </a:extLst>
          </p:cNvPr>
          <p:cNvSpPr>
            <a:spLocks noGrp="1"/>
          </p:cNvSpPr>
          <p:nvPr>
            <p:ph type="title"/>
          </p:nvPr>
        </p:nvSpPr>
        <p:spPr>
          <a:xfrm>
            <a:off x="418643" y="440494"/>
            <a:ext cx="11341268" cy="728448"/>
          </a:xfrm>
        </p:spPr>
        <p:txBody>
          <a:bodyPr/>
          <a:lstStyle/>
          <a:p>
            <a:r>
              <a:rPr lang="en-US"/>
              <a:t>Click to edit Master title style</a:t>
            </a:r>
            <a:endParaRPr lang="en-US" dirty="0"/>
          </a:p>
        </p:txBody>
      </p:sp>
      <p:sp>
        <p:nvSpPr>
          <p:cNvPr id="4" name="Text Placeholder 3"/>
          <p:cNvSpPr>
            <a:spLocks noGrp="1"/>
          </p:cNvSpPr>
          <p:nvPr>
            <p:ph type="body" sz="quarter" idx="10" hasCustomPrompt="1"/>
          </p:nvPr>
        </p:nvSpPr>
        <p:spPr>
          <a:xfrm>
            <a:off x="418644" y="1456898"/>
            <a:ext cx="5408119" cy="615553"/>
          </a:xfrm>
          <a:prstGeom prst="rect">
            <a:avLst/>
          </a:prstGeom>
        </p:spPr>
        <p:txBody>
          <a:bodyPr wrap="square" lIns="0" tIns="0" rIns="0" bIns="0">
            <a:spAutoFit/>
          </a:bodyPr>
          <a:lstStyle>
            <a:lvl1pPr marL="0" indent="0">
              <a:lnSpc>
                <a:spcPts val="2353"/>
              </a:lnSpc>
              <a:buNone/>
              <a:defRPr sz="2400" b="0" i="0" spc="0">
                <a:solidFill>
                  <a:schemeClr val="tx1"/>
                </a:solidFill>
                <a:latin typeface="+mj-lt"/>
              </a:defRPr>
            </a:lvl1pPr>
            <a:lvl2pPr marL="224097" indent="0">
              <a:buNone/>
              <a:defRPr/>
            </a:lvl2pPr>
            <a:lvl3pPr marL="448193" indent="0">
              <a:buNone/>
              <a:defRPr/>
            </a:lvl3pPr>
            <a:lvl4pPr marL="672290" indent="0">
              <a:buNone/>
              <a:defRPr/>
            </a:lvl4pPr>
            <a:lvl5pPr marL="896386" indent="0">
              <a:buNone/>
              <a:defRPr/>
            </a:lvl5pPr>
          </a:lstStyle>
          <a:p>
            <a:pPr lvl="0"/>
            <a:r>
              <a:rPr lang="pt-BR" dirty="0" err="1"/>
              <a:t>Large</a:t>
            </a:r>
            <a:r>
              <a:rPr lang="pt-BR" dirty="0"/>
              <a:t> </a:t>
            </a:r>
            <a:r>
              <a:rPr lang="pt-BR" dirty="0" err="1"/>
              <a:t>subhead</a:t>
            </a:r>
            <a:r>
              <a:rPr lang="pt-BR" dirty="0"/>
              <a:t> Segoe UI </a:t>
            </a:r>
            <a:r>
              <a:rPr lang="pt-BR" dirty="0" err="1"/>
              <a:t>Semibold</a:t>
            </a:r>
            <a:r>
              <a:rPr lang="pt-BR" dirty="0"/>
              <a:t> Regular 20/24</a:t>
            </a:r>
            <a:endParaRPr lang="en-US" dirty="0"/>
          </a:p>
        </p:txBody>
      </p:sp>
      <p:sp>
        <p:nvSpPr>
          <p:cNvPr id="5" name="Text Placeholder 4"/>
          <p:cNvSpPr>
            <a:spLocks noGrp="1"/>
          </p:cNvSpPr>
          <p:nvPr>
            <p:ph type="body" sz="quarter" idx="11" hasCustomPrompt="1"/>
          </p:nvPr>
        </p:nvSpPr>
        <p:spPr>
          <a:xfrm>
            <a:off x="418643" y="2158886"/>
            <a:ext cx="5408118" cy="2339102"/>
          </a:xfrm>
          <a:prstGeom prst="rect">
            <a:avLst/>
          </a:prstGeom>
        </p:spPr>
        <p:txBody>
          <a:bodyPr lIns="0" tIns="45720" rIns="0" bIns="45720"/>
          <a:lstStyle>
            <a:lvl1pPr marL="0" indent="0">
              <a:lnSpc>
                <a:spcPct val="100000"/>
              </a:lnSpc>
              <a:spcBef>
                <a:spcPts val="0"/>
              </a:spcBef>
              <a:spcAft>
                <a:spcPts val="12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p:txBody>
      </p:sp>
      <p:pic>
        <p:nvPicPr>
          <p:cNvPr id="11" name="Picture 10" descr="Tablet image">
            <a:extLst>
              <a:ext uri="{FF2B5EF4-FFF2-40B4-BE49-F238E27FC236}">
                <a16:creationId xmlns:a16="http://schemas.microsoft.com/office/drawing/2014/main" id="{C4B95F29-56C3-4C85-A12B-0B0BE769E70B}"/>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b="2610"/>
          <a:stretch/>
        </p:blipFill>
        <p:spPr>
          <a:xfrm>
            <a:off x="4444774" y="586254"/>
            <a:ext cx="7747227" cy="6271747"/>
          </a:xfrm>
          <a:prstGeom prst="rect">
            <a:avLst/>
          </a:prstGeom>
        </p:spPr>
      </p:pic>
      <p:sp>
        <p:nvSpPr>
          <p:cNvPr id="12" name="Picture Placeholder 11">
            <a:extLst>
              <a:ext uri="{FF2B5EF4-FFF2-40B4-BE49-F238E27FC236}">
                <a16:creationId xmlns:a16="http://schemas.microsoft.com/office/drawing/2014/main" id="{934476FE-7091-4DE7-A55E-3EF5A6569A7D}"/>
              </a:ext>
            </a:extLst>
          </p:cNvPr>
          <p:cNvSpPr>
            <a:spLocks noGrp="1"/>
          </p:cNvSpPr>
          <p:nvPr>
            <p:ph type="pic" sz="quarter" idx="12" hasCustomPrompt="1"/>
          </p:nvPr>
        </p:nvSpPr>
        <p:spPr>
          <a:xfrm>
            <a:off x="6357959" y="1699714"/>
            <a:ext cx="5834041" cy="4319326"/>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2" name="Footer Placeholder 1">
            <a:extLst>
              <a:ext uri="{FF2B5EF4-FFF2-40B4-BE49-F238E27FC236}">
                <a16:creationId xmlns:a16="http://schemas.microsoft.com/office/drawing/2014/main" id="{8A22579A-F1B5-42C9-964C-C03AC486905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44905001"/>
      </p:ext>
    </p:extLst>
  </p:cSld>
  <p:clrMapOvr>
    <a:masterClrMapping/>
  </p:clrMapOvr>
  <p:transition>
    <p:fade/>
  </p:transition>
  <p:hf sldNum="0" hdr="0" ftr="0" dt="0"/>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Demo sli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9A2FC6-09D2-4CBB-A8B4-445680BD8200}"/>
              </a:ext>
            </a:extLst>
          </p:cNvPr>
          <p:cNvSpPr>
            <a:spLocks noGrp="1"/>
          </p:cNvSpPr>
          <p:nvPr>
            <p:ph type="title" hasCustomPrompt="1"/>
          </p:nvPr>
        </p:nvSpPr>
        <p:spPr/>
        <p:txBody>
          <a:bodyPr/>
          <a:lstStyle>
            <a:lvl1pPr>
              <a:defRPr/>
            </a:lvl1pPr>
          </a:lstStyle>
          <a:p>
            <a:r>
              <a:rPr lang="en-US" dirty="0"/>
              <a:t>Demo </a:t>
            </a:r>
          </a:p>
        </p:txBody>
      </p:sp>
      <p:pic>
        <p:nvPicPr>
          <p:cNvPr id="10" name="Picture 9" descr="Tablet image">
            <a:extLst>
              <a:ext uri="{FF2B5EF4-FFF2-40B4-BE49-F238E27FC236}">
                <a16:creationId xmlns:a16="http://schemas.microsoft.com/office/drawing/2014/main" id="{73CDB1EA-72FB-46B3-89D4-DEE1F2EF724A}"/>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b="1563"/>
          <a:stretch/>
        </p:blipFill>
        <p:spPr>
          <a:xfrm>
            <a:off x="334447" y="586564"/>
            <a:ext cx="10869930" cy="6271436"/>
          </a:xfrm>
          <a:prstGeom prst="rect">
            <a:avLst/>
          </a:prstGeom>
        </p:spPr>
      </p:pic>
      <p:sp>
        <p:nvSpPr>
          <p:cNvPr id="8" name="Picture Placeholder 11">
            <a:extLst>
              <a:ext uri="{FF2B5EF4-FFF2-40B4-BE49-F238E27FC236}">
                <a16:creationId xmlns:a16="http://schemas.microsoft.com/office/drawing/2014/main" id="{0473E679-3B6D-497A-A0F6-454C968B7607}"/>
              </a:ext>
            </a:extLst>
          </p:cNvPr>
          <p:cNvSpPr>
            <a:spLocks noGrp="1"/>
          </p:cNvSpPr>
          <p:nvPr>
            <p:ph type="pic" sz="quarter" idx="12" hasCustomPrompt="1"/>
          </p:nvPr>
        </p:nvSpPr>
        <p:spPr>
          <a:xfrm>
            <a:off x="2265962" y="1702827"/>
            <a:ext cx="7660076" cy="4311543"/>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2" name="Footer Placeholder 1">
            <a:extLst>
              <a:ext uri="{FF2B5EF4-FFF2-40B4-BE49-F238E27FC236}">
                <a16:creationId xmlns:a16="http://schemas.microsoft.com/office/drawing/2014/main" id="{E84FE4C0-97E2-47A0-A924-D46358B22C1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73659272"/>
      </p:ext>
    </p:extLst>
  </p:cSld>
  <p:clrMapOvr>
    <a:masterClrMapping/>
  </p:clrMapOvr>
  <p:transition>
    <p:fade/>
  </p:transition>
  <p:hf sldNum="0" hdr="0" ftr="0" dt="0"/>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55996" y="1950780"/>
            <a:ext cx="3618377"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55991"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9" name="Text Placeholder 4"/>
          <p:cNvSpPr>
            <a:spLocks noGrp="1"/>
          </p:cNvSpPr>
          <p:nvPr>
            <p:ph type="body" sz="quarter" idx="12" hasCustomPrompt="1"/>
          </p:nvPr>
        </p:nvSpPr>
        <p:spPr>
          <a:xfrm>
            <a:off x="455992" y="5947380"/>
            <a:ext cx="3618381" cy="307777"/>
          </a:xfrm>
          <a:prstGeom prst="rect">
            <a:avLst/>
          </a:prstGeom>
        </p:spPr>
        <p:txBody>
          <a:bodyPr lIns="0" tIns="0" rIns="0" bIns="0"/>
          <a:lstStyle>
            <a:lvl1pPr marL="0" indent="0">
              <a:lnSpc>
                <a:spcPct val="100000"/>
              </a:lnSpc>
              <a:spcBef>
                <a:spcPts val="882"/>
              </a:spcBef>
              <a:buFont typeface="Arial" panose="020B0604020202020204" pitchFamily="34" charset="0"/>
              <a:buNone/>
              <a:defRPr sz="10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10/12. The quick brown fox jumps over the lazy dog.</a:t>
            </a:r>
          </a:p>
        </p:txBody>
      </p:sp>
      <p:sp>
        <p:nvSpPr>
          <p:cNvPr id="20" name="Chart Placeholder 6"/>
          <p:cNvSpPr>
            <a:spLocks noGrp="1"/>
          </p:cNvSpPr>
          <p:nvPr>
            <p:ph type="chart" sz="quarter" idx="22"/>
          </p:nvPr>
        </p:nvSpPr>
        <p:spPr>
          <a:xfrm>
            <a:off x="4303152" y="1950780"/>
            <a:ext cx="3607487"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14044"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17" name="Text Placeholder 4"/>
          <p:cNvSpPr>
            <a:spLocks noGrp="1"/>
          </p:cNvSpPr>
          <p:nvPr>
            <p:ph type="body" sz="quarter" idx="18" hasCustomPrompt="1"/>
          </p:nvPr>
        </p:nvSpPr>
        <p:spPr>
          <a:xfrm>
            <a:off x="4303152" y="59473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1" name="Chart Placeholder 6"/>
          <p:cNvSpPr>
            <a:spLocks noGrp="1"/>
          </p:cNvSpPr>
          <p:nvPr>
            <p:ph type="chart" sz="quarter" idx="23"/>
          </p:nvPr>
        </p:nvSpPr>
        <p:spPr>
          <a:xfrm>
            <a:off x="8139412" y="1950780"/>
            <a:ext cx="3623051"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39413" y="59473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3" name="Footer Placeholder 1">
            <a:extLst>
              <a:ext uri="{FF2B5EF4-FFF2-40B4-BE49-F238E27FC236}">
                <a16:creationId xmlns:a16="http://schemas.microsoft.com/office/drawing/2014/main" id="{FA5328AC-6A58-453B-9802-C4F04C29295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5" name="Title 4">
            <a:extLst>
              <a:ext uri="{FF2B5EF4-FFF2-40B4-BE49-F238E27FC236}">
                <a16:creationId xmlns:a16="http://schemas.microsoft.com/office/drawing/2014/main" id="{4C72913C-59D3-4340-A6C5-32B69C2989A0}"/>
              </a:ext>
            </a:extLst>
          </p:cNvPr>
          <p:cNvSpPr>
            <a:spLocks noGrp="1"/>
          </p:cNvSpPr>
          <p:nvPr>
            <p:ph type="title"/>
          </p:nvPr>
        </p:nvSpPr>
        <p:spPr/>
        <p:txBody>
          <a:bodyPr/>
          <a:lstStyle/>
          <a:p>
            <a:r>
              <a:rPr lang="en-US"/>
              <a:t>Click to edit Master title style</a:t>
            </a:r>
            <a:endParaRPr lang="fr-FR"/>
          </a:p>
        </p:txBody>
      </p:sp>
    </p:spTree>
    <p:extLst>
      <p:ext uri="{BB962C8B-B14F-4D97-AF65-F5344CB8AC3E}">
        <p14:creationId xmlns:p14="http://schemas.microsoft.com/office/powerpoint/2010/main" val="2339687183"/>
      </p:ext>
    </p:extLst>
  </p:cSld>
  <p:clrMapOvr>
    <a:masterClrMapping/>
  </p:clrMapOvr>
  <p:transition>
    <p:fade/>
  </p:transition>
  <p:hf sldNum="0" hdr="0" ftr="0" dt="0"/>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abl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320125-45A4-4C74-9D99-B161A1AC8C9F}"/>
              </a:ext>
            </a:extLst>
          </p:cNvPr>
          <p:cNvSpPr>
            <a:spLocks noGrp="1"/>
          </p:cNvSpPr>
          <p:nvPr>
            <p:ph type="title"/>
          </p:nvPr>
        </p:nvSpPr>
        <p:spPr/>
        <p:txBody>
          <a:bodyPr/>
          <a:lstStyle/>
          <a:p>
            <a:r>
              <a:rPr lang="en-US"/>
              <a:t>Click to edit Master title style</a:t>
            </a:r>
          </a:p>
        </p:txBody>
      </p:sp>
      <p:sp>
        <p:nvSpPr>
          <p:cNvPr id="4" name="Table Placeholder 3"/>
          <p:cNvSpPr>
            <a:spLocks noGrp="1"/>
          </p:cNvSpPr>
          <p:nvPr>
            <p:ph type="tbl" sz="quarter" idx="10"/>
          </p:nvPr>
        </p:nvSpPr>
        <p:spPr>
          <a:xfrm>
            <a:off x="418644" y="1457324"/>
            <a:ext cx="11343820" cy="4960181"/>
          </a:xfrm>
          <a:prstGeom prst="rect">
            <a:avLst/>
          </a:prstGeom>
        </p:spPr>
        <p:txBody>
          <a:bodyPr anchor="ctr" anchorCtr="0"/>
          <a:lstStyle>
            <a:lvl1pPr algn="ctr">
              <a:defRPr sz="2400"/>
            </a:lvl1pPr>
          </a:lstStyle>
          <a:p>
            <a:r>
              <a:rPr lang="en-US"/>
              <a:t>Click icon to add table</a:t>
            </a:r>
          </a:p>
        </p:txBody>
      </p:sp>
      <p:sp>
        <p:nvSpPr>
          <p:cNvPr id="2" name="Footer Placeholder 1">
            <a:extLst>
              <a:ext uri="{FF2B5EF4-FFF2-40B4-BE49-F238E27FC236}">
                <a16:creationId xmlns:a16="http://schemas.microsoft.com/office/drawing/2014/main" id="{71E5784C-2CDD-4699-AC34-0D913D75C715}"/>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702133878"/>
      </p:ext>
    </p:extLst>
  </p:cSld>
  <p:clrMapOvr>
    <a:masterClrMapping/>
  </p:clrMapOvr>
  <p:transition>
    <p:fade/>
  </p:transition>
  <p:hf sldNum="0" hdr="0" ftr="0" dt="0"/>
</p:sldLayout>
</file>

<file path=ppt/slideLayouts/slideLayout45.xml><?xml version="1.0" encoding="utf-8"?>
<p:sldLayout xmlns:a="http://schemas.openxmlformats.org/drawingml/2006/main" xmlns:r="http://schemas.openxmlformats.org/officeDocument/2006/relationships" xmlns:p="http://schemas.openxmlformats.org/presentationml/2006/main">
  <p:cSld name="1_Text option 4">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p:txBody>
          <a:bodyPr/>
          <a:lstStyle/>
          <a:p>
            <a:r>
              <a:rPr lang="en-US"/>
              <a:t>Click to edit Master title style</a:t>
            </a:r>
            <a:endParaRPr lang="en-US" dirty="0"/>
          </a:p>
        </p:txBody>
      </p:sp>
      <p:sp>
        <p:nvSpPr>
          <p:cNvPr id="5" name="Text Placeholder 4"/>
          <p:cNvSpPr>
            <a:spLocks noGrp="1"/>
          </p:cNvSpPr>
          <p:nvPr>
            <p:ph type="body" sz="quarter" idx="11" hasCustomPrompt="1"/>
          </p:nvPr>
        </p:nvSpPr>
        <p:spPr>
          <a:xfrm>
            <a:off x="431095" y="2740880"/>
            <a:ext cx="2603367" cy="2988507"/>
          </a:xfrm>
        </p:spPr>
        <p:txBody>
          <a:bodyPr lIns="0" tIns="0" rIns="0" bIns="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dirty="0"/>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3344578" y="2739464"/>
            <a:ext cx="2603367" cy="2988507"/>
          </a:xfrm>
        </p:spPr>
        <p:txBody>
          <a:bodyPr lIns="0" tIns="0" rIns="0" bIns="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6" name="Text Placeholder 4"/>
          <p:cNvSpPr>
            <a:spLocks noGrp="1"/>
          </p:cNvSpPr>
          <p:nvPr>
            <p:ph type="body" sz="quarter" idx="17" hasCustomPrompt="1"/>
          </p:nvPr>
        </p:nvSpPr>
        <p:spPr>
          <a:xfrm>
            <a:off x="6258062" y="2739464"/>
            <a:ext cx="2603367" cy="2988507"/>
          </a:xfrm>
        </p:spPr>
        <p:txBody>
          <a:bodyPr lIns="0" tIns="0" rIns="0" bIns="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8" name="Text Placeholder 4"/>
          <p:cNvSpPr>
            <a:spLocks noGrp="1"/>
          </p:cNvSpPr>
          <p:nvPr>
            <p:ph type="body" sz="quarter" idx="19" hasCustomPrompt="1"/>
          </p:nvPr>
        </p:nvSpPr>
        <p:spPr>
          <a:xfrm>
            <a:off x="9171546" y="2739464"/>
            <a:ext cx="2603367" cy="2988507"/>
          </a:xfrm>
        </p:spPr>
        <p:txBody>
          <a:bodyPr lIns="0" tIns="0" rIns="0" bIns="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44738245-4240-4679-8431-2218AB616298}"/>
              </a:ext>
              <a:ext uri="{C183D7F6-B498-43B3-948B-1728B52AA6E4}">
                <adec:decorative xmlns:adec="http://schemas.microsoft.com/office/drawing/2017/decorative" val="1"/>
              </a:ext>
            </a:extLst>
          </p:cNvPr>
          <p:cNvCxnSpPr>
            <a:cxnSpLocks/>
          </p:cNvCxnSpPr>
          <p:nvPr/>
        </p:nvCxnSpPr>
        <p:spPr>
          <a:xfrm>
            <a:off x="3189521"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E9099E02-C7DB-4453-A260-90431D88E427}"/>
              </a:ext>
              <a:ext uri="{C183D7F6-B498-43B3-948B-1728B52AA6E4}">
                <adec:decorative xmlns:adec="http://schemas.microsoft.com/office/drawing/2017/decorative" val="1"/>
              </a:ext>
            </a:extLst>
          </p:cNvPr>
          <p:cNvCxnSpPr>
            <a:cxnSpLocks/>
          </p:cNvCxnSpPr>
          <p:nvPr/>
        </p:nvCxnSpPr>
        <p:spPr>
          <a:xfrm>
            <a:off x="6103006"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C193CAE-888D-4B82-A6DF-559BB7F55658}"/>
              </a:ext>
              <a:ext uri="{C183D7F6-B498-43B3-948B-1728B52AA6E4}">
                <adec:decorative xmlns:adec="http://schemas.microsoft.com/office/drawing/2017/decorative" val="1"/>
              </a:ext>
            </a:extLst>
          </p:cNvPr>
          <p:cNvCxnSpPr>
            <a:cxnSpLocks/>
          </p:cNvCxnSpPr>
          <p:nvPr/>
        </p:nvCxnSpPr>
        <p:spPr>
          <a:xfrm>
            <a:off x="9016490"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35DDF1D4-BDBC-4EF5-9960-9F822820EEDA}"/>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281308390"/>
      </p:ext>
    </p:extLst>
  </p:cSld>
  <p:clrMapOvr>
    <a:masterClrMapping/>
  </p:clrMapOvr>
  <p:transition>
    <p:fade/>
  </p:transition>
  <p:hf sldNum="0" hdr="0" ftr="0" dt="0"/>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Lab exercise layout -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two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lvl="1"/>
            <a:r>
              <a:rPr lang="en-US" dirty="0"/>
              <a:t>Body copy Segoe UI </a:t>
            </a:r>
            <a:r>
              <a:rPr lang="en-US" dirty="0" err="1"/>
              <a:t>Semibold</a:t>
            </a:r>
            <a:r>
              <a:rPr lang="en-US" dirty="0"/>
              <a:t> 20/24. </a:t>
            </a:r>
          </a:p>
          <a:p>
            <a:pPr lvl="1"/>
            <a:r>
              <a:rPr lang="en-US" dirty="0"/>
              <a:t>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2090" y="2980724"/>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90" y="3517900"/>
            <a:ext cx="5435768"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6337590" y="3517900"/>
            <a:ext cx="5435768"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2" name="Footer Placeholder 1">
            <a:extLst>
              <a:ext uri="{FF2B5EF4-FFF2-40B4-BE49-F238E27FC236}">
                <a16:creationId xmlns:a16="http://schemas.microsoft.com/office/drawing/2014/main" id="{6E88CC05-5984-4661-94A2-4BD7378D4A3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041885937"/>
      </p:ext>
    </p:extLst>
  </p:cSld>
  <p:clrMapOvr>
    <a:masterClrMapping/>
  </p:clrMapOvr>
  <p:transition>
    <p:fade/>
  </p:transition>
  <p:hf sldNum="0" hdr="0" ftr="0" dt="0"/>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Lab exercise layout -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32090" y="1456896"/>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2" name="Footer Placeholder 1">
            <a:extLst>
              <a:ext uri="{FF2B5EF4-FFF2-40B4-BE49-F238E27FC236}">
                <a16:creationId xmlns:a16="http://schemas.microsoft.com/office/drawing/2014/main" id="{7A1D06E4-7443-4456-ADAE-C5553142053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61972867"/>
      </p:ext>
    </p:extLst>
  </p:cSld>
  <p:clrMapOvr>
    <a:masterClrMapping/>
  </p:clrMapOvr>
  <p:transition>
    <p:fade/>
  </p:transition>
  <p:hf sldNum="0" hdr="0" ftr="0" dt="0"/>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Lab exercise layout -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32090" y="1456896"/>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9" name="Text Placeholder 3">
            <a:extLst>
              <a:ext uri="{FF2B5EF4-FFF2-40B4-BE49-F238E27FC236}">
                <a16:creationId xmlns:a16="http://schemas.microsoft.com/office/drawing/2014/main" id="{E6D80433-266B-4248-A258-DDF54D650DFC}"/>
              </a:ext>
            </a:extLst>
          </p:cNvPr>
          <p:cNvSpPr>
            <a:spLocks noGrp="1"/>
          </p:cNvSpPr>
          <p:nvPr>
            <p:ph type="body" sz="quarter" idx="19"/>
          </p:nvPr>
        </p:nvSpPr>
        <p:spPr>
          <a:xfrm>
            <a:off x="432089"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10" name="Text Placeholder 3">
            <a:extLst>
              <a:ext uri="{FF2B5EF4-FFF2-40B4-BE49-F238E27FC236}">
                <a16:creationId xmlns:a16="http://schemas.microsoft.com/office/drawing/2014/main" id="{1CFB4F84-2AE0-40B1-A3E4-5505E85C8B2E}"/>
              </a:ext>
            </a:extLst>
          </p:cNvPr>
          <p:cNvSpPr>
            <a:spLocks noGrp="1"/>
          </p:cNvSpPr>
          <p:nvPr>
            <p:ph type="body" sz="quarter" idx="20"/>
          </p:nvPr>
        </p:nvSpPr>
        <p:spPr>
          <a:xfrm>
            <a:off x="4277544"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11" name="Text Placeholder 3">
            <a:extLst>
              <a:ext uri="{FF2B5EF4-FFF2-40B4-BE49-F238E27FC236}">
                <a16:creationId xmlns:a16="http://schemas.microsoft.com/office/drawing/2014/main" id="{E6BF108F-CD54-497C-81CA-E67ED2BA7279}"/>
              </a:ext>
            </a:extLst>
          </p:cNvPr>
          <p:cNvSpPr>
            <a:spLocks noGrp="1"/>
          </p:cNvSpPr>
          <p:nvPr>
            <p:ph type="body" sz="quarter" idx="21"/>
          </p:nvPr>
        </p:nvSpPr>
        <p:spPr>
          <a:xfrm>
            <a:off x="8123000"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2" name="Footer Placeholder 1">
            <a:extLst>
              <a:ext uri="{FF2B5EF4-FFF2-40B4-BE49-F238E27FC236}">
                <a16:creationId xmlns:a16="http://schemas.microsoft.com/office/drawing/2014/main" id="{B097EA0F-56BD-4B59-86D1-C17851D8F2FF}"/>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791837419"/>
      </p:ext>
    </p:extLst>
  </p:cSld>
  <p:clrMapOvr>
    <a:masterClrMapping/>
  </p:clrMapOvr>
  <p:transition>
    <p:fade/>
  </p:transition>
  <p:hf sldNum="0" hdr="0" ftr="0" dt="0"/>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Text option_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p:nvCxnSpPr>
        <p:spPr>
          <a:xfrm>
            <a:off x="1568744" y="266708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980724"/>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3F2E7435-DA42-4296-B846-4E91740D178D}"/>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959972639"/>
      </p:ext>
    </p:extLst>
  </p:cSld>
  <p:clrMapOvr>
    <a:masterClrMapping/>
  </p:clrMapOvr>
  <p:transition>
    <p:fade/>
  </p:transition>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Text option_3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p:nvCxnSpPr>
        <p:spPr>
          <a:xfrm>
            <a:off x="1568744" y="354014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7A2B48ED-C92C-41E9-BE87-4EFFC1455674}"/>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676288735"/>
      </p:ext>
    </p:extLst>
  </p:cSld>
  <p:clrMapOvr>
    <a:masterClrMapping/>
  </p:clrMapOvr>
  <p:transition>
    <p:fade/>
  </p:transition>
  <p:hf sldNum="0" hdr="0" ftr="0" dt="0"/>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Text option_4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p:nvCxnSpPr>
        <p:spPr>
          <a:xfrm>
            <a:off x="1568744" y="354014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15248E5B-B35D-43BA-B0E9-DDA9F982CABC}"/>
              </a:ext>
              <a:ext uri="{C183D7F6-B498-43B3-948B-1728B52AA6E4}">
                <adec:decorative xmlns:adec="http://schemas.microsoft.com/office/drawing/2017/decorative" val="1"/>
              </a:ext>
            </a:extLst>
          </p:cNvPr>
          <p:cNvCxnSpPr>
            <a:cxnSpLocks/>
          </p:cNvCxnSpPr>
          <p:nvPr/>
        </p:nvCxnSpPr>
        <p:spPr>
          <a:xfrm>
            <a:off x="1568744" y="4629985"/>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726875"/>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84CDC89F-49F0-4D24-9E6F-B7B972EB3B8F}"/>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64225660"/>
      </p:ext>
    </p:extLst>
  </p:cSld>
  <p:clrMapOvr>
    <a:masterClrMapping/>
  </p:clrMapOvr>
  <p:transition>
    <p:fade/>
  </p:transition>
  <p:hf sldNum="0" hdr="0" ftr="0" dt="0"/>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Text option_5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five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8C7A5BA-6D5F-4F89-8133-5E7B5AFA5388}"/>
              </a:ext>
              <a:ext uri="{C183D7F6-B498-43B3-948B-1728B52AA6E4}">
                <adec:decorative xmlns:adec="http://schemas.microsoft.com/office/drawing/2017/decorative" val="1"/>
              </a:ext>
            </a:extLst>
          </p:cNvPr>
          <p:cNvCxnSpPr>
            <a:cxnSpLocks/>
          </p:cNvCxnSpPr>
          <p:nvPr/>
        </p:nvCxnSpPr>
        <p:spPr>
          <a:xfrm>
            <a:off x="1568744" y="2412957"/>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47217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CBD0695E-5B97-44BE-B0A8-F9214D354151}"/>
              </a:ext>
              <a:ext uri="{C183D7F6-B498-43B3-948B-1728B52AA6E4}">
                <adec:decorative xmlns:adec="http://schemas.microsoft.com/office/drawing/2017/decorative" val="1"/>
              </a:ext>
            </a:extLst>
          </p:cNvPr>
          <p:cNvCxnSpPr>
            <a:cxnSpLocks/>
          </p:cNvCxnSpPr>
          <p:nvPr/>
        </p:nvCxnSpPr>
        <p:spPr>
          <a:xfrm>
            <a:off x="1568744" y="3428093"/>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487457"/>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D602F602-8AD2-44FB-96AC-197B0B03616F}"/>
              </a:ext>
              <a:ext uri="{C183D7F6-B498-43B3-948B-1728B52AA6E4}">
                <adec:decorative xmlns:adec="http://schemas.microsoft.com/office/drawing/2017/decorative" val="1"/>
              </a:ext>
            </a:extLst>
          </p:cNvPr>
          <p:cNvCxnSpPr>
            <a:cxnSpLocks/>
          </p:cNvCxnSpPr>
          <p:nvPr/>
        </p:nvCxnSpPr>
        <p:spPr>
          <a:xfrm>
            <a:off x="1568744" y="4443230"/>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502737"/>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p:nvCxnSpPr>
        <p:spPr>
          <a:xfrm>
            <a:off x="1568744" y="545836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568744" y="5518016"/>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4ED2AB97-27A5-4C49-966A-5D75D13B8CC2}"/>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888686536"/>
      </p:ext>
    </p:extLst>
  </p:cSld>
  <p:clrMapOvr>
    <a:masterClrMapping/>
  </p:clrMapOvr>
  <p:transition>
    <p:fade/>
  </p:transition>
  <p:hf sldNum="0" hdr="0" ftr="0" dt="0"/>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Text option_6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six rows</a:t>
            </a:r>
          </a:p>
        </p:txBody>
      </p:sp>
      <p:sp>
        <p:nvSpPr>
          <p:cNvPr id="5" name="Text Placeholder 4"/>
          <p:cNvSpPr>
            <a:spLocks noGrp="1"/>
          </p:cNvSpPr>
          <p:nvPr>
            <p:ph type="body" sz="quarter" idx="11" hasCustomPrompt="1"/>
          </p:nvPr>
        </p:nvSpPr>
        <p:spPr>
          <a:xfrm>
            <a:off x="1389459" y="1456896"/>
            <a:ext cx="10383899" cy="728448"/>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p:nvCxnSpPr>
        <p:spPr>
          <a:xfrm>
            <a:off x="1403101" y="224450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3329"/>
            <a:ext cx="10383899" cy="728448"/>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p:nvCxnSpPr>
        <p:spPr>
          <a:xfrm>
            <a:off x="1403101" y="3090816"/>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49762"/>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p:nvCxnSpPr>
        <p:spPr>
          <a:xfrm>
            <a:off x="1403101" y="3937128"/>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996194"/>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p:nvCxnSpPr>
        <p:spPr>
          <a:xfrm>
            <a:off x="1403101" y="4783440"/>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2627"/>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p:nvCxnSpPr>
        <p:spPr>
          <a:xfrm>
            <a:off x="1403101" y="5629751"/>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689059"/>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EA2F36BF-4C66-4F60-9687-8A7789E05AB2}"/>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05779374"/>
      </p:ext>
    </p:extLst>
  </p:cSld>
  <p:clrMapOvr>
    <a:masterClrMapping/>
  </p:clrMapOvr>
  <p:transition>
    <p:fade/>
  </p:transition>
  <p:hf sldNum="0" hdr="0" ftr="0" dt="0"/>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ext option- Text thre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 &amp; two columns</a:t>
            </a:r>
          </a:p>
        </p:txBody>
      </p:sp>
      <p:sp>
        <p:nvSpPr>
          <p:cNvPr id="5" name="Text Placeholder 4"/>
          <p:cNvSpPr>
            <a:spLocks noGrp="1"/>
          </p:cNvSpPr>
          <p:nvPr>
            <p:ph type="body" sz="quarter" idx="11" hasCustomPrompt="1"/>
          </p:nvPr>
        </p:nvSpPr>
        <p:spPr>
          <a:xfrm>
            <a:off x="1568744" y="1456896"/>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p:nvCxnSpPr>
        <p:spPr>
          <a:xfrm>
            <a:off x="1568744" y="287510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3021452"/>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p:nvCxnSpPr>
        <p:spPr>
          <a:xfrm>
            <a:off x="1568744" y="4439664"/>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4586007"/>
            <a:ext cx="4393416" cy="1271868"/>
          </a:xfr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456896"/>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p:nvCxnSpPr>
        <p:spPr>
          <a:xfrm>
            <a:off x="7379943" y="287510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3021452"/>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p:nvCxnSpPr>
        <p:spPr>
          <a:xfrm>
            <a:off x="7379943" y="4439664"/>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4586007"/>
            <a:ext cx="4393416" cy="1271868"/>
          </a:xfr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 name="Footer Placeholder 1">
            <a:extLst>
              <a:ext uri="{FF2B5EF4-FFF2-40B4-BE49-F238E27FC236}">
                <a16:creationId xmlns:a16="http://schemas.microsoft.com/office/drawing/2014/main" id="{AFC478E9-3BC1-400C-AA34-1E1599FAEDDC}"/>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66425302"/>
      </p:ext>
    </p:extLst>
  </p:cSld>
  <p:clrMapOvr>
    <a:masterClrMapping/>
  </p:clrMapOvr>
  <p:transition>
    <p:fade/>
  </p:transition>
  <p:hf sldNum="0" hdr="0" ftr="0" dt="0"/>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ext option- Text fiv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five rows &amp; two columns</a:t>
            </a:r>
          </a:p>
        </p:txBody>
      </p:sp>
      <p:sp>
        <p:nvSpPr>
          <p:cNvPr id="5" name="Text Placeholder 4"/>
          <p:cNvSpPr>
            <a:spLocks noGrp="1"/>
          </p:cNvSpPr>
          <p:nvPr>
            <p:ph type="body" sz="quarter" idx="11" hasCustomPrompt="1"/>
          </p:nvPr>
        </p:nvSpPr>
        <p:spPr>
          <a:xfrm>
            <a:off x="1568744" y="145689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p:nvCxnSpPr>
        <p:spPr>
          <a:xfrm>
            <a:off x="1568744" y="241295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47217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p:nvCxnSpPr>
        <p:spPr>
          <a:xfrm>
            <a:off x="1568744" y="3428093"/>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48745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p:nvCxnSpPr>
        <p:spPr>
          <a:xfrm>
            <a:off x="1568744" y="4443230"/>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50273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p:nvCxnSpPr>
        <p:spPr>
          <a:xfrm>
            <a:off x="1568744" y="5458366"/>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568744" y="5518016"/>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45689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p:nvCxnSpPr>
        <p:spPr>
          <a:xfrm>
            <a:off x="7379943" y="241295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247217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p:nvCxnSpPr>
        <p:spPr>
          <a:xfrm>
            <a:off x="7379943" y="3428093"/>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348745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p:nvCxnSpPr>
        <p:spPr>
          <a:xfrm>
            <a:off x="7379943" y="4443230"/>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379942" y="450273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p:nvCxnSpPr>
        <p:spPr>
          <a:xfrm>
            <a:off x="7379943" y="5458366"/>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379942" y="5518016"/>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 name="Footer Placeholder 1">
            <a:extLst>
              <a:ext uri="{FF2B5EF4-FFF2-40B4-BE49-F238E27FC236}">
                <a16:creationId xmlns:a16="http://schemas.microsoft.com/office/drawing/2014/main" id="{C7FD0CAD-A9AA-414D-8022-E74A70833154}"/>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235265426"/>
      </p:ext>
    </p:extLst>
  </p:cSld>
  <p:clrMapOvr>
    <a:masterClrMapping/>
  </p:clrMapOvr>
  <p:transition>
    <p:fade/>
  </p:transition>
  <p:hf sldNum="0" hdr="0" ftr="0" dt="0"/>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wo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457323"/>
            <a:ext cx="5578933"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628195"/>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195890" y="1457323"/>
            <a:ext cx="5572801"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664463"/>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70073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p:nvCxnSpPr>
        <p:spPr>
          <a:xfrm>
            <a:off x="418643" y="3532700"/>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p:nvCxnSpPr>
        <p:spPr>
          <a:xfrm>
            <a:off x="418643" y="4568967"/>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p:nvCxnSpPr>
        <p:spPr>
          <a:xfrm>
            <a:off x="6229350" y="3532700"/>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p:nvCxnSpPr>
        <p:spPr>
          <a:xfrm>
            <a:off x="6229350" y="4568967"/>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96EF592D-EEA7-47F4-9146-7AA8A3F44C47}"/>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6268052"/>
      </p:ext>
    </p:extLst>
  </p:cSld>
  <p:clrMapOvr>
    <a:masterClrMapping/>
  </p:clrMapOvr>
  <p:transition>
    <p:fade/>
  </p:transition>
  <p:hf sldNum="0" hdr="0" ftr="0" dt="0"/>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hree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03152"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7" name="Text Placeholder 4"/>
          <p:cNvSpPr>
            <a:spLocks noGrp="1"/>
          </p:cNvSpPr>
          <p:nvPr>
            <p:ph type="body" sz="quarter" idx="18" hasCustomPrompt="1"/>
          </p:nvPr>
        </p:nvSpPr>
        <p:spPr>
          <a:xfrm>
            <a:off x="4303152"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61204"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3" name="Text Placeholder 4">
            <a:extLst>
              <a:ext uri="{FF2B5EF4-FFF2-40B4-BE49-F238E27FC236}">
                <a16:creationId xmlns:a16="http://schemas.microsoft.com/office/drawing/2014/main" id="{79BC4586-7FC3-4659-9310-CCDD1B8FB8A1}"/>
              </a:ext>
            </a:extLst>
          </p:cNvPr>
          <p:cNvSpPr>
            <a:spLocks noGrp="1"/>
          </p:cNvSpPr>
          <p:nvPr>
            <p:ph type="body" sz="quarter" idx="29" hasCustomPrompt="1"/>
          </p:nvPr>
        </p:nvSpPr>
        <p:spPr>
          <a:xfrm>
            <a:off x="4303152"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8161204"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8" name="Text Placeholder 4">
            <a:extLst>
              <a:ext uri="{FF2B5EF4-FFF2-40B4-BE49-F238E27FC236}">
                <a16:creationId xmlns:a16="http://schemas.microsoft.com/office/drawing/2014/main" id="{284BF132-1328-44E8-A629-D64096388C74}"/>
              </a:ext>
            </a:extLst>
          </p:cNvPr>
          <p:cNvSpPr>
            <a:spLocks noGrp="1"/>
          </p:cNvSpPr>
          <p:nvPr>
            <p:ph type="body" sz="quarter" idx="32" hasCustomPrompt="1"/>
          </p:nvPr>
        </p:nvSpPr>
        <p:spPr>
          <a:xfrm>
            <a:off x="4303152"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8161204"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p:nvCxnSpPr>
        <p:spPr>
          <a:xfrm>
            <a:off x="418643" y="3532700"/>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p:nvCxnSpPr>
        <p:spPr>
          <a:xfrm>
            <a:off x="418643" y="4568967"/>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BF3C7B5-A8EA-4ECD-A968-2546248701F3}"/>
              </a:ext>
              <a:ext uri="{C183D7F6-B498-43B3-948B-1728B52AA6E4}">
                <adec:decorative xmlns:adec="http://schemas.microsoft.com/office/drawing/2017/decorative" val="1"/>
              </a:ext>
            </a:extLst>
          </p:cNvPr>
          <p:cNvCxnSpPr>
            <a:cxnSpLocks/>
          </p:cNvCxnSpPr>
          <p:nvPr/>
        </p:nvCxnSpPr>
        <p:spPr>
          <a:xfrm>
            <a:off x="4303713"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14FEAA1-EB50-4B84-96EB-E171DE39A0A8}"/>
              </a:ext>
              <a:ext uri="{C183D7F6-B498-43B3-948B-1728B52AA6E4}">
                <adec:decorative xmlns:adec="http://schemas.microsoft.com/office/drawing/2017/decorative" val="1"/>
              </a:ext>
            </a:extLst>
          </p:cNvPr>
          <p:cNvCxnSpPr>
            <a:cxnSpLocks/>
          </p:cNvCxnSpPr>
          <p:nvPr/>
        </p:nvCxnSpPr>
        <p:spPr>
          <a:xfrm>
            <a:off x="4303713"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p:nvCxnSpPr>
        <p:spPr>
          <a:xfrm>
            <a:off x="8161204"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p:nvCxnSpPr>
        <p:spPr>
          <a:xfrm>
            <a:off x="8161204"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B30B5A80-F666-460D-9090-8493217C8FD1}"/>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35211829"/>
      </p:ext>
    </p:extLst>
  </p:cSld>
  <p:clrMapOvr>
    <a:masterClrMapping/>
  </p:clrMapOvr>
  <p:transition>
    <p:fade/>
  </p:transition>
  <p:hf sldNum="0" hdr="0" ftr="0" dt="0"/>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with graphic">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2"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4369674"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8320705"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2" name="Footer Placeholder 1">
            <a:extLst>
              <a:ext uri="{FF2B5EF4-FFF2-40B4-BE49-F238E27FC236}">
                <a16:creationId xmlns:a16="http://schemas.microsoft.com/office/drawing/2014/main" id="{538B82E4-7444-4181-B6FE-B79D11D3EA6F}"/>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47175694"/>
      </p:ext>
    </p:extLst>
  </p:cSld>
  <p:clrMapOvr>
    <a:masterClrMapping/>
  </p:clrMapOvr>
  <p:transition>
    <p:fade/>
  </p:transition>
  <p:hf sldNum="0" hdr="0" ftr="0" dt="0"/>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itle with graphic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3"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2722617"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502659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7" name="Text Placeholder 3">
            <a:extLst>
              <a:ext uri="{FF2B5EF4-FFF2-40B4-BE49-F238E27FC236}">
                <a16:creationId xmlns:a16="http://schemas.microsoft.com/office/drawing/2014/main" id="{FFCA379A-FFA6-4179-AD94-3B9D20DBAA50}"/>
              </a:ext>
            </a:extLst>
          </p:cNvPr>
          <p:cNvSpPr>
            <a:spLocks noGrp="1"/>
          </p:cNvSpPr>
          <p:nvPr>
            <p:ph type="body" sz="quarter" idx="13"/>
          </p:nvPr>
        </p:nvSpPr>
        <p:spPr>
          <a:xfrm>
            <a:off x="7330565"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8" name="Text Placeholder 3">
            <a:extLst>
              <a:ext uri="{FF2B5EF4-FFF2-40B4-BE49-F238E27FC236}">
                <a16:creationId xmlns:a16="http://schemas.microsoft.com/office/drawing/2014/main" id="{86EE9769-6679-49C8-860D-5CACDB09DBD2}"/>
              </a:ext>
            </a:extLst>
          </p:cNvPr>
          <p:cNvSpPr>
            <a:spLocks noGrp="1"/>
          </p:cNvSpPr>
          <p:nvPr>
            <p:ph type="body" sz="quarter" idx="14"/>
          </p:nvPr>
        </p:nvSpPr>
        <p:spPr>
          <a:xfrm>
            <a:off x="963454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2" name="Footer Placeholder 1">
            <a:extLst>
              <a:ext uri="{FF2B5EF4-FFF2-40B4-BE49-F238E27FC236}">
                <a16:creationId xmlns:a16="http://schemas.microsoft.com/office/drawing/2014/main" id="{136AABF9-4169-453B-83D4-823782CAB5B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816775368"/>
      </p:ext>
    </p:extLst>
  </p:cSld>
  <p:clrMapOvr>
    <a:masterClrMapping/>
  </p:clrMapOvr>
  <p:transition>
    <p:fade/>
  </p:transition>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03268474"/>
      </p:ext>
    </p:extLst>
  </p:cSld>
  <p:clrMapOvr>
    <a:masterClrMapping/>
  </p:clrMapOvr>
  <p:transition>
    <p:fade/>
  </p:transition>
  <p:extLst>
    <p:ext uri="{DCECCB84-F9BA-43D5-87BE-67443E8EF086}">
      <p15:sldGuideLst xmlns:p15="http://schemas.microsoft.com/office/powerpoint/2012/main">
        <p15:guide id="2" orient="horz" pos="1272" userDrawn="1">
          <p15:clr>
            <a:srgbClr val="5ACBF0"/>
          </p15:clr>
        </p15:guide>
        <p15:guide id="3" orient="horz" pos="288" userDrawn="1">
          <p15:clr>
            <a:srgbClr val="5ACBF0"/>
          </p15:clr>
        </p15:guide>
        <p15:guide id="5" orient="horz" pos="904" userDrawn="1">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rgbClr val="243A5E"/>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8830E1E-F06E-469F-9154-F8DEA4B068FE}"/>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9" name="Picture 8" descr="A close up of a logo&#10;&#10;Description automatically generated">
            <a:extLst>
              <a:ext uri="{FF2B5EF4-FFF2-40B4-BE49-F238E27FC236}">
                <a16:creationId xmlns:a16="http://schemas.microsoft.com/office/drawing/2014/main" id="{627962C6-3D96-4CE6-8E4F-540B7A0E6F3A}"/>
              </a:ext>
            </a:extLst>
          </p:cNvPr>
          <p:cNvPicPr>
            <a:picLocks noChangeAspect="1"/>
          </p:cNvPicPr>
          <p:nvPr/>
        </p:nvPicPr>
        <p:blipFill>
          <a:blip r:embed="rId2"/>
          <a:stretch>
            <a:fillRect/>
          </a:stretch>
        </p:blipFill>
        <p:spPr>
          <a:xfrm>
            <a:off x="146409" y="159693"/>
            <a:ext cx="3471501" cy="871754"/>
          </a:xfrm>
          <a:prstGeom prst="rect">
            <a:avLst/>
          </a:prstGeom>
        </p:spPr>
      </p:pic>
    </p:spTree>
    <p:extLst>
      <p:ext uri="{BB962C8B-B14F-4D97-AF65-F5344CB8AC3E}">
        <p14:creationId xmlns:p14="http://schemas.microsoft.com/office/powerpoint/2010/main" val="3963458076"/>
      </p:ext>
    </p:extLst>
  </p:cSld>
  <p:clrMapOvr>
    <a:masterClrMapping/>
  </p:clrMapOvr>
  <p:transition>
    <p:fade/>
  </p:transition>
  <p:hf sldNum="0" hdr="0" ftr="0" dt="0"/>
</p:sldLayout>
</file>

<file path=ppt/slideLayouts/slideLayout61.xml><?xml version="1.0" encoding="utf-8"?>
<p:sldLayout xmlns:a="http://schemas.openxmlformats.org/drawingml/2006/main" xmlns:r="http://schemas.openxmlformats.org/officeDocument/2006/relationships" xmlns:p="http://schemas.openxmlformats.org/presentationml/2006/main">
  <p:cSld name="Title slide 3">
    <p:bg>
      <p:bgPr>
        <a:solidFill>
          <a:srgbClr val="000000"/>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302B9254-503D-8F44-9D4B-18675DFDE809}"/>
              </a:ext>
            </a:extLst>
          </p:cNvPr>
          <p:cNvSpPr>
            <a:spLocks noGrp="1"/>
          </p:cNvSpPr>
          <p:nvPr>
            <p:ph type="title" hasCustomPrompt="1"/>
          </p:nvPr>
        </p:nvSpPr>
        <p:spPr>
          <a:xfrm>
            <a:off x="428681" y="1457325"/>
            <a:ext cx="11344219" cy="701675"/>
          </a:xfrm>
          <a:prstGeom prst="rect">
            <a:avLst/>
          </a:prstGeom>
          <a:noFill/>
        </p:spPr>
        <p:txBody>
          <a:bodyPr lIns="0" tIns="0" rIns="0" bIns="182880" anchor="t" anchorCtr="0"/>
          <a:lstStyle>
            <a:lvl1pPr>
              <a:defRPr sz="3200" strike="noStrike" spc="-49" baseline="0">
                <a:solidFill>
                  <a:schemeClr val="bg2"/>
                </a:solidFill>
              </a:defRPr>
            </a:lvl1pPr>
          </a:lstStyle>
          <a:p>
            <a:r>
              <a:rPr lang="en-US" dirty="0"/>
              <a:t>Heading goes here</a:t>
            </a:r>
          </a:p>
        </p:txBody>
      </p:sp>
      <p:sp>
        <p:nvSpPr>
          <p:cNvPr id="12" name="Text Placeholder 10">
            <a:extLst>
              <a:ext uri="{FF2B5EF4-FFF2-40B4-BE49-F238E27FC236}">
                <a16:creationId xmlns:a16="http://schemas.microsoft.com/office/drawing/2014/main" id="{2D6C119F-8C39-DF40-90FE-09B7E3ECDBE0}"/>
              </a:ext>
            </a:extLst>
          </p:cNvPr>
          <p:cNvSpPr>
            <a:spLocks noGrp="1"/>
          </p:cNvSpPr>
          <p:nvPr>
            <p:ph type="body" sz="quarter" idx="15" hasCustomPrompt="1"/>
          </p:nvPr>
        </p:nvSpPr>
        <p:spPr>
          <a:xfrm>
            <a:off x="442466" y="2159000"/>
            <a:ext cx="11330434" cy="553998"/>
          </a:xfrm>
          <a:prstGeom prst="rect">
            <a:avLst/>
          </a:prstGeom>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lang="en-US" sz="2400" kern="1200" spc="-49" baseline="0" dirty="0">
                <a:solidFill>
                  <a:schemeClr val="bg2"/>
                </a:solidFill>
                <a:latin typeface="+mj-lt"/>
                <a:ea typeface="+mn-ea"/>
                <a:cs typeface="+mn-cs"/>
              </a:defRPr>
            </a:lvl1pPr>
            <a:lvl2pPr>
              <a:defRPr sz="1765">
                <a:solidFill>
                  <a:srgbClr val="000000"/>
                </a:solidFill>
              </a:defRPr>
            </a:lvl2pPr>
            <a:lvl3pPr>
              <a:defRPr sz="1372"/>
            </a:lvl3pPr>
            <a:lvl4pPr>
              <a:defRPr sz="1372"/>
            </a:lvl4pPr>
            <a:lvl5pPr>
              <a:defRPr sz="1029"/>
            </a:lvl5pPr>
          </a:lstStyle>
          <a:p>
            <a:pPr lvl="0"/>
            <a:r>
              <a:rPr lang="en-US" dirty="0"/>
              <a:t>Text goes here</a:t>
            </a:r>
          </a:p>
        </p:txBody>
      </p:sp>
      <p:pic>
        <p:nvPicPr>
          <p:cNvPr id="4" name="Picture 3" descr="A picture containing drawing&#10;&#10;Description automatically generated">
            <a:extLst>
              <a:ext uri="{FF2B5EF4-FFF2-40B4-BE49-F238E27FC236}">
                <a16:creationId xmlns:a16="http://schemas.microsoft.com/office/drawing/2014/main" id="{5CC1D709-E431-42C5-A75F-9A42EF995404}"/>
              </a:ext>
            </a:extLst>
          </p:cNvPr>
          <p:cNvPicPr>
            <a:picLocks noChangeAspect="1"/>
          </p:cNvPicPr>
          <p:nvPr/>
        </p:nvPicPr>
        <p:blipFill>
          <a:blip r:embed="rId2"/>
          <a:stretch>
            <a:fillRect/>
          </a:stretch>
        </p:blipFill>
        <p:spPr>
          <a:xfrm>
            <a:off x="64294" y="85724"/>
            <a:ext cx="2384426" cy="1068717"/>
          </a:xfrm>
          <a:prstGeom prst="rect">
            <a:avLst/>
          </a:prstGeom>
        </p:spPr>
      </p:pic>
      <p:sp>
        <p:nvSpPr>
          <p:cNvPr id="2" name="Footer Placeholder 1">
            <a:extLst>
              <a:ext uri="{FF2B5EF4-FFF2-40B4-BE49-F238E27FC236}">
                <a16:creationId xmlns:a16="http://schemas.microsoft.com/office/drawing/2014/main" id="{CB34F2AE-FCDF-4A97-A628-7BA7ADAEFF0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spTree>
    <p:extLst>
      <p:ext uri="{BB962C8B-B14F-4D97-AF65-F5344CB8AC3E}">
        <p14:creationId xmlns:p14="http://schemas.microsoft.com/office/powerpoint/2010/main" val="2304353579"/>
      </p:ext>
    </p:extLst>
  </p:cSld>
  <p:clrMapOvr>
    <a:masterClrMapping/>
  </p:clrMapOvr>
  <p:transition>
    <p:fade/>
  </p:transition>
  <p:hf sldNum="0" hdr="0" ftr="0" dt="0"/>
</p:sldLayout>
</file>

<file path=ppt/slideLayouts/slideLayout62.xml><?xml version="1.0" encoding="utf-8"?>
<p:sldLayout xmlns:a="http://schemas.openxmlformats.org/drawingml/2006/main" xmlns:r="http://schemas.openxmlformats.org/officeDocument/2006/relationships" xmlns:p="http://schemas.openxmlformats.org/presentationml/2006/main"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22459705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8717195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101926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16837830"/>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Section title 1">
    <p:bg>
      <p:bgPr>
        <a:solidFill>
          <a:schemeClr val="bg1"/>
        </a:solidFill>
        <a:effectLst/>
      </p:bgPr>
    </p:bg>
    <p:spTree>
      <p:nvGrpSpPr>
        <p:cNvPr id="1" name=""/>
        <p:cNvGrpSpPr/>
        <p:nvPr/>
      </p:nvGrpSpPr>
      <p:grpSpPr>
        <a:xfrm>
          <a:off x="0" y="0"/>
          <a:ext cx="0" cy="0"/>
          <a:chOff x="0" y="0"/>
          <a:chExt cx="0" cy="0"/>
        </a:xfrm>
      </p:grpSpPr>
      <p:sp>
        <p:nvSpPr>
          <p:cNvPr id="4" name="Title 35"/>
          <p:cNvSpPr>
            <a:spLocks noGrp="1"/>
          </p:cNvSpPr>
          <p:nvPr>
            <p:ph type="title" hasCustomPrompt="1"/>
          </p:nvPr>
        </p:nvSpPr>
        <p:spPr>
          <a:xfrm>
            <a:off x="455994" y="941692"/>
            <a:ext cx="7454643" cy="3558191"/>
          </a:xfrm>
          <a:prstGeom prst="rect">
            <a:avLst/>
          </a:prstGeom>
          <a:noFill/>
        </p:spPr>
        <p:txBody>
          <a:bodyPr vert="horz" wrap="square" lIns="0" tIns="0" rIns="0" bIns="0" rtlCol="0" anchor="t" anchorCtr="0">
            <a:noAutofit/>
          </a:bodyPr>
          <a:lstStyle>
            <a:lvl1pPr>
              <a:defRPr lang="en-US" sz="4705" spc="-49" baseline="0" dirty="0">
                <a:solidFill>
                  <a:srgbClr val="000000"/>
                </a:solidFill>
              </a:defRPr>
            </a:lvl1pPr>
          </a:lstStyle>
          <a:p>
            <a:pPr marL="0" lvl="0">
              <a:lnSpc>
                <a:spcPts val="5490"/>
              </a:lnSpc>
            </a:pPr>
            <a:r>
              <a:rPr lang="en-US" dirty="0"/>
              <a:t>Section title</a:t>
            </a:r>
          </a:p>
        </p:txBody>
      </p:sp>
    </p:spTree>
    <p:extLst>
      <p:ext uri="{BB962C8B-B14F-4D97-AF65-F5344CB8AC3E}">
        <p14:creationId xmlns:p14="http://schemas.microsoft.com/office/powerpoint/2010/main" val="3169531958"/>
      </p:ext>
    </p:extLst>
  </p:cSld>
  <p:clrMapOvr>
    <a:masterClrMapping/>
  </p:clrMapOvr>
  <p:transition>
    <p:fade/>
  </p:transition>
  <p:hf sldNum="0" hdr="0" ftr="0" dt="0"/>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bg1"/>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4A36DC34-EED6-8F49-8473-3802F6C2A3D1}"/>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tx2"/>
                </a:solidFill>
              </a:defRPr>
            </a:lvl1pPr>
          </a:lstStyle>
          <a:p>
            <a:r>
              <a:rPr lang="en-US">
                <a:solidFill>
                  <a:schemeClr val="tx1"/>
                </a:solidFill>
              </a:rPr>
              <a:t>Microsoft Security title</a:t>
            </a:r>
            <a:endParaRPr lang="en-US"/>
          </a:p>
        </p:txBody>
      </p:sp>
      <p:sp>
        <p:nvSpPr>
          <p:cNvPr id="14" name="Text Placeholder 10">
            <a:extLst>
              <a:ext uri="{FF2B5EF4-FFF2-40B4-BE49-F238E27FC236}">
                <a16:creationId xmlns:a16="http://schemas.microsoft.com/office/drawing/2014/main" id="{2E500E80-DD0C-EF4F-BB7D-03960A098E1F}"/>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82FAE6D0-0992-4139-9359-5135BCE47E11}"/>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50DC78AD-4336-4E8D-8F70-4C35FEF409C7}"/>
              </a:ext>
            </a:extLst>
          </p:cNvPr>
          <p:cNvPicPr>
            <a:picLocks noChangeAspect="1"/>
          </p:cNvPicPr>
          <p:nvPr/>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195727153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Title Slide with blue background">
    <p:bg>
      <p:bgPr>
        <a:solidFill>
          <a:schemeClr val="tx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DD3BB94-DC99-244C-91E3-A9764AF2671E}"/>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bg1"/>
                </a:solidFill>
              </a:defRPr>
            </a:lvl1pPr>
          </a:lstStyle>
          <a:p>
            <a:r>
              <a:rPr lang="en-US"/>
              <a:t>Microsoft 365 title</a:t>
            </a:r>
          </a:p>
        </p:txBody>
      </p:sp>
      <p:sp>
        <p:nvSpPr>
          <p:cNvPr id="16" name="Text Placeholder 10">
            <a:extLst>
              <a:ext uri="{FF2B5EF4-FFF2-40B4-BE49-F238E27FC236}">
                <a16:creationId xmlns:a16="http://schemas.microsoft.com/office/drawing/2014/main" id="{63FCEA3C-C822-5A4A-9561-695239EA77C3}"/>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DE984AF9-42B3-4123-927E-CEC8570AFE35}"/>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solidFill>
                  <a:schemeClr val="bg1"/>
                </a:solidFill>
              </a:rPr>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0AF2B48A-0CD5-4E5D-BBFC-0FF17E42D728}"/>
              </a:ext>
            </a:extLst>
          </p:cNvPr>
          <p:cNvPicPr>
            <a:picLocks noChangeAspect="1"/>
          </p:cNvPicPr>
          <p:nvPr/>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213048538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preserve="1">
  <p:cSld name="Title slide with graphic 1">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rgbClr val="000000"/>
                </a:solidFill>
              </a:defRPr>
            </a:lvl1pPr>
          </a:lstStyle>
          <a:p>
            <a:r>
              <a:rPr lang="en-US"/>
              <a:t>Azure presentation</a:t>
            </a:r>
            <a:br>
              <a:rPr lang="en-US"/>
            </a:br>
            <a:r>
              <a:rPr lang="en-US"/>
              <a:t>title or event name</a:t>
            </a:r>
          </a:p>
        </p:txBody>
      </p:sp>
      <p:sp>
        <p:nvSpPr>
          <p:cNvPr id="9" name="Text Placeholder 10">
            <a:extLst>
              <a:ext uri="{FF2B5EF4-FFF2-40B4-BE49-F238E27FC236}">
                <a16:creationId xmlns:a16="http://schemas.microsoft.com/office/drawing/2014/main" id="{0881A9F1-B3A4-0742-8DAD-18EC8A78C522}"/>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7" name="Footer Placeholder 1">
            <a:extLst>
              <a:ext uri="{FF2B5EF4-FFF2-40B4-BE49-F238E27FC236}">
                <a16:creationId xmlns:a16="http://schemas.microsoft.com/office/drawing/2014/main" id="{1B6BA0D2-3614-405C-8BB6-C5242154BADB}"/>
              </a:ext>
            </a:extLst>
          </p:cNvPr>
          <p:cNvSpPr txBox="1">
            <a:spLocks/>
          </p:cNvSpPr>
          <p:nvPr/>
        </p:nvSpPr>
        <p:spPr>
          <a:xfrm>
            <a:off x="442466"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r>
              <a:rPr lang="en-US"/>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DA65376C-9C1C-452A-9C27-75EE7927ABA8}"/>
              </a:ext>
            </a:extLst>
          </p:cNvPr>
          <p:cNvPicPr>
            <a:picLocks noChangeAspect="1"/>
          </p:cNvPicPr>
          <p:nvPr/>
        </p:nvPicPr>
        <p:blipFill>
          <a:blip r:embed="rId2"/>
          <a:stretch>
            <a:fillRect/>
          </a:stretch>
        </p:blipFill>
        <p:spPr>
          <a:xfrm>
            <a:off x="136885" y="159691"/>
            <a:ext cx="2635247" cy="871753"/>
          </a:xfrm>
          <a:prstGeom prst="rect">
            <a:avLst/>
          </a:prstGeom>
        </p:spPr>
      </p:pic>
      <p:pic>
        <p:nvPicPr>
          <p:cNvPr id="4" name="Picture 3">
            <a:extLst>
              <a:ext uri="{FF2B5EF4-FFF2-40B4-BE49-F238E27FC236}">
                <a16:creationId xmlns:a16="http://schemas.microsoft.com/office/drawing/2014/main" id="{C4B6689F-D3DF-4DE9-BFA0-0A8E724877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57617" y="0"/>
            <a:ext cx="5973790" cy="6858000"/>
          </a:xfrm>
          <a:prstGeom prst="rect">
            <a:avLst/>
          </a:prstGeom>
        </p:spPr>
      </p:pic>
    </p:spTree>
    <p:extLst>
      <p:ext uri="{BB962C8B-B14F-4D97-AF65-F5344CB8AC3E}">
        <p14:creationId xmlns:p14="http://schemas.microsoft.com/office/powerpoint/2010/main" val="2764488484"/>
      </p:ext>
    </p:extLst>
  </p:cSld>
  <p:clrMapOvr>
    <a:masterClrMapping/>
  </p:clrMapOvr>
  <p:transition>
    <p:fade/>
  </p:transition>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Title slide with graphic 2">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a:t>Azure presentation</a:t>
            </a:r>
            <a:br>
              <a:rPr lang="en-US"/>
            </a:br>
            <a:r>
              <a:rPr lang="en-US"/>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C579B1D0-8CEE-4E42-8540-F752DBF0F64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
        <p:nvSpPr>
          <p:cNvPr id="13" name="Oval 12">
            <a:extLst>
              <a:ext uri="{FF2B5EF4-FFF2-40B4-BE49-F238E27FC236}">
                <a16:creationId xmlns:a16="http://schemas.microsoft.com/office/drawing/2014/main" id="{0C62E602-B038-4AA6-A699-B469CFE1AD96}"/>
              </a:ext>
              <a:ext uri="{C183D7F6-B498-43B3-948B-1728B52AA6E4}">
                <adec:decorative xmlns:adec="http://schemas.microsoft.com/office/drawing/2017/decorative" val="1"/>
              </a:ext>
            </a:extLst>
          </p:cNvPr>
          <p:cNvSpPr/>
          <p:nvPr/>
        </p:nvSpPr>
        <p:spPr bwMode="auto">
          <a:xfrm>
            <a:off x="6383137" y="589416"/>
            <a:ext cx="5671978" cy="5679168"/>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pic>
        <p:nvPicPr>
          <p:cNvPr id="4" name="Picture 3" descr="A picture containing drawing&#10;&#10;Description automatically generated">
            <a:extLst>
              <a:ext uri="{FF2B5EF4-FFF2-40B4-BE49-F238E27FC236}">
                <a16:creationId xmlns:a16="http://schemas.microsoft.com/office/drawing/2014/main" id="{57D6331F-1A15-46AA-A57A-300CC97487E4}"/>
              </a:ext>
            </a:extLst>
          </p:cNvPr>
          <p:cNvPicPr>
            <a:picLocks noChangeAspect="1"/>
          </p:cNvPicPr>
          <p:nvPr/>
        </p:nvPicPr>
        <p:blipFill>
          <a:blip r:embed="rId2"/>
          <a:stretch>
            <a:fillRect/>
          </a:stretch>
        </p:blipFill>
        <p:spPr>
          <a:xfrm>
            <a:off x="136885" y="159691"/>
            <a:ext cx="2635247" cy="871753"/>
          </a:xfrm>
          <a:prstGeom prst="rect">
            <a:avLst/>
          </a:prstGeom>
        </p:spPr>
      </p:pic>
      <p:grpSp>
        <p:nvGrpSpPr>
          <p:cNvPr id="37" name="Group 36">
            <a:extLst>
              <a:ext uri="{FF2B5EF4-FFF2-40B4-BE49-F238E27FC236}">
                <a16:creationId xmlns:a16="http://schemas.microsoft.com/office/drawing/2014/main" id="{695F69F3-6C65-4C67-BE9F-99EE13ECA942}"/>
              </a:ext>
            </a:extLst>
          </p:cNvPr>
          <p:cNvGrpSpPr/>
          <p:nvPr/>
        </p:nvGrpSpPr>
        <p:grpSpPr>
          <a:xfrm>
            <a:off x="6600946" y="859776"/>
            <a:ext cx="5148588" cy="5138447"/>
            <a:chOff x="6600946" y="859776"/>
            <a:chExt cx="5148588" cy="5138447"/>
          </a:xfrm>
        </p:grpSpPr>
        <p:grpSp>
          <p:nvGrpSpPr>
            <p:cNvPr id="38" name="Graphic 1">
              <a:extLst>
                <a:ext uri="{FF2B5EF4-FFF2-40B4-BE49-F238E27FC236}">
                  <a16:creationId xmlns:a16="http://schemas.microsoft.com/office/drawing/2014/main" id="{BC070748-6768-4FC2-A431-E43A99B45D24}"/>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48" name="Freeform: Shape 47">
                <a:extLst>
                  <a:ext uri="{FF2B5EF4-FFF2-40B4-BE49-F238E27FC236}">
                    <a16:creationId xmlns:a16="http://schemas.microsoft.com/office/drawing/2014/main" id="{04C016FB-6079-433E-86F5-11870BD5A617}"/>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49" name="Freeform: Shape 48">
                <a:extLst>
                  <a:ext uri="{FF2B5EF4-FFF2-40B4-BE49-F238E27FC236}">
                    <a16:creationId xmlns:a16="http://schemas.microsoft.com/office/drawing/2014/main" id="{54102133-5E8C-4CB3-AC62-D09FC824D203}"/>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50" name="Freeform: Shape 49">
                <a:extLst>
                  <a:ext uri="{FF2B5EF4-FFF2-40B4-BE49-F238E27FC236}">
                    <a16:creationId xmlns:a16="http://schemas.microsoft.com/office/drawing/2014/main" id="{0BCE9930-CFBB-4646-901A-120648FA1B9E}"/>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51" name="Freeform: Shape 50">
                <a:extLst>
                  <a:ext uri="{FF2B5EF4-FFF2-40B4-BE49-F238E27FC236}">
                    <a16:creationId xmlns:a16="http://schemas.microsoft.com/office/drawing/2014/main" id="{8C60FDBA-7C23-4806-88B5-29E31C6583DC}"/>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52" name="Freeform: Shape 51">
                <a:extLst>
                  <a:ext uri="{FF2B5EF4-FFF2-40B4-BE49-F238E27FC236}">
                    <a16:creationId xmlns:a16="http://schemas.microsoft.com/office/drawing/2014/main" id="{7DC83954-308D-4CAC-ADE0-92CE37FA6207}"/>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53" name="Freeform: Shape 52">
                <a:extLst>
                  <a:ext uri="{FF2B5EF4-FFF2-40B4-BE49-F238E27FC236}">
                    <a16:creationId xmlns:a16="http://schemas.microsoft.com/office/drawing/2014/main" id="{85339DC7-664E-4BEF-85FE-D1109A719B7E}"/>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54" name="Freeform: Shape 53">
                <a:extLst>
                  <a:ext uri="{FF2B5EF4-FFF2-40B4-BE49-F238E27FC236}">
                    <a16:creationId xmlns:a16="http://schemas.microsoft.com/office/drawing/2014/main" id="{DED6E3EF-BEB2-400D-A55F-8F548AA8A3C2}"/>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55" name="Freeform: Shape 54">
                <a:extLst>
                  <a:ext uri="{FF2B5EF4-FFF2-40B4-BE49-F238E27FC236}">
                    <a16:creationId xmlns:a16="http://schemas.microsoft.com/office/drawing/2014/main" id="{4056E671-564E-4828-B12C-3873C15097FD}"/>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56" name="Freeform: Shape 55">
                <a:extLst>
                  <a:ext uri="{FF2B5EF4-FFF2-40B4-BE49-F238E27FC236}">
                    <a16:creationId xmlns:a16="http://schemas.microsoft.com/office/drawing/2014/main" id="{CE2375AC-EE5D-462B-8769-A875F92C6D3F}"/>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57" name="Freeform: Shape 56">
                <a:extLst>
                  <a:ext uri="{FF2B5EF4-FFF2-40B4-BE49-F238E27FC236}">
                    <a16:creationId xmlns:a16="http://schemas.microsoft.com/office/drawing/2014/main" id="{5543C42A-4AA4-4EE3-9D6A-20D705974B93}"/>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58" name="Freeform: Shape 57">
                <a:extLst>
                  <a:ext uri="{FF2B5EF4-FFF2-40B4-BE49-F238E27FC236}">
                    <a16:creationId xmlns:a16="http://schemas.microsoft.com/office/drawing/2014/main" id="{5A06D381-5E3A-45E2-943A-D8A9CD6DDB02}"/>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59" name="Freeform: Shape 58">
                <a:extLst>
                  <a:ext uri="{FF2B5EF4-FFF2-40B4-BE49-F238E27FC236}">
                    <a16:creationId xmlns:a16="http://schemas.microsoft.com/office/drawing/2014/main" id="{6A50715D-06C2-4A50-B805-7C779755D7AD}"/>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60" name="Freeform: Shape 59">
                <a:extLst>
                  <a:ext uri="{FF2B5EF4-FFF2-40B4-BE49-F238E27FC236}">
                    <a16:creationId xmlns:a16="http://schemas.microsoft.com/office/drawing/2014/main" id="{76CB3FBA-91B0-4DCE-AC92-F9A18FF4D65A}"/>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61" name="Freeform: Shape 60">
                <a:extLst>
                  <a:ext uri="{FF2B5EF4-FFF2-40B4-BE49-F238E27FC236}">
                    <a16:creationId xmlns:a16="http://schemas.microsoft.com/office/drawing/2014/main" id="{22045ED4-534F-4B15-8795-D2C7547978FE}"/>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62" name="Freeform: Shape 61">
                <a:extLst>
                  <a:ext uri="{FF2B5EF4-FFF2-40B4-BE49-F238E27FC236}">
                    <a16:creationId xmlns:a16="http://schemas.microsoft.com/office/drawing/2014/main" id="{FEE68F87-0B6B-4885-866B-61423AE3724E}"/>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63" name="Freeform: Shape 62">
                <a:extLst>
                  <a:ext uri="{FF2B5EF4-FFF2-40B4-BE49-F238E27FC236}">
                    <a16:creationId xmlns:a16="http://schemas.microsoft.com/office/drawing/2014/main" id="{E99B4F58-0E6C-41DE-99A2-C3FCE7F11DB0}"/>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64" name="Freeform: Shape 63">
                <a:extLst>
                  <a:ext uri="{FF2B5EF4-FFF2-40B4-BE49-F238E27FC236}">
                    <a16:creationId xmlns:a16="http://schemas.microsoft.com/office/drawing/2014/main" id="{98213603-4044-4EDC-B3E0-CE20E3EE9BC2}"/>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65" name="Freeform: Shape 64">
                <a:extLst>
                  <a:ext uri="{FF2B5EF4-FFF2-40B4-BE49-F238E27FC236}">
                    <a16:creationId xmlns:a16="http://schemas.microsoft.com/office/drawing/2014/main" id="{DB035EF0-F3DA-4581-9198-447F52894F88}"/>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66" name="Freeform: Shape 65">
                <a:extLst>
                  <a:ext uri="{FF2B5EF4-FFF2-40B4-BE49-F238E27FC236}">
                    <a16:creationId xmlns:a16="http://schemas.microsoft.com/office/drawing/2014/main" id="{41AE2AF0-7DD9-443B-8718-D31F62D3CF64}"/>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67" name="Freeform: Shape 66">
                <a:extLst>
                  <a:ext uri="{FF2B5EF4-FFF2-40B4-BE49-F238E27FC236}">
                    <a16:creationId xmlns:a16="http://schemas.microsoft.com/office/drawing/2014/main" id="{1CB79995-5784-46B8-8607-92B5827FD726}"/>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68" name="Freeform: Shape 67">
                <a:extLst>
                  <a:ext uri="{FF2B5EF4-FFF2-40B4-BE49-F238E27FC236}">
                    <a16:creationId xmlns:a16="http://schemas.microsoft.com/office/drawing/2014/main" id="{C2CD6B3F-A5CA-4C9E-A462-6CF2EE2A5719}"/>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69" name="Freeform: Shape 68">
                <a:extLst>
                  <a:ext uri="{FF2B5EF4-FFF2-40B4-BE49-F238E27FC236}">
                    <a16:creationId xmlns:a16="http://schemas.microsoft.com/office/drawing/2014/main" id="{078CAE18-6328-4577-A1E2-68D4E723AA5D}"/>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70" name="Freeform: Shape 69">
                <a:extLst>
                  <a:ext uri="{FF2B5EF4-FFF2-40B4-BE49-F238E27FC236}">
                    <a16:creationId xmlns:a16="http://schemas.microsoft.com/office/drawing/2014/main" id="{EBA2E409-2F87-44E1-BDE0-C3F0C5F0EE68}"/>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71" name="Freeform: Shape 70">
                <a:extLst>
                  <a:ext uri="{FF2B5EF4-FFF2-40B4-BE49-F238E27FC236}">
                    <a16:creationId xmlns:a16="http://schemas.microsoft.com/office/drawing/2014/main" id="{4B3569C1-CDDE-4300-A777-F5A88095235D}"/>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
          <p:nvSpPr>
            <p:cNvPr id="39" name="Oval 38">
              <a:extLst>
                <a:ext uri="{FF2B5EF4-FFF2-40B4-BE49-F238E27FC236}">
                  <a16:creationId xmlns:a16="http://schemas.microsoft.com/office/drawing/2014/main" id="{9AE111FB-FF99-4626-BF15-A4F33CA3E1B5}"/>
                </a:ext>
              </a:extLst>
            </p:cNvPr>
            <p:cNvSpPr/>
            <p:nvPr userDrawn="1"/>
          </p:nvSpPr>
          <p:spPr bwMode="auto">
            <a:xfrm>
              <a:off x="7282905" y="3548967"/>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0" name="Oval 39">
              <a:extLst>
                <a:ext uri="{FF2B5EF4-FFF2-40B4-BE49-F238E27FC236}">
                  <a16:creationId xmlns:a16="http://schemas.microsoft.com/office/drawing/2014/main" id="{EEBF4D1F-7718-4CBE-B978-16FFCC2E3239}"/>
                </a:ext>
              </a:extLst>
            </p:cNvPr>
            <p:cNvSpPr/>
            <p:nvPr userDrawn="1"/>
          </p:nvSpPr>
          <p:spPr bwMode="auto">
            <a:xfrm>
              <a:off x="10896617" y="2909240"/>
              <a:ext cx="124272" cy="12429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1" name="Oval 40">
              <a:extLst>
                <a:ext uri="{FF2B5EF4-FFF2-40B4-BE49-F238E27FC236}">
                  <a16:creationId xmlns:a16="http://schemas.microsoft.com/office/drawing/2014/main" id="{59426D11-A3B4-4FDE-8641-D925588DAB39}"/>
                </a:ext>
              </a:extLst>
            </p:cNvPr>
            <p:cNvSpPr/>
            <p:nvPr userDrawn="1"/>
          </p:nvSpPr>
          <p:spPr bwMode="auto">
            <a:xfrm>
              <a:off x="9437993" y="5187887"/>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2" name="Oval 41">
              <a:extLst>
                <a:ext uri="{FF2B5EF4-FFF2-40B4-BE49-F238E27FC236}">
                  <a16:creationId xmlns:a16="http://schemas.microsoft.com/office/drawing/2014/main" id="{57EDB010-9BE7-4344-984B-7453B4FF8307}"/>
                </a:ext>
              </a:extLst>
            </p:cNvPr>
            <p:cNvSpPr/>
            <p:nvPr userDrawn="1"/>
          </p:nvSpPr>
          <p:spPr bwMode="auto">
            <a:xfrm>
              <a:off x="9087616" y="1541433"/>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3" name="Oval 42">
              <a:extLst>
                <a:ext uri="{FF2B5EF4-FFF2-40B4-BE49-F238E27FC236}">
                  <a16:creationId xmlns:a16="http://schemas.microsoft.com/office/drawing/2014/main" id="{786CA2CE-9797-4C92-9057-B3C8D9338727}"/>
                </a:ext>
              </a:extLst>
            </p:cNvPr>
            <p:cNvSpPr/>
            <p:nvPr userDrawn="1"/>
          </p:nvSpPr>
          <p:spPr bwMode="auto">
            <a:xfrm>
              <a:off x="9052314" y="3314275"/>
              <a:ext cx="229418" cy="22945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4" name="Oval 43">
              <a:extLst>
                <a:ext uri="{FF2B5EF4-FFF2-40B4-BE49-F238E27FC236}">
                  <a16:creationId xmlns:a16="http://schemas.microsoft.com/office/drawing/2014/main" id="{F9A1662E-1481-432B-8DC4-FF834AA60F57}"/>
                </a:ext>
              </a:extLst>
            </p:cNvPr>
            <p:cNvSpPr/>
            <p:nvPr userDrawn="1"/>
          </p:nvSpPr>
          <p:spPr bwMode="auto">
            <a:xfrm>
              <a:off x="9104887" y="2889394"/>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5" name="Oval 44">
              <a:extLst>
                <a:ext uri="{FF2B5EF4-FFF2-40B4-BE49-F238E27FC236}">
                  <a16:creationId xmlns:a16="http://schemas.microsoft.com/office/drawing/2014/main" id="{715F718A-84C5-42DA-9B9C-64E200753714}"/>
                </a:ext>
              </a:extLst>
            </p:cNvPr>
            <p:cNvSpPr/>
            <p:nvPr userDrawn="1"/>
          </p:nvSpPr>
          <p:spPr bwMode="auto">
            <a:xfrm>
              <a:off x="9104887" y="3844315"/>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6" name="Oval 45">
              <a:extLst>
                <a:ext uri="{FF2B5EF4-FFF2-40B4-BE49-F238E27FC236}">
                  <a16:creationId xmlns:a16="http://schemas.microsoft.com/office/drawing/2014/main" id="{48AC1770-CB0D-4E0F-BBE4-41A23A7256AC}"/>
                </a:ext>
              </a:extLst>
            </p:cNvPr>
            <p:cNvSpPr/>
            <p:nvPr userDrawn="1"/>
          </p:nvSpPr>
          <p:spPr bwMode="auto">
            <a:xfrm rot="16200000">
              <a:off x="8628699"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7" name="Oval 46">
              <a:extLst>
                <a:ext uri="{FF2B5EF4-FFF2-40B4-BE49-F238E27FC236}">
                  <a16:creationId xmlns:a16="http://schemas.microsoft.com/office/drawing/2014/main" id="{4DE4736B-6655-4B31-833F-1C130B67E3D0}"/>
                </a:ext>
              </a:extLst>
            </p:cNvPr>
            <p:cNvSpPr/>
            <p:nvPr userDrawn="1"/>
          </p:nvSpPr>
          <p:spPr bwMode="auto">
            <a:xfrm rot="16200000">
              <a:off x="9583486"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820691641"/>
      </p:ext>
    </p:extLst>
  </p:cSld>
  <p:clrMapOvr>
    <a:masterClrMapping/>
  </p:clrMapOvr>
  <p:transition>
    <p:fade/>
  </p:transition>
  <p:hf sldNum="0" hdr="0" ftr="0" dt="0"/>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Title slide with graphic 3">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a:t>Azure presentation</a:t>
            </a:r>
            <a:br>
              <a:rPr lang="en-US"/>
            </a:br>
            <a:r>
              <a:rPr lang="en-US"/>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C579B1D0-8CEE-4E42-8540-F752DBF0F64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pic>
        <p:nvPicPr>
          <p:cNvPr id="4" name="Picture 3" descr="A picture containing drawing&#10;&#10;Description automatically generated">
            <a:extLst>
              <a:ext uri="{FF2B5EF4-FFF2-40B4-BE49-F238E27FC236}">
                <a16:creationId xmlns:a16="http://schemas.microsoft.com/office/drawing/2014/main" id="{57D6331F-1A15-46AA-A57A-300CC97487E4}"/>
              </a:ext>
            </a:extLst>
          </p:cNvPr>
          <p:cNvPicPr>
            <a:picLocks noChangeAspect="1"/>
          </p:cNvPicPr>
          <p:nvPr/>
        </p:nvPicPr>
        <p:blipFill>
          <a:blip r:embed="rId2"/>
          <a:stretch>
            <a:fillRect/>
          </a:stretch>
        </p:blipFill>
        <p:spPr>
          <a:xfrm>
            <a:off x="136885" y="159691"/>
            <a:ext cx="2635247" cy="871753"/>
          </a:xfrm>
          <a:prstGeom prst="rect">
            <a:avLst/>
          </a:prstGeom>
        </p:spPr>
      </p:pic>
      <p:sp>
        <p:nvSpPr>
          <p:cNvPr id="72" name="Rectangle 71">
            <a:extLst>
              <a:ext uri="{FF2B5EF4-FFF2-40B4-BE49-F238E27FC236}">
                <a16:creationId xmlns:a16="http://schemas.microsoft.com/office/drawing/2014/main" id="{5E3B1CB1-53A4-41B0-A2BE-8C0CF51F9838}"/>
              </a:ext>
            </a:extLst>
          </p:cNvPr>
          <p:cNvSpPr/>
          <p:nvPr/>
        </p:nvSpPr>
        <p:spPr bwMode="auto">
          <a:xfrm>
            <a:off x="6229842" y="0"/>
            <a:ext cx="5962158"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pic>
        <p:nvPicPr>
          <p:cNvPr id="73" name="Picture 72">
            <a:extLst>
              <a:ext uri="{FF2B5EF4-FFF2-40B4-BE49-F238E27FC236}">
                <a16:creationId xmlns:a16="http://schemas.microsoft.com/office/drawing/2014/main" id="{D680D2A1-07E3-478C-BBA8-560737A24311}"/>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6111901" y="0"/>
            <a:ext cx="6080099" cy="6858000"/>
          </a:xfrm>
          <a:prstGeom prst="rect">
            <a:avLst/>
          </a:prstGeom>
        </p:spPr>
      </p:pic>
      <p:grpSp>
        <p:nvGrpSpPr>
          <p:cNvPr id="74" name="Graphic 1">
            <a:extLst>
              <a:ext uri="{FF2B5EF4-FFF2-40B4-BE49-F238E27FC236}">
                <a16:creationId xmlns:a16="http://schemas.microsoft.com/office/drawing/2014/main" id="{4D1B2C3D-109D-46DF-9BA8-640EAF66A03A}"/>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75" name="Freeform: Shape 74">
              <a:extLst>
                <a:ext uri="{FF2B5EF4-FFF2-40B4-BE49-F238E27FC236}">
                  <a16:creationId xmlns:a16="http://schemas.microsoft.com/office/drawing/2014/main" id="{4DD6AF04-319F-47B0-AAC8-6520DF9B67CE}"/>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76" name="Freeform: Shape 75">
              <a:extLst>
                <a:ext uri="{FF2B5EF4-FFF2-40B4-BE49-F238E27FC236}">
                  <a16:creationId xmlns:a16="http://schemas.microsoft.com/office/drawing/2014/main" id="{283985E4-C6DA-4D56-A4B2-188AF3D29025}"/>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77" name="Freeform: Shape 76">
              <a:extLst>
                <a:ext uri="{FF2B5EF4-FFF2-40B4-BE49-F238E27FC236}">
                  <a16:creationId xmlns:a16="http://schemas.microsoft.com/office/drawing/2014/main" id="{720519B8-1B86-435B-BE56-B5FAEAD39754}"/>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78" name="Freeform: Shape 77">
              <a:extLst>
                <a:ext uri="{FF2B5EF4-FFF2-40B4-BE49-F238E27FC236}">
                  <a16:creationId xmlns:a16="http://schemas.microsoft.com/office/drawing/2014/main" id="{DF83B222-A47F-44B5-9AB0-6ED40197E618}"/>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79" name="Freeform: Shape 78">
              <a:extLst>
                <a:ext uri="{FF2B5EF4-FFF2-40B4-BE49-F238E27FC236}">
                  <a16:creationId xmlns:a16="http://schemas.microsoft.com/office/drawing/2014/main" id="{589A001D-6C7B-4022-B9DE-F83CEC98FE10}"/>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80" name="Freeform: Shape 79">
              <a:extLst>
                <a:ext uri="{FF2B5EF4-FFF2-40B4-BE49-F238E27FC236}">
                  <a16:creationId xmlns:a16="http://schemas.microsoft.com/office/drawing/2014/main" id="{5DCC5C22-8F39-4F71-91FB-71155D0A374F}"/>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81" name="Freeform: Shape 80">
              <a:extLst>
                <a:ext uri="{FF2B5EF4-FFF2-40B4-BE49-F238E27FC236}">
                  <a16:creationId xmlns:a16="http://schemas.microsoft.com/office/drawing/2014/main" id="{0ABDA59A-625F-451E-BBC5-4F89B8E5CA51}"/>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82" name="Freeform: Shape 81">
              <a:extLst>
                <a:ext uri="{FF2B5EF4-FFF2-40B4-BE49-F238E27FC236}">
                  <a16:creationId xmlns:a16="http://schemas.microsoft.com/office/drawing/2014/main" id="{8FF37886-1883-475A-9E61-5E78DBBEDDAE}"/>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83" name="Freeform: Shape 82">
              <a:extLst>
                <a:ext uri="{FF2B5EF4-FFF2-40B4-BE49-F238E27FC236}">
                  <a16:creationId xmlns:a16="http://schemas.microsoft.com/office/drawing/2014/main" id="{798377FB-665F-4899-86A8-48FF769AC164}"/>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84" name="Freeform: Shape 83">
              <a:extLst>
                <a:ext uri="{FF2B5EF4-FFF2-40B4-BE49-F238E27FC236}">
                  <a16:creationId xmlns:a16="http://schemas.microsoft.com/office/drawing/2014/main" id="{A1B6E554-C7FE-437C-B43A-26461DDBED1D}"/>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85" name="Freeform: Shape 84">
              <a:extLst>
                <a:ext uri="{FF2B5EF4-FFF2-40B4-BE49-F238E27FC236}">
                  <a16:creationId xmlns:a16="http://schemas.microsoft.com/office/drawing/2014/main" id="{6916078A-4E6C-4B1D-8F43-B3F2605CCBBA}"/>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86" name="Freeform: Shape 85">
              <a:extLst>
                <a:ext uri="{FF2B5EF4-FFF2-40B4-BE49-F238E27FC236}">
                  <a16:creationId xmlns:a16="http://schemas.microsoft.com/office/drawing/2014/main" id="{870BEE33-905A-44A9-86EB-CC160AFE1010}"/>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87" name="Freeform: Shape 86">
              <a:extLst>
                <a:ext uri="{FF2B5EF4-FFF2-40B4-BE49-F238E27FC236}">
                  <a16:creationId xmlns:a16="http://schemas.microsoft.com/office/drawing/2014/main" id="{D0FEA133-67C4-462C-B78A-0D3B435D0A56}"/>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88" name="Freeform: Shape 87">
              <a:extLst>
                <a:ext uri="{FF2B5EF4-FFF2-40B4-BE49-F238E27FC236}">
                  <a16:creationId xmlns:a16="http://schemas.microsoft.com/office/drawing/2014/main" id="{0191B600-F65E-475C-99A2-EDC38A117B47}"/>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89" name="Freeform: Shape 88">
              <a:extLst>
                <a:ext uri="{FF2B5EF4-FFF2-40B4-BE49-F238E27FC236}">
                  <a16:creationId xmlns:a16="http://schemas.microsoft.com/office/drawing/2014/main" id="{81D1CB41-4153-4C2B-95A8-8E51D544C2A6}"/>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90" name="Freeform: Shape 89">
              <a:extLst>
                <a:ext uri="{FF2B5EF4-FFF2-40B4-BE49-F238E27FC236}">
                  <a16:creationId xmlns:a16="http://schemas.microsoft.com/office/drawing/2014/main" id="{AD85E53E-76EE-4693-B925-448F1AED55C3}"/>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91" name="Freeform: Shape 90">
              <a:extLst>
                <a:ext uri="{FF2B5EF4-FFF2-40B4-BE49-F238E27FC236}">
                  <a16:creationId xmlns:a16="http://schemas.microsoft.com/office/drawing/2014/main" id="{FBF422B5-FEC5-4A6F-980D-F4DCB2842F2D}"/>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92" name="Freeform: Shape 91">
              <a:extLst>
                <a:ext uri="{FF2B5EF4-FFF2-40B4-BE49-F238E27FC236}">
                  <a16:creationId xmlns:a16="http://schemas.microsoft.com/office/drawing/2014/main" id="{73E90C96-7BF3-4653-8F6B-20B2AEFF9C9A}"/>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93" name="Freeform: Shape 92">
              <a:extLst>
                <a:ext uri="{FF2B5EF4-FFF2-40B4-BE49-F238E27FC236}">
                  <a16:creationId xmlns:a16="http://schemas.microsoft.com/office/drawing/2014/main" id="{10255508-CD31-475F-9938-E6992594AD7F}"/>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94" name="Freeform: Shape 93">
              <a:extLst>
                <a:ext uri="{FF2B5EF4-FFF2-40B4-BE49-F238E27FC236}">
                  <a16:creationId xmlns:a16="http://schemas.microsoft.com/office/drawing/2014/main" id="{6180CF46-AD3A-4882-BF8C-42A4079F05AC}"/>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95" name="Freeform: Shape 94">
              <a:extLst>
                <a:ext uri="{FF2B5EF4-FFF2-40B4-BE49-F238E27FC236}">
                  <a16:creationId xmlns:a16="http://schemas.microsoft.com/office/drawing/2014/main" id="{E32DF239-2F1F-4DEF-84E6-8AA4C60B1814}"/>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96" name="Freeform: Shape 95">
              <a:extLst>
                <a:ext uri="{FF2B5EF4-FFF2-40B4-BE49-F238E27FC236}">
                  <a16:creationId xmlns:a16="http://schemas.microsoft.com/office/drawing/2014/main" id="{1FF529E2-E4DE-4BC2-AD36-9E2F91168396}"/>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97" name="Freeform: Shape 96">
              <a:extLst>
                <a:ext uri="{FF2B5EF4-FFF2-40B4-BE49-F238E27FC236}">
                  <a16:creationId xmlns:a16="http://schemas.microsoft.com/office/drawing/2014/main" id="{EBD42EE8-F67C-4184-AC55-B277B9D45512}"/>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98" name="Freeform: Shape 97">
              <a:extLst>
                <a:ext uri="{FF2B5EF4-FFF2-40B4-BE49-F238E27FC236}">
                  <a16:creationId xmlns:a16="http://schemas.microsoft.com/office/drawing/2014/main" id="{2FCFEDC0-0434-46B3-BDE6-2A548497D148}"/>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Tree>
    <p:extLst>
      <p:ext uri="{BB962C8B-B14F-4D97-AF65-F5344CB8AC3E}">
        <p14:creationId xmlns:p14="http://schemas.microsoft.com/office/powerpoint/2010/main" val="148341196"/>
      </p:ext>
    </p:extLst>
  </p:cSld>
  <p:clrMapOvr>
    <a:masterClrMapping/>
  </p:clrMapOvr>
  <p:transition>
    <p:fade/>
  </p:transition>
  <p:hf sldNum="0" hdr="0" ftr="0" dt="0"/>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2" name="Footer Placeholder 1">
            <a:extLst>
              <a:ext uri="{FF2B5EF4-FFF2-40B4-BE49-F238E27FC236}">
                <a16:creationId xmlns:a16="http://schemas.microsoft.com/office/drawing/2014/main" id="{B852478B-55EF-4189-A468-2CD5FFD82747}"/>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520250928"/>
      </p:ext>
    </p:extLst>
  </p:cSld>
  <p:clrMapOvr>
    <a:masterClrMapping/>
  </p:clrMapOvr>
  <p:transition>
    <p:fade/>
  </p:transition>
  <p:hf sldNum="0" hdr="0" ftr="0" dt="0"/>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1_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3" y="1291693"/>
            <a:ext cx="11340811" cy="2544286"/>
          </a:xfrm>
        </p:spPr>
        <p:txBody>
          <a:bodyPr/>
          <a:lstStyle>
            <a:lvl1pPr>
              <a:spcBef>
                <a:spcPts val="392"/>
              </a:spcBef>
              <a:spcAft>
                <a:spcPts val="588"/>
              </a:spcAft>
              <a:defRPr sz="2400">
                <a:latin typeface="+mn-lt"/>
              </a:defRPr>
            </a:lvl1pPr>
            <a:lvl2pPr>
              <a:spcBef>
                <a:spcPts val="392"/>
              </a:spcBef>
              <a:spcAft>
                <a:spcPts val="588"/>
              </a:spcAft>
              <a:defRPr sz="2400">
                <a:latin typeface="+mn-lt"/>
              </a:defRPr>
            </a:lvl2pPr>
            <a:lvl3pPr>
              <a:spcBef>
                <a:spcPts val="392"/>
              </a:spcBef>
              <a:spcAft>
                <a:spcPts val="588"/>
              </a:spcAft>
              <a:defRPr sz="2400">
                <a:latin typeface="+mn-lt"/>
              </a:defRPr>
            </a:lvl3pPr>
            <a:lvl4pPr>
              <a:spcBef>
                <a:spcPts val="392"/>
              </a:spcBef>
              <a:spcAft>
                <a:spcPts val="588"/>
              </a:spcAft>
              <a:defRPr sz="2400">
                <a:latin typeface="+mn-lt"/>
              </a:defRPr>
            </a:lvl4pPr>
            <a:lvl5pPr>
              <a:spcBef>
                <a:spcPts val="392"/>
              </a:spcBef>
              <a:spcAft>
                <a:spcPts val="588"/>
              </a:spcAft>
              <a:defRPr sz="2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Footer Placeholder 1">
            <a:extLst>
              <a:ext uri="{FF2B5EF4-FFF2-40B4-BE49-F238E27FC236}">
                <a16:creationId xmlns:a16="http://schemas.microsoft.com/office/drawing/2014/main" id="{F415B60E-29D3-45EF-9FD0-D9924E0B78BB}"/>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144001028"/>
      </p:ext>
    </p:extLst>
  </p:cSld>
  <p:clrMapOvr>
    <a:masterClrMapping/>
  </p:clrMapOvr>
  <p:transition>
    <p:fade/>
  </p:transition>
  <p:hf sldNum="0" hdr="0" ftr="0" dt="0"/>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Text Layout with footnot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051844"/>
          </a:xfrm>
        </p:spPr>
        <p:txBody>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1">
            <a:extLst>
              <a:ext uri="{FF2B5EF4-FFF2-40B4-BE49-F238E27FC236}">
                <a16:creationId xmlns:a16="http://schemas.microsoft.com/office/drawing/2014/main" id="{F5777EA2-9454-422E-AEC3-45CEC596AEB8}"/>
              </a:ext>
            </a:extLst>
          </p:cNvPr>
          <p:cNvSpPr/>
          <p:nvPr/>
        </p:nvSpPr>
        <p:spPr bwMode="auto">
          <a:xfrm>
            <a:off x="0" y="5670550"/>
            <a:ext cx="12192000" cy="74695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 Placeholder 5">
            <a:extLst>
              <a:ext uri="{FF2B5EF4-FFF2-40B4-BE49-F238E27FC236}">
                <a16:creationId xmlns:a16="http://schemas.microsoft.com/office/drawing/2014/main" id="{764357BA-0098-4BE6-A38B-76E4D9E64E6E}"/>
              </a:ext>
            </a:extLst>
          </p:cNvPr>
          <p:cNvSpPr>
            <a:spLocks noGrp="1"/>
          </p:cNvSpPr>
          <p:nvPr>
            <p:ph type="body" sz="quarter" idx="11"/>
          </p:nvPr>
        </p:nvSpPr>
        <p:spPr>
          <a:xfrm>
            <a:off x="418643" y="5797806"/>
            <a:ext cx="11341268" cy="492443"/>
          </a:xfrm>
        </p:spPr>
        <p:txBody>
          <a:bodyPr anchor="ctr"/>
          <a:lstStyle>
            <a:lvl1pPr>
              <a:defRPr sz="2000"/>
            </a:lvl1pPr>
          </a:lstStyle>
          <a:p>
            <a:pPr lvl="0"/>
            <a:r>
              <a:rPr lang="en-US"/>
              <a:t>Click to edit Master text styles</a:t>
            </a:r>
          </a:p>
        </p:txBody>
      </p:sp>
      <p:sp>
        <p:nvSpPr>
          <p:cNvPr id="4" name="Footer Placeholder 1">
            <a:extLst>
              <a:ext uri="{FF2B5EF4-FFF2-40B4-BE49-F238E27FC236}">
                <a16:creationId xmlns:a16="http://schemas.microsoft.com/office/drawing/2014/main" id="{BBE90075-187C-4F60-81BA-E239B43D9044}"/>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481979072"/>
      </p:ext>
    </p:extLst>
  </p:cSld>
  <p:clrMapOvr>
    <a:masterClrMapping/>
  </p:clrMapOvr>
  <p:transition>
    <p:fade/>
  </p:transition>
  <p:hf sldNum="0" hdr="0" ftr="0" dt="0"/>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41468" y="1456896"/>
            <a:ext cx="5543785" cy="3762803"/>
          </a:xfrm>
          <a:solidFill>
            <a:schemeClr val="bg1">
              <a:lumMod val="95000"/>
            </a:schemeClr>
          </a:solidFill>
        </p:spPr>
        <p:txBody>
          <a:bodyPr lIns="137160">
            <a:noAutofit/>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4">
            <a:extLst>
              <a:ext uri="{FF2B5EF4-FFF2-40B4-BE49-F238E27FC236}">
                <a16:creationId xmlns:a16="http://schemas.microsoft.com/office/drawing/2014/main" id="{1884D379-CA81-40D3-9E78-E89E7861D50F}"/>
              </a:ext>
            </a:extLst>
          </p:cNvPr>
          <p:cNvSpPr>
            <a:spLocks noGrp="1"/>
          </p:cNvSpPr>
          <p:nvPr>
            <p:ph sz="quarter" idx="11"/>
          </p:nvPr>
        </p:nvSpPr>
        <p:spPr>
          <a:xfrm>
            <a:off x="6229350" y="1456896"/>
            <a:ext cx="5543550" cy="3762803"/>
          </a:xfrm>
          <a:solidFill>
            <a:schemeClr val="bg1">
              <a:lumMod val="95000"/>
            </a:schemeClr>
          </a:solidFill>
        </p:spPr>
        <p:txBody>
          <a:bodyPr lIns="137160">
            <a:noAutofit/>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Footer Placeholder 1">
            <a:extLst>
              <a:ext uri="{FF2B5EF4-FFF2-40B4-BE49-F238E27FC236}">
                <a16:creationId xmlns:a16="http://schemas.microsoft.com/office/drawing/2014/main" id="{1EECB910-8937-4CC4-AEC5-2DD554C2D63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811478266"/>
      </p:ext>
    </p:extLst>
  </p:cSld>
  <p:clrMapOvr>
    <a:masterClrMapping/>
  </p:clrMapOvr>
  <p:transition>
    <p:fade/>
  </p:transition>
  <p:hf sldNum="0" hdr="0" ftr="0" dt="0"/>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Bulleted Text Layout_two columns_half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3" y="1456897"/>
            <a:ext cx="5394960" cy="2487861"/>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364951" y="1456897"/>
            <a:ext cx="5394960" cy="2487861"/>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Footer Placeholder 1">
            <a:extLst>
              <a:ext uri="{FF2B5EF4-FFF2-40B4-BE49-F238E27FC236}">
                <a16:creationId xmlns:a16="http://schemas.microsoft.com/office/drawing/2014/main" id="{7516BD94-AE1C-455F-8D7D-7082BB27F029}"/>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933641158"/>
      </p:ext>
    </p:extLst>
  </p:cSld>
  <p:clrMapOvr>
    <a:masterClrMapping/>
  </p:clrMapOvr>
  <p:transition>
    <p:fade/>
  </p:transition>
  <p:hf sldNum="0" hdr="0" ftr="0" dt="0"/>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1_Bulleted Text Layout_two columns_full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2" y="1456897"/>
            <a:ext cx="5394960" cy="4734629"/>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p:nvCxnSpPr>
        <p:spPr>
          <a:xfrm>
            <a:off x="6089276" y="1611250"/>
            <a:ext cx="0" cy="4563213"/>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364951" y="1456897"/>
            <a:ext cx="5394960" cy="4734629"/>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Footer Placeholder 1">
            <a:extLst>
              <a:ext uri="{FF2B5EF4-FFF2-40B4-BE49-F238E27FC236}">
                <a16:creationId xmlns:a16="http://schemas.microsoft.com/office/drawing/2014/main" id="{87A06669-B2CF-43F2-99B5-001A005A3AA1}"/>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434975272"/>
      </p:ext>
    </p:extLst>
  </p:cSld>
  <p:clrMapOvr>
    <a:masterClrMapping/>
  </p:clrMapOvr>
  <p:transition>
    <p:fade/>
  </p:transition>
  <p:hf sldNum="0" hdr="0" ftr="0" dt="0"/>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1_Bulleted 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41468" y="1456896"/>
            <a:ext cx="5543785" cy="4194604"/>
          </a:xfrm>
          <a:solidFill>
            <a:schemeClr val="bg1">
              <a:lumMod val="95000"/>
            </a:schemeClr>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229350" y="1456896"/>
            <a:ext cx="5531577" cy="4194604"/>
          </a:xfrm>
          <a:solidFill>
            <a:schemeClr val="bg1">
              <a:lumMod val="95000"/>
            </a:schemeClr>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Footer Placeholder 1">
            <a:extLst>
              <a:ext uri="{FF2B5EF4-FFF2-40B4-BE49-F238E27FC236}">
                <a16:creationId xmlns:a16="http://schemas.microsoft.com/office/drawing/2014/main" id="{FD7644AB-9D01-4585-9388-8EB76A4E16D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055448584"/>
      </p:ext>
    </p:extLst>
  </p:cSld>
  <p:clrMapOvr>
    <a:masterClrMapping/>
  </p:clrMapOvr>
  <p:transition>
    <p:fade/>
  </p:transition>
  <p:hf sldNum="0" hdr="0" ftr="0" dt="0"/>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Agenda 3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3 rows</a:t>
            </a:r>
          </a:p>
        </p:txBody>
      </p:sp>
      <p:sp>
        <p:nvSpPr>
          <p:cNvPr id="5" name="Text Placeholder 4"/>
          <p:cNvSpPr>
            <a:spLocks noGrp="1"/>
          </p:cNvSpPr>
          <p:nvPr>
            <p:ph type="body" sz="quarter" idx="11" hasCustomPrompt="1"/>
          </p:nvPr>
        </p:nvSpPr>
        <p:spPr>
          <a:xfrm>
            <a:off x="4078288" y="1358901"/>
            <a:ext cx="7695070" cy="1224434"/>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816784"/>
            <a:ext cx="7695070" cy="1224434"/>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5" name="Text Placeholder 4">
            <a:extLst>
              <a:ext uri="{FF2B5EF4-FFF2-40B4-BE49-F238E27FC236}">
                <a16:creationId xmlns:a16="http://schemas.microsoft.com/office/drawing/2014/main" id="{17004B21-C7C1-4F96-8432-F7255C26DB8E}"/>
              </a:ext>
            </a:extLst>
          </p:cNvPr>
          <p:cNvSpPr>
            <a:spLocks noGrp="1"/>
          </p:cNvSpPr>
          <p:nvPr>
            <p:ph type="body" sz="quarter" idx="20" hasCustomPrompt="1"/>
          </p:nvPr>
        </p:nvSpPr>
        <p:spPr>
          <a:xfrm>
            <a:off x="4078288" y="4274667"/>
            <a:ext cx="7695070" cy="1224434"/>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D3BC550B-9B11-4380-8D6F-F4741FB779EC}"/>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045630453"/>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79946700"/>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6" userDrawn="1">
          <p15:clr>
            <a:srgbClr val="5ACBF0"/>
          </p15:clr>
        </p15:guide>
        <p15:guide id="3" orient="horz" pos="904" userDrawn="1">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Agenda 4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4 rows</a:t>
            </a:r>
          </a:p>
        </p:txBody>
      </p:sp>
      <p:sp>
        <p:nvSpPr>
          <p:cNvPr id="5" name="Text Placeholder 4"/>
          <p:cNvSpPr>
            <a:spLocks noGrp="1"/>
          </p:cNvSpPr>
          <p:nvPr>
            <p:ph type="body" sz="quarter" idx="11" hasCustomPrompt="1"/>
          </p:nvPr>
        </p:nvSpPr>
        <p:spPr>
          <a:xfrm>
            <a:off x="4078288" y="985704"/>
            <a:ext cx="7695070"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339411"/>
            <a:ext cx="7695070"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3693118"/>
            <a:ext cx="7695070"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5046824"/>
            <a:ext cx="7695070"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1FA6548C-890C-4150-B5BD-A8AF55A82E70}"/>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18616648"/>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2">
          <p15:clr>
            <a:srgbClr val="FBAE4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Agenda 6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6 rows</a:t>
            </a:r>
          </a:p>
        </p:txBody>
      </p:sp>
      <p:sp>
        <p:nvSpPr>
          <p:cNvPr id="5" name="Text Placeholder 4"/>
          <p:cNvSpPr>
            <a:spLocks noGrp="1"/>
          </p:cNvSpPr>
          <p:nvPr>
            <p:ph type="body" sz="quarter" idx="11" hasCustomPrompt="1"/>
          </p:nvPr>
        </p:nvSpPr>
        <p:spPr>
          <a:xfrm>
            <a:off x="4078288" y="691125"/>
            <a:ext cx="7695070" cy="822645"/>
          </a:xfrm>
        </p:spPr>
        <p:txBody>
          <a:bodyPr vert="horz" wrap="square" lIns="0" tIns="0" rIns="0" bIns="0" rtlCol="0" anchor="ctr">
            <a:noAutofit/>
          </a:bodyPr>
          <a:lstStyle>
            <a:lvl2pPr>
              <a:defRPr lang="en-US" sz="1800" b="0" dirty="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1619933"/>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2548741"/>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8" name="Text Placeholder 4"/>
          <p:cNvSpPr>
            <a:spLocks noGrp="1"/>
          </p:cNvSpPr>
          <p:nvPr>
            <p:ph type="body" sz="quarter" idx="19" hasCustomPrompt="1"/>
          </p:nvPr>
        </p:nvSpPr>
        <p:spPr>
          <a:xfrm>
            <a:off x="4078288" y="3477549"/>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4406357"/>
            <a:ext cx="7695070" cy="822645"/>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5335167"/>
            <a:ext cx="7695070" cy="822645"/>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3CE3F527-08C7-43D0-8032-F2A71F76D6A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133309132"/>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2">
          <p15:clr>
            <a:srgbClr val="FBAE4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Agenda 8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8 rows</a:t>
            </a:r>
          </a:p>
        </p:txBody>
      </p:sp>
      <p:sp>
        <p:nvSpPr>
          <p:cNvPr id="5" name="Text Placeholder 4"/>
          <p:cNvSpPr>
            <a:spLocks noGrp="1"/>
          </p:cNvSpPr>
          <p:nvPr>
            <p:ph type="body" sz="quarter" idx="11" hasCustomPrompt="1"/>
          </p:nvPr>
        </p:nvSpPr>
        <p:spPr>
          <a:xfrm>
            <a:off x="4078288" y="466348"/>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4" name="Text Placeholder 4"/>
          <p:cNvSpPr>
            <a:spLocks noGrp="1"/>
          </p:cNvSpPr>
          <p:nvPr>
            <p:ph type="body" sz="quarter" idx="15" hasCustomPrompt="1"/>
          </p:nvPr>
        </p:nvSpPr>
        <p:spPr>
          <a:xfrm>
            <a:off x="4078288" y="1216264"/>
            <a:ext cx="7695069" cy="675889"/>
          </a:xfrm>
        </p:spPr>
        <p:txBody>
          <a:bodyPr vert="horz" wrap="square" lIns="0" tIns="0" rIns="0" bIns="0" rtlCol="0" anchor="ctr">
            <a:noAutofit/>
          </a:bodyPr>
          <a:lstStyle>
            <a:lvl2pPr>
              <a:defRPr lang="en-US" sz="1600" b="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6" name="Text Placeholder 4"/>
          <p:cNvSpPr>
            <a:spLocks noGrp="1"/>
          </p:cNvSpPr>
          <p:nvPr>
            <p:ph type="body" sz="quarter" idx="17" hasCustomPrompt="1"/>
          </p:nvPr>
        </p:nvSpPr>
        <p:spPr>
          <a:xfrm>
            <a:off x="4078288" y="1966180"/>
            <a:ext cx="7695069" cy="675889"/>
          </a:xfrm>
        </p:spPr>
        <p:txBody>
          <a:bodyPr vert="horz" wrap="square" lIns="0" tIns="0" rIns="0" bIns="0" rtlCol="0" anchor="ctr">
            <a:noAutofit/>
          </a:bodyPr>
          <a:lstStyle>
            <a:lvl2pPr>
              <a:defRPr lang="en-US" sz="1600" b="0" dirty="0" smtClean="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8" name="Text Placeholder 4"/>
          <p:cNvSpPr>
            <a:spLocks noGrp="1"/>
          </p:cNvSpPr>
          <p:nvPr>
            <p:ph type="body" sz="quarter" idx="19" hasCustomPrompt="1"/>
          </p:nvPr>
        </p:nvSpPr>
        <p:spPr>
          <a:xfrm>
            <a:off x="4078288" y="2716096"/>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20" name="Text Placeholder 4"/>
          <p:cNvSpPr>
            <a:spLocks noGrp="1"/>
          </p:cNvSpPr>
          <p:nvPr>
            <p:ph type="body" sz="quarter" idx="21" hasCustomPrompt="1"/>
          </p:nvPr>
        </p:nvSpPr>
        <p:spPr>
          <a:xfrm>
            <a:off x="4078288" y="3466012"/>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215928"/>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4078288" y="4965844"/>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1" name="Text Placeholder 4">
            <a:extLst>
              <a:ext uri="{FF2B5EF4-FFF2-40B4-BE49-F238E27FC236}">
                <a16:creationId xmlns:a16="http://schemas.microsoft.com/office/drawing/2014/main" id="{BBE4C696-54C0-4167-89B1-D1FE9690F330}"/>
              </a:ext>
            </a:extLst>
          </p:cNvPr>
          <p:cNvSpPr>
            <a:spLocks noGrp="1"/>
          </p:cNvSpPr>
          <p:nvPr>
            <p:ph type="body" sz="quarter" idx="24" hasCustomPrompt="1"/>
          </p:nvPr>
        </p:nvSpPr>
        <p:spPr>
          <a:xfrm>
            <a:off x="4078288" y="5715763"/>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4" name="Footer Placeholder 1">
            <a:extLst>
              <a:ext uri="{FF2B5EF4-FFF2-40B4-BE49-F238E27FC236}">
                <a16:creationId xmlns:a16="http://schemas.microsoft.com/office/drawing/2014/main" id="{FCBBA077-FCDA-4F62-B502-F11F61DDA34D}"/>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016591781"/>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4">
          <p15:clr>
            <a:srgbClr val="FBAE4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Agenda 2 column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378075"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rIns="0" anchor="ctr"/>
          <a:lstStyle>
            <a:lvl1pPr>
              <a:defRPr>
                <a:solidFill>
                  <a:schemeClr val="bg1"/>
                </a:solidFill>
              </a:defRPr>
            </a:lvl1pPr>
          </a:lstStyle>
          <a:p>
            <a:r>
              <a:rPr lang="en-US"/>
              <a:t>Agenda</a:t>
            </a:r>
            <a:br>
              <a:rPr lang="en-US"/>
            </a:br>
            <a:r>
              <a:rPr lang="en-US"/>
              <a:t>8 rows</a:t>
            </a:r>
          </a:p>
        </p:txBody>
      </p:sp>
      <p:sp>
        <p:nvSpPr>
          <p:cNvPr id="5" name="Text Placeholder 4"/>
          <p:cNvSpPr>
            <a:spLocks noGrp="1"/>
          </p:cNvSpPr>
          <p:nvPr>
            <p:ph type="body" sz="quarter" idx="11" hasCustomPrompt="1"/>
          </p:nvPr>
        </p:nvSpPr>
        <p:spPr>
          <a:xfrm>
            <a:off x="3619500" y="466348"/>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14" name="Text Placeholder 4"/>
          <p:cNvSpPr>
            <a:spLocks noGrp="1"/>
          </p:cNvSpPr>
          <p:nvPr>
            <p:ph type="body" sz="quarter" idx="15" hasCustomPrompt="1"/>
          </p:nvPr>
        </p:nvSpPr>
        <p:spPr>
          <a:xfrm>
            <a:off x="3619500" y="1308612"/>
            <a:ext cx="3330574"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a:t>Body copy Segoe UI Regular 14/18. The quick brown fox jumps over the lazy dog. </a:t>
            </a:r>
          </a:p>
        </p:txBody>
      </p:sp>
      <p:sp>
        <p:nvSpPr>
          <p:cNvPr id="16" name="Text Placeholder 4"/>
          <p:cNvSpPr>
            <a:spLocks noGrp="1"/>
          </p:cNvSpPr>
          <p:nvPr>
            <p:ph type="body" sz="quarter" idx="17" hasCustomPrompt="1"/>
          </p:nvPr>
        </p:nvSpPr>
        <p:spPr>
          <a:xfrm>
            <a:off x="3619500" y="2150876"/>
            <a:ext cx="3330574"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a:t>Body copy Segoe UI Regular 14/18. The quick brown fox jumps over the lazy dog. </a:t>
            </a:r>
          </a:p>
        </p:txBody>
      </p:sp>
      <p:sp>
        <p:nvSpPr>
          <p:cNvPr id="18" name="Text Placeholder 4"/>
          <p:cNvSpPr>
            <a:spLocks noGrp="1"/>
          </p:cNvSpPr>
          <p:nvPr>
            <p:ph type="body" sz="quarter" idx="19" hasCustomPrompt="1"/>
          </p:nvPr>
        </p:nvSpPr>
        <p:spPr>
          <a:xfrm>
            <a:off x="3619500" y="2993140"/>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20" name="Text Placeholder 4"/>
          <p:cNvSpPr>
            <a:spLocks noGrp="1"/>
          </p:cNvSpPr>
          <p:nvPr>
            <p:ph type="body" sz="quarter" idx="21" hasCustomPrompt="1"/>
          </p:nvPr>
        </p:nvSpPr>
        <p:spPr>
          <a:xfrm>
            <a:off x="3619500" y="3835404"/>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3619500" y="4677668"/>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3619500" y="5519930"/>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p>
        </p:txBody>
      </p:sp>
      <p:sp>
        <p:nvSpPr>
          <p:cNvPr id="12" name="Text Placeholder 4">
            <a:extLst>
              <a:ext uri="{FF2B5EF4-FFF2-40B4-BE49-F238E27FC236}">
                <a16:creationId xmlns:a16="http://schemas.microsoft.com/office/drawing/2014/main" id="{B26AB1BC-D652-40F2-83A2-06F6897248D2}"/>
              </a:ext>
            </a:extLst>
          </p:cNvPr>
          <p:cNvSpPr>
            <a:spLocks noGrp="1"/>
          </p:cNvSpPr>
          <p:nvPr>
            <p:ph type="body" sz="quarter" idx="24" hasCustomPrompt="1"/>
          </p:nvPr>
        </p:nvSpPr>
        <p:spPr>
          <a:xfrm>
            <a:off x="8331200" y="466348"/>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13" name="Text Placeholder 4">
            <a:extLst>
              <a:ext uri="{FF2B5EF4-FFF2-40B4-BE49-F238E27FC236}">
                <a16:creationId xmlns:a16="http://schemas.microsoft.com/office/drawing/2014/main" id="{B7BCA0EE-6780-4007-A1E7-E2C766ADB6AC}"/>
              </a:ext>
            </a:extLst>
          </p:cNvPr>
          <p:cNvSpPr>
            <a:spLocks noGrp="1"/>
          </p:cNvSpPr>
          <p:nvPr>
            <p:ph type="body" sz="quarter" idx="25" hasCustomPrompt="1"/>
          </p:nvPr>
        </p:nvSpPr>
        <p:spPr>
          <a:xfrm>
            <a:off x="8331200" y="1308612"/>
            <a:ext cx="3442157"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a:t>Body copy Segoe UI Regular 14/18. The quick brown fox jumps over the lazy dog. </a:t>
            </a:r>
          </a:p>
        </p:txBody>
      </p:sp>
      <p:sp>
        <p:nvSpPr>
          <p:cNvPr id="15" name="Text Placeholder 4">
            <a:extLst>
              <a:ext uri="{FF2B5EF4-FFF2-40B4-BE49-F238E27FC236}">
                <a16:creationId xmlns:a16="http://schemas.microsoft.com/office/drawing/2014/main" id="{42F7FEE8-0C97-4A8D-B62A-F9127046CA49}"/>
              </a:ext>
            </a:extLst>
          </p:cNvPr>
          <p:cNvSpPr>
            <a:spLocks noGrp="1"/>
          </p:cNvSpPr>
          <p:nvPr>
            <p:ph type="body" sz="quarter" idx="26" hasCustomPrompt="1"/>
          </p:nvPr>
        </p:nvSpPr>
        <p:spPr>
          <a:xfrm>
            <a:off x="8331200" y="2150876"/>
            <a:ext cx="3442157"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a:t>Body copy Segoe UI Regular 14/18. The quick brown fox jumps over the lazy dog. </a:t>
            </a:r>
          </a:p>
        </p:txBody>
      </p:sp>
      <p:sp>
        <p:nvSpPr>
          <p:cNvPr id="17" name="Text Placeholder 4">
            <a:extLst>
              <a:ext uri="{FF2B5EF4-FFF2-40B4-BE49-F238E27FC236}">
                <a16:creationId xmlns:a16="http://schemas.microsoft.com/office/drawing/2014/main" id="{A2CDDCC0-5CE0-47BF-9A58-947FAAFE0464}"/>
              </a:ext>
            </a:extLst>
          </p:cNvPr>
          <p:cNvSpPr>
            <a:spLocks noGrp="1"/>
          </p:cNvSpPr>
          <p:nvPr>
            <p:ph type="body" sz="quarter" idx="27" hasCustomPrompt="1"/>
          </p:nvPr>
        </p:nvSpPr>
        <p:spPr>
          <a:xfrm>
            <a:off x="8331200" y="2993140"/>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19" name="Text Placeholder 4">
            <a:extLst>
              <a:ext uri="{FF2B5EF4-FFF2-40B4-BE49-F238E27FC236}">
                <a16:creationId xmlns:a16="http://schemas.microsoft.com/office/drawing/2014/main" id="{CE365600-EF9A-4204-AC1D-49DA60EE0BC9}"/>
              </a:ext>
            </a:extLst>
          </p:cNvPr>
          <p:cNvSpPr>
            <a:spLocks noGrp="1"/>
          </p:cNvSpPr>
          <p:nvPr>
            <p:ph type="body" sz="quarter" idx="28" hasCustomPrompt="1"/>
          </p:nvPr>
        </p:nvSpPr>
        <p:spPr>
          <a:xfrm>
            <a:off x="8331200" y="3835404"/>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21" name="Text Placeholder 4">
            <a:extLst>
              <a:ext uri="{FF2B5EF4-FFF2-40B4-BE49-F238E27FC236}">
                <a16:creationId xmlns:a16="http://schemas.microsoft.com/office/drawing/2014/main" id="{7C988AC2-C93F-4C50-A6B6-35E8D243E2D3}"/>
              </a:ext>
            </a:extLst>
          </p:cNvPr>
          <p:cNvSpPr>
            <a:spLocks noGrp="1"/>
          </p:cNvSpPr>
          <p:nvPr>
            <p:ph type="body" sz="quarter" idx="29" hasCustomPrompt="1"/>
          </p:nvPr>
        </p:nvSpPr>
        <p:spPr>
          <a:xfrm>
            <a:off x="8331200" y="4677668"/>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p>
        </p:txBody>
      </p:sp>
      <p:sp>
        <p:nvSpPr>
          <p:cNvPr id="22" name="Text Placeholder 4">
            <a:extLst>
              <a:ext uri="{FF2B5EF4-FFF2-40B4-BE49-F238E27FC236}">
                <a16:creationId xmlns:a16="http://schemas.microsoft.com/office/drawing/2014/main" id="{1BAD9B5E-AACF-4B5D-9D05-A8B6E03E279B}"/>
              </a:ext>
            </a:extLst>
          </p:cNvPr>
          <p:cNvSpPr>
            <a:spLocks noGrp="1"/>
          </p:cNvSpPr>
          <p:nvPr>
            <p:ph type="body" sz="quarter" idx="30" hasCustomPrompt="1"/>
          </p:nvPr>
        </p:nvSpPr>
        <p:spPr>
          <a:xfrm>
            <a:off x="8331200" y="5519930"/>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9F52899F-4DD5-4919-A5F9-0A5E692D4537}"/>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318917961"/>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280">
          <p15:clr>
            <a:srgbClr val="FBAE4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Text option 3">
    <p:spTree>
      <p:nvGrpSpPr>
        <p:cNvPr id="1" name=""/>
        <p:cNvGrpSpPr/>
        <p:nvPr/>
      </p:nvGrpSpPr>
      <p:grpSpPr>
        <a:xfrm>
          <a:off x="0" y="0"/>
          <a:ext cx="0" cy="0"/>
          <a:chOff x="0" y="0"/>
          <a:chExt cx="0" cy="0"/>
        </a:xfrm>
      </p:grpSpPr>
      <p:sp>
        <p:nvSpPr>
          <p:cNvPr id="29" name="Title 28">
            <a:extLst>
              <a:ext uri="{FF2B5EF4-FFF2-40B4-BE49-F238E27FC236}">
                <a16:creationId xmlns:a16="http://schemas.microsoft.com/office/drawing/2014/main" id="{DB14B4B7-6595-4F80-A720-AEE6406FDDDB}"/>
              </a:ext>
            </a:extLst>
          </p:cNvPr>
          <p:cNvSpPr>
            <a:spLocks noGrp="1"/>
          </p:cNvSpPr>
          <p:nvPr>
            <p:ph type="title" hasCustomPrompt="1"/>
          </p:nvPr>
        </p:nvSpPr>
        <p:spPr/>
        <p:txBody>
          <a:bodyPr/>
          <a:lstStyle/>
          <a:p>
            <a:r>
              <a:rPr lang="en-US"/>
              <a:t>Text layout three columns images and text</a:t>
            </a:r>
          </a:p>
        </p:txBody>
      </p:sp>
      <p:sp>
        <p:nvSpPr>
          <p:cNvPr id="16" name="Rectangle 15">
            <a:extLst>
              <a:ext uri="{FF2B5EF4-FFF2-40B4-BE49-F238E27FC236}">
                <a16:creationId xmlns:a16="http://schemas.microsoft.com/office/drawing/2014/main" id="{A6AC17A7-7CAA-4CA5-89CD-184D76C19F56}"/>
              </a:ext>
              <a:ext uri="{C183D7F6-B498-43B3-948B-1728B52AA6E4}">
                <adec:decorative xmlns:adec="http://schemas.microsoft.com/office/drawing/2017/decorative" val="1"/>
              </a:ext>
            </a:extLst>
          </p:cNvPr>
          <p:cNvSpPr/>
          <p:nvPr/>
        </p:nvSpPr>
        <p:spPr bwMode="auto">
          <a:xfrm>
            <a:off x="468134"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E501F238-570E-E648-9E57-DAA86A7A8ED3}"/>
              </a:ext>
            </a:extLst>
          </p:cNvPr>
          <p:cNvSpPr>
            <a:spLocks noGrp="1"/>
          </p:cNvSpPr>
          <p:nvPr>
            <p:ph type="pic" sz="quarter" idx="21" hasCustomPrompt="1"/>
          </p:nvPr>
        </p:nvSpPr>
        <p:spPr>
          <a:xfrm>
            <a:off x="592758"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5" name="Text Placeholder 4"/>
          <p:cNvSpPr>
            <a:spLocks noGrp="1"/>
          </p:cNvSpPr>
          <p:nvPr>
            <p:ph type="body" sz="quarter" idx="11" hasCustomPrompt="1"/>
          </p:nvPr>
        </p:nvSpPr>
        <p:spPr>
          <a:xfrm>
            <a:off x="418643" y="4708215"/>
            <a:ext cx="365293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19" name="Text Placeholder 4">
            <a:extLst>
              <a:ext uri="{FF2B5EF4-FFF2-40B4-BE49-F238E27FC236}">
                <a16:creationId xmlns:a16="http://schemas.microsoft.com/office/drawing/2014/main" id="{F22038DD-9076-B34B-B54A-107DF3F024EE}"/>
              </a:ext>
            </a:extLst>
          </p:cNvPr>
          <p:cNvSpPr>
            <a:spLocks noGrp="1"/>
          </p:cNvSpPr>
          <p:nvPr>
            <p:ph type="body" sz="quarter" idx="17" hasCustomPrompt="1"/>
          </p:nvPr>
        </p:nvSpPr>
        <p:spPr>
          <a:xfrm>
            <a:off x="418643" y="5014828"/>
            <a:ext cx="365293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7A2E6301-6404-4EF3-A39A-8E79FFA3C974}"/>
              </a:ext>
              <a:ext uri="{C183D7F6-B498-43B3-948B-1728B52AA6E4}">
                <adec:decorative xmlns:adec="http://schemas.microsoft.com/office/drawing/2017/decorative" val="1"/>
              </a:ext>
            </a:extLst>
          </p:cNvPr>
          <p:cNvSpPr/>
          <p:nvPr/>
        </p:nvSpPr>
        <p:spPr bwMode="auto">
          <a:xfrm>
            <a:off x="4308909"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Picture Placeholder 7">
            <a:extLst>
              <a:ext uri="{FF2B5EF4-FFF2-40B4-BE49-F238E27FC236}">
                <a16:creationId xmlns:a16="http://schemas.microsoft.com/office/drawing/2014/main" id="{1BE65963-6DE8-471D-88DB-2FC78087003C}"/>
              </a:ext>
            </a:extLst>
          </p:cNvPr>
          <p:cNvSpPr>
            <a:spLocks noGrp="1"/>
          </p:cNvSpPr>
          <p:nvPr>
            <p:ph type="pic" sz="quarter" idx="26" hasCustomPrompt="1"/>
          </p:nvPr>
        </p:nvSpPr>
        <p:spPr>
          <a:xfrm>
            <a:off x="4433534"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32" name="Text Placeholder 4">
            <a:extLst>
              <a:ext uri="{FF2B5EF4-FFF2-40B4-BE49-F238E27FC236}">
                <a16:creationId xmlns:a16="http://schemas.microsoft.com/office/drawing/2014/main" id="{197742EC-5845-4BB1-84A3-00C1CF89012A}"/>
              </a:ext>
            </a:extLst>
          </p:cNvPr>
          <p:cNvSpPr>
            <a:spLocks noGrp="1"/>
          </p:cNvSpPr>
          <p:nvPr>
            <p:ph type="body" sz="quarter" idx="20" hasCustomPrompt="1"/>
          </p:nvPr>
        </p:nvSpPr>
        <p:spPr>
          <a:xfrm>
            <a:off x="4293969" y="4708215"/>
            <a:ext cx="361838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21" name="Text Placeholder 4">
            <a:extLst>
              <a:ext uri="{FF2B5EF4-FFF2-40B4-BE49-F238E27FC236}">
                <a16:creationId xmlns:a16="http://schemas.microsoft.com/office/drawing/2014/main" id="{B0C89B53-FA50-F248-AD0B-933DE098D70A}"/>
              </a:ext>
            </a:extLst>
          </p:cNvPr>
          <p:cNvSpPr>
            <a:spLocks noGrp="1"/>
          </p:cNvSpPr>
          <p:nvPr>
            <p:ph type="body" sz="quarter" idx="24" hasCustomPrompt="1"/>
          </p:nvPr>
        </p:nvSpPr>
        <p:spPr>
          <a:xfrm>
            <a:off x="4293969" y="5014828"/>
            <a:ext cx="361838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17" name="Rectangle 16">
            <a:extLst>
              <a:ext uri="{FF2B5EF4-FFF2-40B4-BE49-F238E27FC236}">
                <a16:creationId xmlns:a16="http://schemas.microsoft.com/office/drawing/2014/main" id="{5EC0DAC3-9E26-491C-A10D-7D086E91DB76}"/>
              </a:ext>
              <a:ext uri="{C183D7F6-B498-43B3-948B-1728B52AA6E4}">
                <adec:decorative xmlns:adec="http://schemas.microsoft.com/office/drawing/2017/decorative" val="1"/>
              </a:ext>
            </a:extLst>
          </p:cNvPr>
          <p:cNvSpPr/>
          <p:nvPr/>
        </p:nvSpPr>
        <p:spPr bwMode="auto">
          <a:xfrm>
            <a:off x="8159021"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7">
            <a:extLst>
              <a:ext uri="{FF2B5EF4-FFF2-40B4-BE49-F238E27FC236}">
                <a16:creationId xmlns:a16="http://schemas.microsoft.com/office/drawing/2014/main" id="{907DE53F-AA57-4741-9DAA-A44C19F78D30}"/>
              </a:ext>
            </a:extLst>
          </p:cNvPr>
          <p:cNvSpPr>
            <a:spLocks noGrp="1"/>
          </p:cNvSpPr>
          <p:nvPr>
            <p:ph type="pic" sz="quarter" idx="27" hasCustomPrompt="1"/>
          </p:nvPr>
        </p:nvSpPr>
        <p:spPr>
          <a:xfrm>
            <a:off x="8283647"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10" name="Text Placeholder 4"/>
          <p:cNvSpPr>
            <a:spLocks noGrp="1"/>
          </p:cNvSpPr>
          <p:nvPr>
            <p:ph type="body" sz="quarter" idx="13" hasCustomPrompt="1"/>
          </p:nvPr>
        </p:nvSpPr>
        <p:spPr>
          <a:xfrm>
            <a:off x="8144083" y="4708215"/>
            <a:ext cx="361838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22" name="Text Placeholder 4">
            <a:extLst>
              <a:ext uri="{FF2B5EF4-FFF2-40B4-BE49-F238E27FC236}">
                <a16:creationId xmlns:a16="http://schemas.microsoft.com/office/drawing/2014/main" id="{C11EA858-BBCA-2149-9368-C1FDBC6C8DFD}"/>
              </a:ext>
            </a:extLst>
          </p:cNvPr>
          <p:cNvSpPr>
            <a:spLocks noGrp="1"/>
          </p:cNvSpPr>
          <p:nvPr>
            <p:ph type="body" sz="quarter" idx="25" hasCustomPrompt="1"/>
          </p:nvPr>
        </p:nvSpPr>
        <p:spPr>
          <a:xfrm>
            <a:off x="8144083" y="5014828"/>
            <a:ext cx="361838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D26B0962-7685-4EBF-B99E-792210E7163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365432839"/>
      </p:ext>
    </p:extLst>
  </p:cSld>
  <p:clrMapOvr>
    <a:masterClrMapping/>
  </p:clrMapOvr>
  <p:transition>
    <p:fade/>
  </p:transition>
  <p:hf sldNum="0" hdr="0" ftr="0" dt="0"/>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Section slid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p:nvSpPr>
        <p:spPr bwMode="auto">
          <a:xfrm>
            <a:off x="1" y="2526646"/>
            <a:ext cx="9697686" cy="17840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a:t>Section title</a:t>
            </a:r>
          </a:p>
        </p:txBody>
      </p:sp>
      <p:sp>
        <p:nvSpPr>
          <p:cNvPr id="6" name="Rectangle 5">
            <a:extLst>
              <a:ext uri="{FF2B5EF4-FFF2-40B4-BE49-F238E27FC236}">
                <a16:creationId xmlns:a16="http://schemas.microsoft.com/office/drawing/2014/main" id="{E7A7DCD7-2A9A-4303-B73A-A8AA23BAF4B6}"/>
              </a:ext>
            </a:extLst>
          </p:cNvPr>
          <p:cNvSpPr/>
          <p:nvPr/>
        </p:nvSpPr>
        <p:spPr bwMode="auto">
          <a:xfrm>
            <a:off x="9697686" y="2526646"/>
            <a:ext cx="2082603" cy="1784048"/>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p:spPr>
        <p:txBody>
          <a:bodyPr anchor="ctr">
            <a:noAutofit/>
          </a:bodyPr>
          <a:lstStyle>
            <a:lvl1pPr algn="ctr">
              <a:defRPr/>
            </a:lvl1pPr>
          </a:lstStyle>
          <a:p>
            <a:r>
              <a:rPr lang="en-US"/>
              <a:t>Click icon to add picture</a:t>
            </a:r>
          </a:p>
        </p:txBody>
      </p:sp>
      <p:sp>
        <p:nvSpPr>
          <p:cNvPr id="3" name="Footer Placeholder 1">
            <a:extLst>
              <a:ext uri="{FF2B5EF4-FFF2-40B4-BE49-F238E27FC236}">
                <a16:creationId xmlns:a16="http://schemas.microsoft.com/office/drawing/2014/main" id="{C6B75234-9944-48A2-8A21-99500C7BBB40}"/>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303411097"/>
      </p:ext>
    </p:extLst>
  </p:cSld>
  <p:clrMapOvr>
    <a:masterClrMapping/>
  </p:clrMapOvr>
  <p:transition>
    <p:fade/>
  </p:transition>
  <p:hf sldNum="0" hdr="0" ftr="0" dt="0"/>
</p:sldLayout>
</file>

<file path=ppt/slideLayouts/slideLayout86.xml><?xml version="1.0" encoding="utf-8"?>
<p:sldLayout xmlns:a="http://schemas.openxmlformats.org/drawingml/2006/main" xmlns:r="http://schemas.openxmlformats.org/officeDocument/2006/relationships" xmlns:p="http://schemas.openxmlformats.org/presentationml/2006/main" showMasterSp="0" preserve="1">
  <p:cSld name="Photo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7"/>
            <a:ext cx="5579310" cy="307777"/>
          </a:xfrm>
          <a:prstGeom prst="rect">
            <a:avLst/>
          </a:prstGeom>
        </p:spPr>
        <p:txBody>
          <a:bodyPr wrap="square" lIns="0" tIns="0" rIns="0" bIns="0">
            <a:spAutoFit/>
          </a:bodyPr>
          <a:lstStyle>
            <a:lvl1pPr marL="0" indent="0">
              <a:lnSpc>
                <a:spcPts val="2353"/>
              </a:lnSpc>
              <a:buNone/>
              <a:defRPr lang="en-US" sz="20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5" name="Text Placeholder 4">
            <a:extLst>
              <a:ext uri="{FF2B5EF4-FFF2-40B4-BE49-F238E27FC236}">
                <a16:creationId xmlns:a16="http://schemas.microsoft.com/office/drawing/2014/main" id="{6E31D123-CA1A-4568-88C8-6B1287D07EE9}"/>
              </a:ext>
            </a:extLst>
          </p:cNvPr>
          <p:cNvSpPr>
            <a:spLocks noGrp="1"/>
          </p:cNvSpPr>
          <p:nvPr>
            <p:ph type="body" sz="quarter" idx="13" hasCustomPrompt="1"/>
          </p:nvPr>
        </p:nvSpPr>
        <p:spPr>
          <a:xfrm>
            <a:off x="418643" y="2161629"/>
            <a:ext cx="5579311" cy="338554"/>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endParaRPr lang="en-US"/>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474101"/>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7" name="Text Placeholder 4">
            <a:extLst>
              <a:ext uri="{FF2B5EF4-FFF2-40B4-BE49-F238E27FC236}">
                <a16:creationId xmlns:a16="http://schemas.microsoft.com/office/drawing/2014/main" id="{0D336736-F7E2-BA48-AD3E-B0037BAC6816}"/>
              </a:ext>
            </a:extLst>
          </p:cNvPr>
          <p:cNvSpPr>
            <a:spLocks noGrp="1"/>
          </p:cNvSpPr>
          <p:nvPr>
            <p:ph type="body" sz="quarter" idx="43" hasCustomPrompt="1"/>
          </p:nvPr>
        </p:nvSpPr>
        <p:spPr>
          <a:xfrm>
            <a:off x="418643" y="3628878"/>
            <a:ext cx="5579311" cy="338554"/>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endParaRPr lang="en-US"/>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929012"/>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
            <a:ext cx="5973053" cy="6858001"/>
          </a:xfrm>
          <a:prstGeom prst="rect">
            <a:avLst/>
          </a:prstGeom>
          <a:blipFill>
            <a:blip r:embed="rId2"/>
            <a:stretch>
              <a:fillRect/>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C3405CC5-9896-4E3A-9373-436306F5BF12}"/>
              </a:ext>
            </a:extLst>
          </p:cNvPr>
          <p:cNvSpPr txBox="1">
            <a:spLocks/>
          </p:cNvSpPr>
          <p:nvPr/>
        </p:nvSpPr>
        <p:spPr>
          <a:xfrm>
            <a:off x="418644"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a:t>© Copyright Microsoft Corporation. All rights reserved.</a:t>
            </a:r>
          </a:p>
        </p:txBody>
      </p:sp>
    </p:spTree>
    <p:extLst>
      <p:ext uri="{BB962C8B-B14F-4D97-AF65-F5344CB8AC3E}">
        <p14:creationId xmlns:p14="http://schemas.microsoft.com/office/powerpoint/2010/main" val="1947683112"/>
      </p:ext>
    </p:extLst>
  </p:cSld>
  <p:clrMapOvr>
    <a:masterClrMapping/>
  </p:clrMapOvr>
  <p:transition>
    <p:fade/>
  </p:transition>
  <p:hf sldNum="0" hdr="0" ftr="0" dt="0"/>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Photo layout with bullet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268946"/>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p:nvCxnSpPr>
        <p:spPr>
          <a:xfrm>
            <a:off x="418644" y="306804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282367"/>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p:nvCxnSpPr>
        <p:spPr>
          <a:xfrm>
            <a:off x="418644" y="4081465"/>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418644" y="4295788"/>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p:nvCxnSpPr>
        <p:spPr>
          <a:xfrm>
            <a:off x="418644" y="5094886"/>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418644" y="5309208"/>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2" name="Rectangle 1">
            <a:extLst>
              <a:ext uri="{FF2B5EF4-FFF2-40B4-BE49-F238E27FC236}">
                <a16:creationId xmlns:a16="http://schemas.microsoft.com/office/drawing/2014/main" id="{56B6D240-D672-4F0A-95ED-D92FC8351E6D}"/>
              </a:ext>
              <a:ext uri="{C183D7F6-B498-43B3-948B-1728B52AA6E4}">
                <adec:decorative xmlns:adec="http://schemas.microsoft.com/office/drawing/2017/decorative" val="1"/>
              </a:ext>
            </a:extLst>
          </p:cNvPr>
          <p:cNvSpPr/>
          <p:nvPr/>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9" name="Picture Placeholder 7">
            <a:extLst>
              <a:ext uri="{FF2B5EF4-FFF2-40B4-BE49-F238E27FC236}">
                <a16:creationId xmlns:a16="http://schemas.microsoft.com/office/drawing/2014/main" id="{CA973F78-0779-41C2-98B4-4547D2CD7C11}"/>
              </a:ext>
            </a:extLst>
          </p:cNvPr>
          <p:cNvSpPr>
            <a:spLocks noGrp="1"/>
          </p:cNvSpPr>
          <p:nvPr>
            <p:ph type="pic" sz="quarter" idx="47" hasCustomPrompt="1"/>
          </p:nvPr>
        </p:nvSpPr>
        <p:spPr>
          <a:xfrm>
            <a:off x="6349678" y="1564130"/>
            <a:ext cx="5303845" cy="4746143"/>
          </a:xfrm>
          <a:prstGeom prst="rect">
            <a:avLst/>
          </a:prstGeom>
          <a:blipFill dpi="0" rotWithShape="1">
            <a:blip r:embed="rId2"/>
            <a:srcRect/>
            <a:stretch>
              <a:fillRect/>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Footer Placeholder 1">
            <a:extLst>
              <a:ext uri="{FF2B5EF4-FFF2-40B4-BE49-F238E27FC236}">
                <a16:creationId xmlns:a16="http://schemas.microsoft.com/office/drawing/2014/main" id="{B3B62F3E-D0DF-4A13-A005-3CCFDD6DFC1A}"/>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485524829"/>
      </p:ext>
    </p:extLst>
  </p:cSld>
  <p:clrMapOvr>
    <a:masterClrMapping/>
  </p:clrMapOvr>
  <p:transition>
    <p:fade/>
  </p:transition>
  <p:hf sldNum="0" hdr="0" ftr="0" dt="0"/>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1_Photo layout with bullet text &amp; icon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709493"/>
            <a:ext cx="5579310" cy="369332"/>
          </a:xfrm>
          <a:prstGeom prst="rect">
            <a:avLst/>
          </a:prstGeom>
        </p:spPr>
        <p:txBody>
          <a:bodyPr wrap="square" lIns="0" tIns="0" rIns="0" bIns="0" anchor="b">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1422400" y="2267319"/>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p:nvCxnSpPr>
        <p:spPr>
          <a:xfrm>
            <a:off x="1422400" y="3066417"/>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1422400" y="3280740"/>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p:nvCxnSpPr>
        <p:spPr>
          <a:xfrm>
            <a:off x="1422400" y="4079838"/>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1422400" y="429416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p:nvCxnSpPr>
        <p:spPr>
          <a:xfrm>
            <a:off x="1422400" y="5093259"/>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1422400" y="530758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
            <a:ext cx="5973053" cy="6858001"/>
          </a:xfrm>
          <a:prstGeom prst="rect">
            <a:avLst/>
          </a:prstGeom>
          <a:blipFill>
            <a:blip r:embed="rId2"/>
            <a:stretch>
              <a:fillRect/>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5F6EB83D-C2A5-4189-B12B-1320B6ADB9B8}"/>
              </a:ext>
            </a:extLst>
          </p:cNvPr>
          <p:cNvSpPr txBox="1">
            <a:spLocks/>
          </p:cNvSpPr>
          <p:nvPr/>
        </p:nvSpPr>
        <p:spPr>
          <a:xfrm>
            <a:off x="418644"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a:t>© Copyright Microsoft Corporation. All rights reserved.</a:t>
            </a:r>
          </a:p>
        </p:txBody>
      </p:sp>
    </p:spTree>
    <p:extLst>
      <p:ext uri="{BB962C8B-B14F-4D97-AF65-F5344CB8AC3E}">
        <p14:creationId xmlns:p14="http://schemas.microsoft.com/office/powerpoint/2010/main" val="307464012"/>
      </p:ext>
    </p:extLst>
  </p:cSld>
  <p:clrMapOvr>
    <a:masterClrMapping/>
  </p:clrMapOvr>
  <p:transition>
    <p:fade/>
  </p:transition>
  <p:hf sldNum="0" hdr="0" ftr="0" dt="0"/>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Photo layout with 4 rows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11354712"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734160"/>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4011423"/>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5288687"/>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2" name="Rectangle 1">
            <a:extLst>
              <a:ext uri="{FF2B5EF4-FFF2-40B4-BE49-F238E27FC236}">
                <a16:creationId xmlns:a16="http://schemas.microsoft.com/office/drawing/2014/main" id="{680D905E-E7A9-44EC-830B-323C290AAA27}"/>
              </a:ext>
              <a:ext uri="{C183D7F6-B498-43B3-948B-1728B52AA6E4}">
                <adec:decorative xmlns:adec="http://schemas.microsoft.com/office/drawing/2017/decorative" val="1"/>
              </a:ext>
            </a:extLst>
          </p:cNvPr>
          <p:cNvSpPr/>
          <p:nvPr/>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4746143"/>
          </a:xfrm>
          <a:prstGeom prst="rect">
            <a:avLst/>
          </a:prstGeom>
          <a:blipFill dpi="0" rotWithShape="1">
            <a:blip r:embed="rId2"/>
            <a:srcRect/>
            <a:stretch>
              <a:fillRect/>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cxnSp>
        <p:nvCxnSpPr>
          <p:cNvPr id="9" name="Straight Connector 8">
            <a:extLst>
              <a:ext uri="{FF2B5EF4-FFF2-40B4-BE49-F238E27FC236}">
                <a16:creationId xmlns:a16="http://schemas.microsoft.com/office/drawing/2014/main" id="{5E2F051F-FAD1-40B7-AD8D-86ACA838D32B}"/>
              </a:ext>
              <a:ext uri="{C183D7F6-B498-43B3-948B-1728B52AA6E4}">
                <adec:decorative xmlns:adec="http://schemas.microsoft.com/office/drawing/2017/decorative" val="1"/>
              </a:ext>
            </a:extLst>
          </p:cNvPr>
          <p:cNvCxnSpPr>
            <a:cxnSpLocks/>
          </p:cNvCxnSpPr>
          <p:nvPr/>
        </p:nvCxnSpPr>
        <p:spPr>
          <a:xfrm>
            <a:off x="418644" y="2660048"/>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8966B79-BC7C-4DB8-80D4-01380DB97330}"/>
              </a:ext>
              <a:ext uri="{C183D7F6-B498-43B3-948B-1728B52AA6E4}">
                <adec:decorative xmlns:adec="http://schemas.microsoft.com/office/drawing/2017/decorative" val="1"/>
              </a:ext>
            </a:extLst>
          </p:cNvPr>
          <p:cNvCxnSpPr>
            <a:cxnSpLocks/>
          </p:cNvCxnSpPr>
          <p:nvPr/>
        </p:nvCxnSpPr>
        <p:spPr>
          <a:xfrm>
            <a:off x="418644" y="3937131"/>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69D048A-1B0B-4837-8CE2-BD16F3AE2B1C}"/>
              </a:ext>
              <a:ext uri="{C183D7F6-B498-43B3-948B-1728B52AA6E4}">
                <adec:decorative xmlns:adec="http://schemas.microsoft.com/office/drawing/2017/decorative" val="1"/>
              </a:ext>
            </a:extLst>
          </p:cNvPr>
          <p:cNvCxnSpPr>
            <a:cxnSpLocks/>
          </p:cNvCxnSpPr>
          <p:nvPr/>
        </p:nvCxnSpPr>
        <p:spPr>
          <a:xfrm>
            <a:off x="418644" y="521421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 name="Footer Placeholder 1">
            <a:extLst>
              <a:ext uri="{FF2B5EF4-FFF2-40B4-BE49-F238E27FC236}">
                <a16:creationId xmlns:a16="http://schemas.microsoft.com/office/drawing/2014/main" id="{B394CE8A-C8F7-40DD-84CF-FE592D7BC2D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03155003"/>
      </p:ext>
    </p:extLst>
  </p:cSld>
  <p:clrMapOvr>
    <a:masterClrMapping/>
  </p:clrMapOvr>
  <p:transition>
    <p:fade/>
  </p:transition>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extLst>
    <p:ext uri="{DCECCB84-F9BA-43D5-87BE-67443E8EF086}">
      <p15:sldGuideLst xmlns:p15="http://schemas.microsoft.com/office/powerpoint/2012/main">
        <p15:guide id="3" orient="horz" pos="900" userDrawn="1">
          <p15:clr>
            <a:srgbClr val="5ACBF0"/>
          </p15:clr>
        </p15:guide>
        <p15:guide id="4" orient="horz" pos="1276" userDrawn="1">
          <p15:clr>
            <a:srgbClr val="5ACBF0"/>
          </p15:clr>
        </p15:guide>
        <p15:guide id="5" orient="horz" pos="288" userDrawn="1">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Photo layout with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734160"/>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4011423"/>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5288687"/>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4746143"/>
          </a:xfrm>
          <a:prstGeom prst="rect">
            <a:avLst/>
          </a:prstGeom>
          <a:blipFill dpi="0" rotWithShape="1">
            <a:blip r:embed="rId2"/>
            <a:srcRect/>
            <a:stretch>
              <a:fillRect/>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BDD9959D-3459-4484-BDE0-9F4EABE5443B}"/>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059165031"/>
      </p:ext>
    </p:extLst>
  </p:cSld>
  <p:clrMapOvr>
    <a:masterClrMapping/>
  </p:clrMapOvr>
  <p:transition>
    <p:fade/>
  </p:transition>
  <p:hf sldNum="0" hdr="0" ftr="0" dt="0"/>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Demo slide with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9E5E14-01F2-4F10-A177-A81144B86D44}"/>
              </a:ext>
            </a:extLst>
          </p:cNvPr>
          <p:cNvSpPr>
            <a:spLocks noGrp="1"/>
          </p:cNvSpPr>
          <p:nvPr>
            <p:ph type="title"/>
          </p:nvPr>
        </p:nvSpPr>
        <p:spPr>
          <a:xfrm>
            <a:off x="418643" y="440494"/>
            <a:ext cx="11341268" cy="728448"/>
          </a:xfrm>
        </p:spPr>
        <p:txBody>
          <a:bodyPr/>
          <a:lstStyle/>
          <a:p>
            <a:r>
              <a:rPr lang="en-US"/>
              <a:t>Click to edit Master title style</a:t>
            </a:r>
          </a:p>
        </p:txBody>
      </p:sp>
      <p:sp>
        <p:nvSpPr>
          <p:cNvPr id="4" name="Text Placeholder 3"/>
          <p:cNvSpPr>
            <a:spLocks noGrp="1"/>
          </p:cNvSpPr>
          <p:nvPr>
            <p:ph type="body" sz="quarter" idx="10" hasCustomPrompt="1"/>
          </p:nvPr>
        </p:nvSpPr>
        <p:spPr>
          <a:xfrm>
            <a:off x="418644" y="1456898"/>
            <a:ext cx="5408119" cy="615553"/>
          </a:xfrm>
          <a:prstGeom prst="rect">
            <a:avLst/>
          </a:prstGeom>
        </p:spPr>
        <p:txBody>
          <a:bodyPr wrap="square" lIns="0" tIns="0" rIns="0" bIns="0">
            <a:spAutoFit/>
          </a:bodyPr>
          <a:lstStyle>
            <a:lvl1pPr marL="0" indent="0">
              <a:lnSpc>
                <a:spcPts val="2353"/>
              </a:lnSpc>
              <a:buNone/>
              <a:defRPr sz="2400" b="0" i="0" spc="0">
                <a:solidFill>
                  <a:schemeClr val="tx1"/>
                </a:solidFill>
                <a:latin typeface="+mj-lt"/>
              </a:defRPr>
            </a:lvl1pPr>
            <a:lvl2pPr marL="224097" indent="0">
              <a:buNone/>
              <a:defRPr/>
            </a:lvl2pPr>
            <a:lvl3pPr marL="448193" indent="0">
              <a:buNone/>
              <a:defRPr/>
            </a:lvl3pPr>
            <a:lvl4pPr marL="672290" indent="0">
              <a:buNone/>
              <a:defRPr/>
            </a:lvl4pPr>
            <a:lvl5pPr marL="896386" indent="0">
              <a:buNone/>
              <a:defRPr/>
            </a:lvl5pPr>
          </a:lstStyle>
          <a:p>
            <a:pPr lvl="0"/>
            <a:r>
              <a:rPr lang="pt-BR" err="1"/>
              <a:t>Large</a:t>
            </a:r>
            <a:r>
              <a:rPr lang="pt-BR"/>
              <a:t> </a:t>
            </a:r>
            <a:r>
              <a:rPr lang="pt-BR" err="1"/>
              <a:t>subhead</a:t>
            </a:r>
            <a:r>
              <a:rPr lang="pt-BR"/>
              <a:t> Segoe UI </a:t>
            </a:r>
            <a:r>
              <a:rPr lang="pt-BR" err="1"/>
              <a:t>Semibold</a:t>
            </a:r>
            <a:r>
              <a:rPr lang="pt-BR"/>
              <a:t> Regular 20/24</a:t>
            </a:r>
            <a:endParaRPr lang="en-US"/>
          </a:p>
        </p:txBody>
      </p:sp>
      <p:sp>
        <p:nvSpPr>
          <p:cNvPr id="5" name="Text Placeholder 4"/>
          <p:cNvSpPr>
            <a:spLocks noGrp="1"/>
          </p:cNvSpPr>
          <p:nvPr>
            <p:ph type="body" sz="quarter" idx="11" hasCustomPrompt="1"/>
          </p:nvPr>
        </p:nvSpPr>
        <p:spPr>
          <a:xfrm>
            <a:off x="418643" y="2158886"/>
            <a:ext cx="5408118" cy="2339102"/>
          </a:xfrm>
          <a:prstGeom prst="rect">
            <a:avLst/>
          </a:prstGeom>
        </p:spPr>
        <p:txBody>
          <a:bodyPr lIns="0" tIns="45720" rIns="0" bIns="45720"/>
          <a:lstStyle>
            <a:lvl1pPr marL="0" indent="0">
              <a:lnSpc>
                <a:spcPct val="100000"/>
              </a:lnSpc>
              <a:spcBef>
                <a:spcPts val="0"/>
              </a:spcBef>
              <a:spcAft>
                <a:spcPts val="12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a:t>Body copy Segoe UI Regular 14/18. The quick brown fox jumps over the lazy dog. The quick brown fox jumps over the lazy dog. The quick brown fox jumps over the lazy dog.</a:t>
            </a:r>
          </a:p>
          <a:p>
            <a:pPr lvl="0"/>
            <a:r>
              <a:rPr lang="en-US"/>
              <a:t>Body copy Segoe UI Regular 14/18. The quick brown fox jumps over the lazy dog. The quick brown fox jumps over the lazy dog. The quick brown fox jumps over the lazy dog.</a:t>
            </a:r>
          </a:p>
          <a:p>
            <a:pPr lvl="0"/>
            <a:r>
              <a:rPr lang="en-US"/>
              <a:t>Body copy Segoe UI Regular 14/18. The quick brown fox jumps over the lazy dog. The quick brown fox jumps over the lazy dog. The quick brown fox jumps over the lazy dog.</a:t>
            </a:r>
          </a:p>
        </p:txBody>
      </p:sp>
      <p:pic>
        <p:nvPicPr>
          <p:cNvPr id="11" name="Picture 10" descr="Tablet image">
            <a:extLst>
              <a:ext uri="{FF2B5EF4-FFF2-40B4-BE49-F238E27FC236}">
                <a16:creationId xmlns:a16="http://schemas.microsoft.com/office/drawing/2014/main" id="{C4B95F29-56C3-4C85-A12B-0B0BE769E70B}"/>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b="2610"/>
          <a:stretch/>
        </p:blipFill>
        <p:spPr>
          <a:xfrm>
            <a:off x="4444774" y="586254"/>
            <a:ext cx="7747227" cy="6271747"/>
          </a:xfrm>
          <a:prstGeom prst="rect">
            <a:avLst/>
          </a:prstGeom>
        </p:spPr>
      </p:pic>
      <p:sp>
        <p:nvSpPr>
          <p:cNvPr id="12" name="Picture Placeholder 11">
            <a:extLst>
              <a:ext uri="{FF2B5EF4-FFF2-40B4-BE49-F238E27FC236}">
                <a16:creationId xmlns:a16="http://schemas.microsoft.com/office/drawing/2014/main" id="{934476FE-7091-4DE7-A55E-3EF5A6569A7D}"/>
              </a:ext>
            </a:extLst>
          </p:cNvPr>
          <p:cNvSpPr>
            <a:spLocks noGrp="1"/>
          </p:cNvSpPr>
          <p:nvPr>
            <p:ph type="pic" sz="quarter" idx="12" hasCustomPrompt="1"/>
          </p:nvPr>
        </p:nvSpPr>
        <p:spPr>
          <a:xfrm>
            <a:off x="6357959" y="1699714"/>
            <a:ext cx="5834041" cy="4319326"/>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2" name="Footer Placeholder 1">
            <a:extLst>
              <a:ext uri="{FF2B5EF4-FFF2-40B4-BE49-F238E27FC236}">
                <a16:creationId xmlns:a16="http://schemas.microsoft.com/office/drawing/2014/main" id="{8A22579A-F1B5-42C9-964C-C03AC486905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737001350"/>
      </p:ext>
    </p:extLst>
  </p:cSld>
  <p:clrMapOvr>
    <a:masterClrMapping/>
  </p:clrMapOvr>
  <p:transition>
    <p:fade/>
  </p:transition>
  <p:hf sldNum="0" hdr="0" ftr="0" dt="0"/>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Demo sli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9A2FC6-09D2-4CBB-A8B4-445680BD8200}"/>
              </a:ext>
            </a:extLst>
          </p:cNvPr>
          <p:cNvSpPr>
            <a:spLocks noGrp="1"/>
          </p:cNvSpPr>
          <p:nvPr>
            <p:ph type="title" hasCustomPrompt="1"/>
          </p:nvPr>
        </p:nvSpPr>
        <p:spPr/>
        <p:txBody>
          <a:bodyPr/>
          <a:lstStyle>
            <a:lvl1pPr>
              <a:defRPr/>
            </a:lvl1pPr>
          </a:lstStyle>
          <a:p>
            <a:r>
              <a:rPr lang="en-US"/>
              <a:t>Demo </a:t>
            </a:r>
          </a:p>
        </p:txBody>
      </p:sp>
      <p:pic>
        <p:nvPicPr>
          <p:cNvPr id="10" name="Picture 9" descr="Tablet image">
            <a:extLst>
              <a:ext uri="{FF2B5EF4-FFF2-40B4-BE49-F238E27FC236}">
                <a16:creationId xmlns:a16="http://schemas.microsoft.com/office/drawing/2014/main" id="{73CDB1EA-72FB-46B3-89D4-DEE1F2EF724A}"/>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b="1563"/>
          <a:stretch/>
        </p:blipFill>
        <p:spPr>
          <a:xfrm>
            <a:off x="334447" y="586564"/>
            <a:ext cx="10869930" cy="6271436"/>
          </a:xfrm>
          <a:prstGeom prst="rect">
            <a:avLst/>
          </a:prstGeom>
        </p:spPr>
      </p:pic>
      <p:sp>
        <p:nvSpPr>
          <p:cNvPr id="8" name="Picture Placeholder 11">
            <a:extLst>
              <a:ext uri="{FF2B5EF4-FFF2-40B4-BE49-F238E27FC236}">
                <a16:creationId xmlns:a16="http://schemas.microsoft.com/office/drawing/2014/main" id="{0473E679-3B6D-497A-A0F6-454C968B7607}"/>
              </a:ext>
            </a:extLst>
          </p:cNvPr>
          <p:cNvSpPr>
            <a:spLocks noGrp="1"/>
          </p:cNvSpPr>
          <p:nvPr>
            <p:ph type="pic" sz="quarter" idx="12" hasCustomPrompt="1"/>
          </p:nvPr>
        </p:nvSpPr>
        <p:spPr>
          <a:xfrm>
            <a:off x="2265962" y="1702827"/>
            <a:ext cx="7660076" cy="4311543"/>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2" name="Footer Placeholder 1">
            <a:extLst>
              <a:ext uri="{FF2B5EF4-FFF2-40B4-BE49-F238E27FC236}">
                <a16:creationId xmlns:a16="http://schemas.microsoft.com/office/drawing/2014/main" id="{E84FE4C0-97E2-47A0-A924-D46358B22C1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587521090"/>
      </p:ext>
    </p:extLst>
  </p:cSld>
  <p:clrMapOvr>
    <a:masterClrMapping/>
  </p:clrMapOvr>
  <p:transition>
    <p:fade/>
  </p:transition>
  <p:hf sldNum="0" hdr="0" ftr="0" dt="0"/>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55996" y="1950780"/>
            <a:ext cx="3618377"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55991"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9" name="Text Placeholder 4"/>
          <p:cNvSpPr>
            <a:spLocks noGrp="1"/>
          </p:cNvSpPr>
          <p:nvPr>
            <p:ph type="body" sz="quarter" idx="12" hasCustomPrompt="1"/>
          </p:nvPr>
        </p:nvSpPr>
        <p:spPr>
          <a:xfrm>
            <a:off x="455992" y="5947380"/>
            <a:ext cx="3618381" cy="307777"/>
          </a:xfrm>
          <a:prstGeom prst="rect">
            <a:avLst/>
          </a:prstGeom>
        </p:spPr>
        <p:txBody>
          <a:bodyPr lIns="0" tIns="0" rIns="0" bIns="0"/>
          <a:lstStyle>
            <a:lvl1pPr marL="0" indent="0">
              <a:lnSpc>
                <a:spcPct val="100000"/>
              </a:lnSpc>
              <a:spcBef>
                <a:spcPts val="882"/>
              </a:spcBef>
              <a:buFont typeface="Arial" panose="020B0604020202020204" pitchFamily="34" charset="0"/>
              <a:buNone/>
              <a:defRPr sz="10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10/12. The quick brown fox jumps over the lazy dog.</a:t>
            </a:r>
          </a:p>
        </p:txBody>
      </p:sp>
      <p:sp>
        <p:nvSpPr>
          <p:cNvPr id="20" name="Chart Placeholder 6"/>
          <p:cNvSpPr>
            <a:spLocks noGrp="1"/>
          </p:cNvSpPr>
          <p:nvPr>
            <p:ph type="chart" sz="quarter" idx="22"/>
          </p:nvPr>
        </p:nvSpPr>
        <p:spPr>
          <a:xfrm>
            <a:off x="4303152" y="1950780"/>
            <a:ext cx="3607487"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14044"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17" name="Text Placeholder 4"/>
          <p:cNvSpPr>
            <a:spLocks noGrp="1"/>
          </p:cNvSpPr>
          <p:nvPr>
            <p:ph type="body" sz="quarter" idx="18" hasCustomPrompt="1"/>
          </p:nvPr>
        </p:nvSpPr>
        <p:spPr>
          <a:xfrm>
            <a:off x="4303152" y="59473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1" name="Chart Placeholder 6"/>
          <p:cNvSpPr>
            <a:spLocks noGrp="1"/>
          </p:cNvSpPr>
          <p:nvPr>
            <p:ph type="chart" sz="quarter" idx="23"/>
          </p:nvPr>
        </p:nvSpPr>
        <p:spPr>
          <a:xfrm>
            <a:off x="8139412" y="1950780"/>
            <a:ext cx="3623051"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39413" y="59473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3" name="Footer Placeholder 1">
            <a:extLst>
              <a:ext uri="{FF2B5EF4-FFF2-40B4-BE49-F238E27FC236}">
                <a16:creationId xmlns:a16="http://schemas.microsoft.com/office/drawing/2014/main" id="{FA5328AC-6A58-453B-9802-C4F04C29295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
        <p:nvSpPr>
          <p:cNvPr id="5" name="Title 4">
            <a:extLst>
              <a:ext uri="{FF2B5EF4-FFF2-40B4-BE49-F238E27FC236}">
                <a16:creationId xmlns:a16="http://schemas.microsoft.com/office/drawing/2014/main" id="{4C72913C-59D3-4340-A6C5-32B69C2989A0}"/>
              </a:ext>
            </a:extLst>
          </p:cNvPr>
          <p:cNvSpPr>
            <a:spLocks noGrp="1"/>
          </p:cNvSpPr>
          <p:nvPr>
            <p:ph type="title"/>
          </p:nvPr>
        </p:nvSpPr>
        <p:spPr/>
        <p:txBody>
          <a:bodyPr/>
          <a:lstStyle/>
          <a:p>
            <a:r>
              <a:rPr lang="en-US"/>
              <a:t>Click to edit Master title style</a:t>
            </a:r>
            <a:endParaRPr lang="fr-FR"/>
          </a:p>
        </p:txBody>
      </p:sp>
    </p:spTree>
    <p:extLst>
      <p:ext uri="{BB962C8B-B14F-4D97-AF65-F5344CB8AC3E}">
        <p14:creationId xmlns:p14="http://schemas.microsoft.com/office/powerpoint/2010/main" val="1313885856"/>
      </p:ext>
    </p:extLst>
  </p:cSld>
  <p:clrMapOvr>
    <a:masterClrMapping/>
  </p:clrMapOvr>
  <p:transition>
    <p:fade/>
  </p:transition>
  <p:hf sldNum="0" hdr="0" ftr="0" dt="0"/>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Tabl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320125-45A4-4C74-9D99-B161A1AC8C9F}"/>
              </a:ext>
            </a:extLst>
          </p:cNvPr>
          <p:cNvSpPr>
            <a:spLocks noGrp="1"/>
          </p:cNvSpPr>
          <p:nvPr>
            <p:ph type="title"/>
          </p:nvPr>
        </p:nvSpPr>
        <p:spPr/>
        <p:txBody>
          <a:bodyPr/>
          <a:lstStyle/>
          <a:p>
            <a:r>
              <a:rPr lang="en-US"/>
              <a:t>Click to edit Master title style</a:t>
            </a:r>
          </a:p>
        </p:txBody>
      </p:sp>
      <p:sp>
        <p:nvSpPr>
          <p:cNvPr id="4" name="Table Placeholder 3"/>
          <p:cNvSpPr>
            <a:spLocks noGrp="1"/>
          </p:cNvSpPr>
          <p:nvPr>
            <p:ph type="tbl" sz="quarter" idx="10"/>
          </p:nvPr>
        </p:nvSpPr>
        <p:spPr>
          <a:xfrm>
            <a:off x="418644" y="1457324"/>
            <a:ext cx="11343820" cy="4960181"/>
          </a:xfrm>
          <a:prstGeom prst="rect">
            <a:avLst/>
          </a:prstGeom>
        </p:spPr>
        <p:txBody>
          <a:bodyPr anchor="ctr" anchorCtr="0"/>
          <a:lstStyle>
            <a:lvl1pPr algn="ctr">
              <a:defRPr sz="2400"/>
            </a:lvl1pPr>
          </a:lstStyle>
          <a:p>
            <a:r>
              <a:rPr lang="en-US"/>
              <a:t>Click icon to add table</a:t>
            </a:r>
          </a:p>
        </p:txBody>
      </p:sp>
      <p:sp>
        <p:nvSpPr>
          <p:cNvPr id="2" name="Footer Placeholder 1">
            <a:extLst>
              <a:ext uri="{FF2B5EF4-FFF2-40B4-BE49-F238E27FC236}">
                <a16:creationId xmlns:a16="http://schemas.microsoft.com/office/drawing/2014/main" id="{71E5784C-2CDD-4699-AC34-0D913D75C715}"/>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945576104"/>
      </p:ext>
    </p:extLst>
  </p:cSld>
  <p:clrMapOvr>
    <a:masterClrMapping/>
  </p:clrMapOvr>
  <p:transition>
    <p:fade/>
  </p:transition>
  <p:hf sldNum="0" hdr="0" ftr="0" dt="0"/>
</p:sldLayout>
</file>

<file path=ppt/slideLayouts/slideLayout95.xml><?xml version="1.0" encoding="utf-8"?>
<p:sldLayout xmlns:a="http://schemas.openxmlformats.org/drawingml/2006/main" xmlns:r="http://schemas.openxmlformats.org/officeDocument/2006/relationships" xmlns:p="http://schemas.openxmlformats.org/presentationml/2006/main">
  <p:cSld name="1_Text option 4">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p:txBody>
          <a:bodyPr/>
          <a:lstStyle/>
          <a:p>
            <a:r>
              <a:rPr lang="en-US"/>
              <a:t>Click to edit Master title style</a:t>
            </a:r>
          </a:p>
        </p:txBody>
      </p:sp>
      <p:sp>
        <p:nvSpPr>
          <p:cNvPr id="5" name="Text Placeholder 4"/>
          <p:cNvSpPr>
            <a:spLocks noGrp="1"/>
          </p:cNvSpPr>
          <p:nvPr>
            <p:ph type="body" sz="quarter" idx="11" hasCustomPrompt="1"/>
          </p:nvPr>
        </p:nvSpPr>
        <p:spPr>
          <a:xfrm>
            <a:off x="431095" y="2740880"/>
            <a:ext cx="2603367" cy="2988507"/>
          </a:xfrm>
        </p:spPr>
        <p:txBody>
          <a:bodyPr lIns="0" tIns="0" rIns="0" bIns="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3344578" y="2739464"/>
            <a:ext cx="2603367" cy="2988507"/>
          </a:xfrm>
        </p:spPr>
        <p:txBody>
          <a:bodyPr lIns="0" tIns="0" rIns="0" bIns="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6" name="Text Placeholder 4"/>
          <p:cNvSpPr>
            <a:spLocks noGrp="1"/>
          </p:cNvSpPr>
          <p:nvPr>
            <p:ph type="body" sz="quarter" idx="17" hasCustomPrompt="1"/>
          </p:nvPr>
        </p:nvSpPr>
        <p:spPr>
          <a:xfrm>
            <a:off x="6258062" y="2739464"/>
            <a:ext cx="2603367" cy="2988507"/>
          </a:xfrm>
        </p:spPr>
        <p:txBody>
          <a:bodyPr lIns="0" tIns="0" rIns="0" bIns="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8" name="Text Placeholder 4"/>
          <p:cNvSpPr>
            <a:spLocks noGrp="1"/>
          </p:cNvSpPr>
          <p:nvPr>
            <p:ph type="body" sz="quarter" idx="19" hasCustomPrompt="1"/>
          </p:nvPr>
        </p:nvSpPr>
        <p:spPr>
          <a:xfrm>
            <a:off x="9171546" y="2739464"/>
            <a:ext cx="2603367" cy="2988507"/>
          </a:xfrm>
        </p:spPr>
        <p:txBody>
          <a:bodyPr lIns="0" tIns="0" rIns="0" bIns="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44738245-4240-4679-8431-2218AB616298}"/>
              </a:ext>
              <a:ext uri="{C183D7F6-B498-43B3-948B-1728B52AA6E4}">
                <adec:decorative xmlns:adec="http://schemas.microsoft.com/office/drawing/2017/decorative" val="1"/>
              </a:ext>
            </a:extLst>
          </p:cNvPr>
          <p:cNvCxnSpPr>
            <a:cxnSpLocks/>
          </p:cNvCxnSpPr>
          <p:nvPr/>
        </p:nvCxnSpPr>
        <p:spPr>
          <a:xfrm>
            <a:off x="3189521"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E9099E02-C7DB-4453-A260-90431D88E427}"/>
              </a:ext>
              <a:ext uri="{C183D7F6-B498-43B3-948B-1728B52AA6E4}">
                <adec:decorative xmlns:adec="http://schemas.microsoft.com/office/drawing/2017/decorative" val="1"/>
              </a:ext>
            </a:extLst>
          </p:cNvPr>
          <p:cNvCxnSpPr>
            <a:cxnSpLocks/>
          </p:cNvCxnSpPr>
          <p:nvPr/>
        </p:nvCxnSpPr>
        <p:spPr>
          <a:xfrm>
            <a:off x="6103006"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C193CAE-888D-4B82-A6DF-559BB7F55658}"/>
              </a:ext>
              <a:ext uri="{C183D7F6-B498-43B3-948B-1728B52AA6E4}">
                <adec:decorative xmlns:adec="http://schemas.microsoft.com/office/drawing/2017/decorative" val="1"/>
              </a:ext>
            </a:extLst>
          </p:cNvPr>
          <p:cNvCxnSpPr>
            <a:cxnSpLocks/>
          </p:cNvCxnSpPr>
          <p:nvPr/>
        </p:nvCxnSpPr>
        <p:spPr>
          <a:xfrm>
            <a:off x="9016490"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35DDF1D4-BDBC-4EF5-9960-9F822820EEDA}"/>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562569207"/>
      </p:ext>
    </p:extLst>
  </p:cSld>
  <p:clrMapOvr>
    <a:masterClrMapping/>
  </p:clrMapOvr>
  <p:transition>
    <p:fade/>
  </p:transition>
  <p:hf sldNum="0" hdr="0" ftr="0" dt="0"/>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Lab exercise layout -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two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lvl="1"/>
            <a:r>
              <a:rPr lang="en-US"/>
              <a:t>Body copy Segoe UI </a:t>
            </a:r>
            <a:r>
              <a:rPr lang="en-US" err="1"/>
              <a:t>Semibold</a:t>
            </a:r>
            <a:r>
              <a:rPr lang="en-US"/>
              <a:t> 20/24. </a:t>
            </a:r>
          </a:p>
          <a:p>
            <a:pPr lvl="1"/>
            <a:r>
              <a:rPr lang="en-US"/>
              <a:t>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2090" y="2980724"/>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a:t>
            </a:r>
            <a:r>
              <a:rPr lang="en-US" err="1"/>
              <a:t>Semibold</a:t>
            </a:r>
            <a:r>
              <a:rPr lang="en-US"/>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90" y="3517900"/>
            <a:ext cx="5435768"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6337590" y="3517900"/>
            <a:ext cx="5435768"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2" name="Footer Placeholder 1">
            <a:extLst>
              <a:ext uri="{FF2B5EF4-FFF2-40B4-BE49-F238E27FC236}">
                <a16:creationId xmlns:a16="http://schemas.microsoft.com/office/drawing/2014/main" id="{6E88CC05-5984-4661-94A2-4BD7378D4A3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004711312"/>
      </p:ext>
    </p:extLst>
  </p:cSld>
  <p:clrMapOvr>
    <a:masterClrMapping/>
  </p:clrMapOvr>
  <p:transition>
    <p:fade/>
  </p:transition>
  <p:hf sldNum="0" hdr="0" ftr="0" dt="0"/>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Lab exercise layout -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three rows</a:t>
            </a:r>
          </a:p>
        </p:txBody>
      </p:sp>
      <p:sp>
        <p:nvSpPr>
          <p:cNvPr id="14" name="Text Placeholder 4"/>
          <p:cNvSpPr>
            <a:spLocks noGrp="1"/>
          </p:cNvSpPr>
          <p:nvPr>
            <p:ph type="body" sz="quarter" idx="15" hasCustomPrompt="1"/>
          </p:nvPr>
        </p:nvSpPr>
        <p:spPr>
          <a:xfrm>
            <a:off x="432090" y="1456896"/>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a:t>
            </a:r>
            <a:r>
              <a:rPr lang="en-US" err="1"/>
              <a:t>Semibold</a:t>
            </a:r>
            <a:r>
              <a:rPr lang="en-US"/>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2" name="Footer Placeholder 1">
            <a:extLst>
              <a:ext uri="{FF2B5EF4-FFF2-40B4-BE49-F238E27FC236}">
                <a16:creationId xmlns:a16="http://schemas.microsoft.com/office/drawing/2014/main" id="{7A1D06E4-7443-4456-ADAE-C5553142053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988937734"/>
      </p:ext>
    </p:extLst>
  </p:cSld>
  <p:clrMapOvr>
    <a:masterClrMapping/>
  </p:clrMapOvr>
  <p:transition>
    <p:fade/>
  </p:transition>
  <p:hf sldNum="0" hdr="0" ftr="0" dt="0"/>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Lab exercise layout -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three rows</a:t>
            </a:r>
          </a:p>
        </p:txBody>
      </p:sp>
      <p:sp>
        <p:nvSpPr>
          <p:cNvPr id="14" name="Text Placeholder 4"/>
          <p:cNvSpPr>
            <a:spLocks noGrp="1"/>
          </p:cNvSpPr>
          <p:nvPr>
            <p:ph type="body" sz="quarter" idx="15" hasCustomPrompt="1"/>
          </p:nvPr>
        </p:nvSpPr>
        <p:spPr>
          <a:xfrm>
            <a:off x="432090" y="1456896"/>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a:t>
            </a:r>
            <a:r>
              <a:rPr lang="en-US" err="1"/>
              <a:t>Semibold</a:t>
            </a:r>
            <a:r>
              <a:rPr lang="en-US"/>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9" name="Text Placeholder 3">
            <a:extLst>
              <a:ext uri="{FF2B5EF4-FFF2-40B4-BE49-F238E27FC236}">
                <a16:creationId xmlns:a16="http://schemas.microsoft.com/office/drawing/2014/main" id="{E6D80433-266B-4248-A258-DDF54D650DFC}"/>
              </a:ext>
            </a:extLst>
          </p:cNvPr>
          <p:cNvSpPr>
            <a:spLocks noGrp="1"/>
          </p:cNvSpPr>
          <p:nvPr>
            <p:ph type="body" sz="quarter" idx="19"/>
          </p:nvPr>
        </p:nvSpPr>
        <p:spPr>
          <a:xfrm>
            <a:off x="432089"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10" name="Text Placeholder 3">
            <a:extLst>
              <a:ext uri="{FF2B5EF4-FFF2-40B4-BE49-F238E27FC236}">
                <a16:creationId xmlns:a16="http://schemas.microsoft.com/office/drawing/2014/main" id="{1CFB4F84-2AE0-40B1-A3E4-5505E85C8B2E}"/>
              </a:ext>
            </a:extLst>
          </p:cNvPr>
          <p:cNvSpPr>
            <a:spLocks noGrp="1"/>
          </p:cNvSpPr>
          <p:nvPr>
            <p:ph type="body" sz="quarter" idx="20"/>
          </p:nvPr>
        </p:nvSpPr>
        <p:spPr>
          <a:xfrm>
            <a:off x="4277544"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11" name="Text Placeholder 3">
            <a:extLst>
              <a:ext uri="{FF2B5EF4-FFF2-40B4-BE49-F238E27FC236}">
                <a16:creationId xmlns:a16="http://schemas.microsoft.com/office/drawing/2014/main" id="{E6BF108F-CD54-497C-81CA-E67ED2BA7279}"/>
              </a:ext>
            </a:extLst>
          </p:cNvPr>
          <p:cNvSpPr>
            <a:spLocks noGrp="1"/>
          </p:cNvSpPr>
          <p:nvPr>
            <p:ph type="body" sz="quarter" idx="21"/>
          </p:nvPr>
        </p:nvSpPr>
        <p:spPr>
          <a:xfrm>
            <a:off x="8123000"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2" name="Footer Placeholder 1">
            <a:extLst>
              <a:ext uri="{FF2B5EF4-FFF2-40B4-BE49-F238E27FC236}">
                <a16:creationId xmlns:a16="http://schemas.microsoft.com/office/drawing/2014/main" id="{B097EA0F-56BD-4B59-86D1-C17851D8F2FF}"/>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596906512"/>
      </p:ext>
    </p:extLst>
  </p:cSld>
  <p:clrMapOvr>
    <a:masterClrMapping/>
  </p:clrMapOvr>
  <p:transition>
    <p:fade/>
  </p:transition>
  <p:hf sldNum="0" hdr="0" ftr="0" dt="0"/>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Text option_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p:nvCxnSpPr>
        <p:spPr>
          <a:xfrm>
            <a:off x="1568744" y="266708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980724"/>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3F2E7435-DA42-4296-B846-4E91740D178D}"/>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661640112"/>
      </p:ext>
    </p:extLst>
  </p:cSld>
  <p:clrMapOvr>
    <a:masterClrMapping/>
  </p:clrMapOvr>
  <p:transition>
    <p:fade/>
  </p:transition>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8.xml"/><Relationship Id="rId18" Type="http://schemas.openxmlformats.org/officeDocument/2006/relationships/slideLayout" Target="../slideLayouts/slideLayout33.xml"/><Relationship Id="rId26" Type="http://schemas.openxmlformats.org/officeDocument/2006/relationships/slideLayout" Target="../slideLayouts/slideLayout41.xml"/><Relationship Id="rId39" Type="http://schemas.openxmlformats.org/officeDocument/2006/relationships/slideLayout" Target="../slideLayouts/slideLayout54.xml"/><Relationship Id="rId3" Type="http://schemas.openxmlformats.org/officeDocument/2006/relationships/slideLayout" Target="../slideLayouts/slideLayout18.xml"/><Relationship Id="rId21" Type="http://schemas.openxmlformats.org/officeDocument/2006/relationships/slideLayout" Target="../slideLayouts/slideLayout36.xml"/><Relationship Id="rId34" Type="http://schemas.openxmlformats.org/officeDocument/2006/relationships/slideLayout" Target="../slideLayouts/slideLayout49.xml"/><Relationship Id="rId42" Type="http://schemas.openxmlformats.org/officeDocument/2006/relationships/slideLayout" Target="../slideLayouts/slideLayout57.xml"/><Relationship Id="rId47" Type="http://schemas.openxmlformats.org/officeDocument/2006/relationships/slideLayout" Target="../slideLayouts/slideLayout62.xml"/><Relationship Id="rId50" Type="http://schemas.openxmlformats.org/officeDocument/2006/relationships/slideLayout" Target="../slideLayouts/slideLayout65.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17" Type="http://schemas.openxmlformats.org/officeDocument/2006/relationships/slideLayout" Target="../slideLayouts/slideLayout32.xml"/><Relationship Id="rId25" Type="http://schemas.openxmlformats.org/officeDocument/2006/relationships/slideLayout" Target="../slideLayouts/slideLayout40.xml"/><Relationship Id="rId33" Type="http://schemas.openxmlformats.org/officeDocument/2006/relationships/slideLayout" Target="../slideLayouts/slideLayout48.xml"/><Relationship Id="rId38" Type="http://schemas.openxmlformats.org/officeDocument/2006/relationships/slideLayout" Target="../slideLayouts/slideLayout53.xml"/><Relationship Id="rId46" Type="http://schemas.openxmlformats.org/officeDocument/2006/relationships/slideLayout" Target="../slideLayouts/slideLayout61.xml"/><Relationship Id="rId2" Type="http://schemas.openxmlformats.org/officeDocument/2006/relationships/slideLayout" Target="../slideLayouts/slideLayout17.xml"/><Relationship Id="rId16" Type="http://schemas.openxmlformats.org/officeDocument/2006/relationships/slideLayout" Target="../slideLayouts/slideLayout31.xml"/><Relationship Id="rId20" Type="http://schemas.openxmlformats.org/officeDocument/2006/relationships/slideLayout" Target="../slideLayouts/slideLayout35.xml"/><Relationship Id="rId29" Type="http://schemas.openxmlformats.org/officeDocument/2006/relationships/slideLayout" Target="../slideLayouts/slideLayout44.xml"/><Relationship Id="rId41" Type="http://schemas.openxmlformats.org/officeDocument/2006/relationships/slideLayout" Target="../slideLayouts/slideLayout56.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24" Type="http://schemas.openxmlformats.org/officeDocument/2006/relationships/slideLayout" Target="../slideLayouts/slideLayout39.xml"/><Relationship Id="rId32" Type="http://schemas.openxmlformats.org/officeDocument/2006/relationships/slideLayout" Target="../slideLayouts/slideLayout47.xml"/><Relationship Id="rId37" Type="http://schemas.openxmlformats.org/officeDocument/2006/relationships/slideLayout" Target="../slideLayouts/slideLayout52.xml"/><Relationship Id="rId40" Type="http://schemas.openxmlformats.org/officeDocument/2006/relationships/slideLayout" Target="../slideLayouts/slideLayout55.xml"/><Relationship Id="rId45" Type="http://schemas.openxmlformats.org/officeDocument/2006/relationships/slideLayout" Target="../slideLayouts/slideLayout60.xml"/><Relationship Id="rId5" Type="http://schemas.openxmlformats.org/officeDocument/2006/relationships/slideLayout" Target="../slideLayouts/slideLayout20.xml"/><Relationship Id="rId15" Type="http://schemas.openxmlformats.org/officeDocument/2006/relationships/slideLayout" Target="../slideLayouts/slideLayout30.xml"/><Relationship Id="rId23" Type="http://schemas.openxmlformats.org/officeDocument/2006/relationships/slideLayout" Target="../slideLayouts/slideLayout38.xml"/><Relationship Id="rId28" Type="http://schemas.openxmlformats.org/officeDocument/2006/relationships/slideLayout" Target="../slideLayouts/slideLayout43.xml"/><Relationship Id="rId36" Type="http://schemas.openxmlformats.org/officeDocument/2006/relationships/slideLayout" Target="../slideLayouts/slideLayout51.xml"/><Relationship Id="rId49" Type="http://schemas.openxmlformats.org/officeDocument/2006/relationships/slideLayout" Target="../slideLayouts/slideLayout64.xml"/><Relationship Id="rId10" Type="http://schemas.openxmlformats.org/officeDocument/2006/relationships/slideLayout" Target="../slideLayouts/slideLayout25.xml"/><Relationship Id="rId19" Type="http://schemas.openxmlformats.org/officeDocument/2006/relationships/slideLayout" Target="../slideLayouts/slideLayout34.xml"/><Relationship Id="rId31" Type="http://schemas.openxmlformats.org/officeDocument/2006/relationships/slideLayout" Target="../slideLayouts/slideLayout46.xml"/><Relationship Id="rId44" Type="http://schemas.openxmlformats.org/officeDocument/2006/relationships/slideLayout" Target="../slideLayouts/slideLayout59.xml"/><Relationship Id="rId52" Type="http://schemas.openxmlformats.org/officeDocument/2006/relationships/theme" Target="../theme/theme2.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slideLayout" Target="../slideLayouts/slideLayout29.xml"/><Relationship Id="rId22" Type="http://schemas.openxmlformats.org/officeDocument/2006/relationships/slideLayout" Target="../slideLayouts/slideLayout37.xml"/><Relationship Id="rId27" Type="http://schemas.openxmlformats.org/officeDocument/2006/relationships/slideLayout" Target="../slideLayouts/slideLayout42.xml"/><Relationship Id="rId30" Type="http://schemas.openxmlformats.org/officeDocument/2006/relationships/slideLayout" Target="../slideLayouts/slideLayout45.xml"/><Relationship Id="rId35" Type="http://schemas.openxmlformats.org/officeDocument/2006/relationships/slideLayout" Target="../slideLayouts/slideLayout50.xml"/><Relationship Id="rId43" Type="http://schemas.openxmlformats.org/officeDocument/2006/relationships/slideLayout" Target="../slideLayouts/slideLayout58.xml"/><Relationship Id="rId48" Type="http://schemas.openxmlformats.org/officeDocument/2006/relationships/slideLayout" Target="../slideLayouts/slideLayout63.xml"/><Relationship Id="rId8" Type="http://schemas.openxmlformats.org/officeDocument/2006/relationships/slideLayout" Target="../slideLayouts/slideLayout23.xml"/><Relationship Id="rId51" Type="http://schemas.openxmlformats.org/officeDocument/2006/relationships/slideLayout" Target="../slideLayouts/slideLayout66.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74.xml"/><Relationship Id="rId13" Type="http://schemas.openxmlformats.org/officeDocument/2006/relationships/slideLayout" Target="../slideLayouts/slideLayout79.xml"/><Relationship Id="rId18" Type="http://schemas.openxmlformats.org/officeDocument/2006/relationships/slideLayout" Target="../slideLayouts/slideLayout84.xml"/><Relationship Id="rId26" Type="http://schemas.openxmlformats.org/officeDocument/2006/relationships/slideLayout" Target="../slideLayouts/slideLayout92.xml"/><Relationship Id="rId39" Type="http://schemas.openxmlformats.org/officeDocument/2006/relationships/slideLayout" Target="../slideLayouts/slideLayout105.xml"/><Relationship Id="rId3" Type="http://schemas.openxmlformats.org/officeDocument/2006/relationships/slideLayout" Target="../slideLayouts/slideLayout69.xml"/><Relationship Id="rId21" Type="http://schemas.openxmlformats.org/officeDocument/2006/relationships/slideLayout" Target="../slideLayouts/slideLayout87.xml"/><Relationship Id="rId34" Type="http://schemas.openxmlformats.org/officeDocument/2006/relationships/slideLayout" Target="../slideLayouts/slideLayout100.xml"/><Relationship Id="rId42" Type="http://schemas.openxmlformats.org/officeDocument/2006/relationships/slideLayout" Target="../slideLayouts/slideLayout108.xml"/><Relationship Id="rId47" Type="http://schemas.openxmlformats.org/officeDocument/2006/relationships/slideLayout" Target="../slideLayouts/slideLayout113.xml"/><Relationship Id="rId7" Type="http://schemas.openxmlformats.org/officeDocument/2006/relationships/slideLayout" Target="../slideLayouts/slideLayout73.xml"/><Relationship Id="rId12" Type="http://schemas.openxmlformats.org/officeDocument/2006/relationships/slideLayout" Target="../slideLayouts/slideLayout78.xml"/><Relationship Id="rId17" Type="http://schemas.openxmlformats.org/officeDocument/2006/relationships/slideLayout" Target="../slideLayouts/slideLayout83.xml"/><Relationship Id="rId25" Type="http://schemas.openxmlformats.org/officeDocument/2006/relationships/slideLayout" Target="../slideLayouts/slideLayout91.xml"/><Relationship Id="rId33" Type="http://schemas.openxmlformats.org/officeDocument/2006/relationships/slideLayout" Target="../slideLayouts/slideLayout99.xml"/><Relationship Id="rId38" Type="http://schemas.openxmlformats.org/officeDocument/2006/relationships/slideLayout" Target="../slideLayouts/slideLayout104.xml"/><Relationship Id="rId46" Type="http://schemas.openxmlformats.org/officeDocument/2006/relationships/slideLayout" Target="../slideLayouts/slideLayout112.xml"/><Relationship Id="rId2" Type="http://schemas.openxmlformats.org/officeDocument/2006/relationships/slideLayout" Target="../slideLayouts/slideLayout68.xml"/><Relationship Id="rId16" Type="http://schemas.openxmlformats.org/officeDocument/2006/relationships/slideLayout" Target="../slideLayouts/slideLayout82.xml"/><Relationship Id="rId20" Type="http://schemas.openxmlformats.org/officeDocument/2006/relationships/slideLayout" Target="../slideLayouts/slideLayout86.xml"/><Relationship Id="rId29" Type="http://schemas.openxmlformats.org/officeDocument/2006/relationships/slideLayout" Target="../slideLayouts/slideLayout95.xml"/><Relationship Id="rId41" Type="http://schemas.openxmlformats.org/officeDocument/2006/relationships/slideLayout" Target="../slideLayouts/slideLayout107.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24" Type="http://schemas.openxmlformats.org/officeDocument/2006/relationships/slideLayout" Target="../slideLayouts/slideLayout90.xml"/><Relationship Id="rId32" Type="http://schemas.openxmlformats.org/officeDocument/2006/relationships/slideLayout" Target="../slideLayouts/slideLayout98.xml"/><Relationship Id="rId37" Type="http://schemas.openxmlformats.org/officeDocument/2006/relationships/slideLayout" Target="../slideLayouts/slideLayout103.xml"/><Relationship Id="rId40" Type="http://schemas.openxmlformats.org/officeDocument/2006/relationships/slideLayout" Target="../slideLayouts/slideLayout106.xml"/><Relationship Id="rId45" Type="http://schemas.openxmlformats.org/officeDocument/2006/relationships/slideLayout" Target="../slideLayouts/slideLayout111.xml"/><Relationship Id="rId5" Type="http://schemas.openxmlformats.org/officeDocument/2006/relationships/slideLayout" Target="../slideLayouts/slideLayout71.xml"/><Relationship Id="rId15" Type="http://schemas.openxmlformats.org/officeDocument/2006/relationships/slideLayout" Target="../slideLayouts/slideLayout81.xml"/><Relationship Id="rId23" Type="http://schemas.openxmlformats.org/officeDocument/2006/relationships/slideLayout" Target="../slideLayouts/slideLayout89.xml"/><Relationship Id="rId28" Type="http://schemas.openxmlformats.org/officeDocument/2006/relationships/slideLayout" Target="../slideLayouts/slideLayout94.xml"/><Relationship Id="rId36" Type="http://schemas.openxmlformats.org/officeDocument/2006/relationships/slideLayout" Target="../slideLayouts/slideLayout102.xml"/><Relationship Id="rId10" Type="http://schemas.openxmlformats.org/officeDocument/2006/relationships/slideLayout" Target="../slideLayouts/slideLayout76.xml"/><Relationship Id="rId19" Type="http://schemas.openxmlformats.org/officeDocument/2006/relationships/slideLayout" Target="../slideLayouts/slideLayout85.xml"/><Relationship Id="rId31" Type="http://schemas.openxmlformats.org/officeDocument/2006/relationships/slideLayout" Target="../slideLayouts/slideLayout97.xml"/><Relationship Id="rId44" Type="http://schemas.openxmlformats.org/officeDocument/2006/relationships/slideLayout" Target="../slideLayouts/slideLayout110.xml"/><Relationship Id="rId4" Type="http://schemas.openxmlformats.org/officeDocument/2006/relationships/slideLayout" Target="../slideLayouts/slideLayout70.xml"/><Relationship Id="rId9" Type="http://schemas.openxmlformats.org/officeDocument/2006/relationships/slideLayout" Target="../slideLayouts/slideLayout75.xml"/><Relationship Id="rId14" Type="http://schemas.openxmlformats.org/officeDocument/2006/relationships/slideLayout" Target="../slideLayouts/slideLayout80.xml"/><Relationship Id="rId22" Type="http://schemas.openxmlformats.org/officeDocument/2006/relationships/slideLayout" Target="../slideLayouts/slideLayout88.xml"/><Relationship Id="rId27" Type="http://schemas.openxmlformats.org/officeDocument/2006/relationships/slideLayout" Target="../slideLayouts/slideLayout93.xml"/><Relationship Id="rId30" Type="http://schemas.openxmlformats.org/officeDocument/2006/relationships/slideLayout" Target="../slideLayouts/slideLayout96.xml"/><Relationship Id="rId35" Type="http://schemas.openxmlformats.org/officeDocument/2006/relationships/slideLayout" Target="../slideLayouts/slideLayout101.xml"/><Relationship Id="rId43" Type="http://schemas.openxmlformats.org/officeDocument/2006/relationships/slideLayout" Target="../slideLayouts/slideLayout109.xml"/><Relationship Id="rId48"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610" r:id="rId1"/>
    <p:sldLayoutId id="2147484580" r:id="rId2"/>
    <p:sldLayoutId id="2147484609" r:id="rId3"/>
    <p:sldLayoutId id="2147484741" r:id="rId4"/>
    <p:sldLayoutId id="2147484240" r:id="rId5"/>
    <p:sldLayoutId id="2147484241" r:id="rId6"/>
    <p:sldLayoutId id="2147484474" r:id="rId7"/>
    <p:sldLayoutId id="2147484245" r:id="rId8"/>
    <p:sldLayoutId id="2147484247" r:id="rId9"/>
    <p:sldLayoutId id="2147484584" r:id="rId10"/>
    <p:sldLayoutId id="2147484583" r:id="rId11"/>
    <p:sldLayoutId id="2147484256" r:id="rId12"/>
    <p:sldLayoutId id="2147484257" r:id="rId13"/>
    <p:sldLayoutId id="2147484585" r:id="rId14"/>
    <p:sldLayoutId id="2147484299" r:id="rId15"/>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8643" y="440494"/>
            <a:ext cx="11341268" cy="680196"/>
          </a:xfrm>
          <a:prstGeom prst="rect">
            <a:avLst/>
          </a:prstGeom>
        </p:spPr>
        <p:txBody>
          <a:bodyPr vert="horz" wrap="square" lIns="0" tIns="91440" rIns="146304" bIns="91440" rtlCol="0" anchor="t">
            <a:noAutofit/>
          </a:bodyPr>
          <a:lstStyle/>
          <a:p>
            <a:r>
              <a:rPr lang="en-US" dirty="0"/>
              <a:t>Heading Segoe UI </a:t>
            </a:r>
            <a:r>
              <a:rPr lang="en-US" dirty="0" err="1"/>
              <a:t>Semibold</a:t>
            </a:r>
            <a:r>
              <a:rPr lang="en-US" dirty="0"/>
              <a:t> 28/32</a:t>
            </a:r>
          </a:p>
        </p:txBody>
      </p:sp>
      <p:sp>
        <p:nvSpPr>
          <p:cNvPr id="4" name="Text Placeholder 3"/>
          <p:cNvSpPr>
            <a:spLocks noGrp="1"/>
          </p:cNvSpPr>
          <p:nvPr>
            <p:ph type="body" idx="1"/>
          </p:nvPr>
        </p:nvSpPr>
        <p:spPr>
          <a:xfrm>
            <a:off x="418643" y="1456898"/>
            <a:ext cx="11341268" cy="2492990"/>
          </a:xfrm>
          <a:prstGeom prst="rect">
            <a:avLst/>
          </a:prstGeom>
        </p:spPr>
        <p:txBody>
          <a:bodyPr vert="horz" wrap="square" lIns="0" tIns="91440" rIns="146304" bIns="91440" rtlCol="0">
            <a:spAutoFit/>
          </a:bodyPr>
          <a:lstStyle/>
          <a:p>
            <a:pPr lvl="1"/>
            <a:r>
              <a:rPr lang="en-US" dirty="0"/>
              <a:t>Large: subhead Segoe UI Regular 20/24</a:t>
            </a:r>
          </a:p>
          <a:p>
            <a:pPr lvl="2"/>
            <a:r>
              <a:rPr lang="en-US" dirty="0"/>
              <a:t>Medium: paragraph heading Segoe UI </a:t>
            </a:r>
            <a:r>
              <a:rPr lang="en-US" dirty="0" err="1"/>
              <a:t>Semibold</a:t>
            </a:r>
            <a:r>
              <a:rPr lang="en-US" dirty="0"/>
              <a:t> 14/18</a:t>
            </a:r>
          </a:p>
          <a:p>
            <a:pPr lvl="3"/>
            <a:r>
              <a:rPr lang="en-US" dirty="0"/>
              <a:t>Medium: paragraph body copy Segoe UI Regular 14/18</a:t>
            </a:r>
          </a:p>
          <a:p>
            <a:pPr lvl="4"/>
            <a:r>
              <a:rPr lang="en-US" dirty="0"/>
              <a:t>Small: caption heading Segoe UI Bold 10/12</a:t>
            </a:r>
          </a:p>
          <a:p>
            <a:pPr lvl="6"/>
            <a:r>
              <a:rPr lang="en-US" dirty="0"/>
              <a:t>Small: caption body copy Segoe UI Regular 10/12</a:t>
            </a:r>
          </a:p>
          <a:p>
            <a:pPr lvl="6"/>
            <a:endParaRPr lang="en-US" dirty="0"/>
          </a:p>
          <a:p>
            <a:pPr lvl="6"/>
            <a:endParaRPr lang="en-US" dirty="0"/>
          </a:p>
        </p:txBody>
      </p:sp>
      <p:grpSp>
        <p:nvGrpSpPr>
          <p:cNvPr id="13" name="Group 12">
            <a:extLst>
              <a:ext uri="{FF2B5EF4-FFF2-40B4-BE49-F238E27FC236}">
                <a16:creationId xmlns:a16="http://schemas.microsoft.com/office/drawing/2014/main" id="{E44624BD-1B5A-49BF-A660-FB967C992154}"/>
              </a:ext>
            </a:extLst>
          </p:cNvPr>
          <p:cNvGrpSpPr/>
          <p:nvPr/>
        </p:nvGrpSpPr>
        <p:grpSpPr>
          <a:xfrm rot="5400000">
            <a:off x="9114924" y="3156600"/>
            <a:ext cx="6843276" cy="530076"/>
            <a:chOff x="-2857775" y="8147048"/>
            <a:chExt cx="11623156" cy="1498603"/>
          </a:xfrm>
        </p:grpSpPr>
        <p:sp>
          <p:nvSpPr>
            <p:cNvPr id="14" name="Rectangle 13">
              <a:extLst>
                <a:ext uri="{FF2B5EF4-FFF2-40B4-BE49-F238E27FC236}">
                  <a16:creationId xmlns:a16="http://schemas.microsoft.com/office/drawing/2014/main" id="{B7BB6BA6-0E25-40ED-9E86-E1ADB171F38F}"/>
                </a:ext>
              </a:extLst>
            </p:cNvPr>
            <p:cNvSpPr/>
            <p:nvPr userDrawn="1"/>
          </p:nvSpPr>
          <p:spPr bwMode="auto">
            <a:xfrm>
              <a:off x="5983100" y="8147051"/>
              <a:ext cx="2782281" cy="149859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Gray</a:t>
              </a:r>
            </a:p>
            <a:p>
              <a:pPr defTabSz="914102" fontAlgn="base">
                <a:spcBef>
                  <a:spcPct val="0"/>
                </a:spcBef>
                <a:spcAft>
                  <a:spcPts val="98"/>
                </a:spcAft>
              </a:pPr>
              <a:r>
                <a:rPr lang="en-US" sz="588" dirty="0">
                  <a:solidFill>
                    <a:schemeClr val="bg1"/>
                  </a:solidFill>
                  <a:ea typeface="Segoe UI" pitchFamily="34" charset="0"/>
                  <a:cs typeface="Segoe UI" pitchFamily="34" charset="0"/>
                </a:rPr>
                <a:t>R117 G117 B122</a:t>
              </a:r>
            </a:p>
            <a:p>
              <a:pPr defTabSz="914102" fontAlgn="base">
                <a:spcBef>
                  <a:spcPct val="0"/>
                </a:spcBef>
                <a:spcAft>
                  <a:spcPts val="98"/>
                </a:spcAft>
              </a:pPr>
              <a:r>
                <a:rPr lang="en-US" sz="588" dirty="0">
                  <a:solidFill>
                    <a:schemeClr val="bg1"/>
                  </a:solidFill>
                  <a:ea typeface="Segoe UI" pitchFamily="34" charset="0"/>
                  <a:cs typeface="Segoe UI" pitchFamily="34" charset="0"/>
                </a:rPr>
                <a:t>Hex #75757A</a:t>
              </a:r>
            </a:p>
          </p:txBody>
        </p:sp>
        <p:sp>
          <p:nvSpPr>
            <p:cNvPr id="15" name="Rectangle 14">
              <a:extLst>
                <a:ext uri="{FF2B5EF4-FFF2-40B4-BE49-F238E27FC236}">
                  <a16:creationId xmlns:a16="http://schemas.microsoft.com/office/drawing/2014/main" id="{2B86C892-8813-4C52-B1CD-6C3224A42168}"/>
                </a:ext>
              </a:extLst>
            </p:cNvPr>
            <p:cNvSpPr/>
            <p:nvPr userDrawn="1"/>
          </p:nvSpPr>
          <p:spPr bwMode="auto">
            <a:xfrm>
              <a:off x="3154167" y="8147050"/>
              <a:ext cx="2827669" cy="14985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Blue-Gray</a:t>
              </a:r>
            </a:p>
            <a:p>
              <a:pPr defTabSz="914102" fontAlgn="base">
                <a:spcBef>
                  <a:spcPct val="0"/>
                </a:spcBef>
                <a:spcAft>
                  <a:spcPts val="98"/>
                </a:spcAft>
              </a:pPr>
              <a:r>
                <a:rPr lang="en-US" sz="588" dirty="0">
                  <a:solidFill>
                    <a:schemeClr val="bg1"/>
                  </a:solidFill>
                  <a:ea typeface="Segoe UI" pitchFamily="34" charset="0"/>
                  <a:cs typeface="Segoe UI" pitchFamily="34" charset="0"/>
                </a:rPr>
                <a:t>R36 G58 B94</a:t>
              </a:r>
            </a:p>
            <a:p>
              <a:pPr defTabSz="914102" fontAlgn="base">
                <a:spcBef>
                  <a:spcPct val="0"/>
                </a:spcBef>
                <a:spcAft>
                  <a:spcPts val="98"/>
                </a:spcAft>
              </a:pPr>
              <a:r>
                <a:rPr lang="en-US" sz="588" dirty="0">
                  <a:solidFill>
                    <a:schemeClr val="bg1"/>
                  </a:solidFill>
                  <a:ea typeface="Segoe UI" pitchFamily="34" charset="0"/>
                  <a:cs typeface="Segoe UI" pitchFamily="34" charset="0"/>
                </a:rPr>
                <a:t>Hex #243A5E</a:t>
              </a:r>
            </a:p>
          </p:txBody>
        </p:sp>
        <p:sp>
          <p:nvSpPr>
            <p:cNvPr id="16" name="Rectangle 15">
              <a:extLst>
                <a:ext uri="{FF2B5EF4-FFF2-40B4-BE49-F238E27FC236}">
                  <a16:creationId xmlns:a16="http://schemas.microsoft.com/office/drawing/2014/main" id="{C6F005C9-9D4A-4760-B079-613D55BEF6C1}"/>
                </a:ext>
              </a:extLst>
            </p:cNvPr>
            <p:cNvSpPr/>
            <p:nvPr userDrawn="1"/>
          </p:nvSpPr>
          <p:spPr bwMode="auto">
            <a:xfrm>
              <a:off x="465139" y="8147051"/>
              <a:ext cx="2689028" cy="1498600"/>
            </a:xfrm>
            <a:prstGeom prst="rect">
              <a:avLst/>
            </a:prstGeom>
            <a:solidFill>
              <a:schemeClr val="tx2"/>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Blue</a:t>
              </a:r>
            </a:p>
            <a:p>
              <a:pPr defTabSz="914102" fontAlgn="base">
                <a:spcBef>
                  <a:spcPct val="0"/>
                </a:spcBef>
                <a:spcAft>
                  <a:spcPts val="98"/>
                </a:spcAft>
              </a:pPr>
              <a:r>
                <a:rPr lang="en-US" sz="588" dirty="0">
                  <a:solidFill>
                    <a:schemeClr val="bg1"/>
                  </a:solidFill>
                  <a:ea typeface="Segoe UI" pitchFamily="34" charset="0"/>
                  <a:cs typeface="Segoe UI" pitchFamily="34" charset="0"/>
                </a:rPr>
                <a:t>R0 G120 B211</a:t>
              </a:r>
            </a:p>
            <a:p>
              <a:pPr defTabSz="914102" fontAlgn="base">
                <a:spcBef>
                  <a:spcPct val="0"/>
                </a:spcBef>
                <a:spcAft>
                  <a:spcPts val="98"/>
                </a:spcAft>
              </a:pPr>
              <a:r>
                <a:rPr lang="en-US" sz="588" dirty="0">
                  <a:solidFill>
                    <a:schemeClr val="bg1"/>
                  </a:solidFill>
                  <a:ea typeface="Segoe UI" pitchFamily="34" charset="0"/>
                  <a:cs typeface="Segoe UI" pitchFamily="34" charset="0"/>
                </a:rPr>
                <a:t>Hex #0078D4</a:t>
              </a:r>
            </a:p>
          </p:txBody>
        </p:sp>
        <p:grpSp>
          <p:nvGrpSpPr>
            <p:cNvPr id="17" name="Group 16">
              <a:extLst>
                <a:ext uri="{FF2B5EF4-FFF2-40B4-BE49-F238E27FC236}">
                  <a16:creationId xmlns:a16="http://schemas.microsoft.com/office/drawing/2014/main" id="{2AA8C56F-41A8-41CF-9D47-B07BB80801DD}"/>
                </a:ext>
              </a:extLst>
            </p:cNvPr>
            <p:cNvGrpSpPr/>
            <p:nvPr userDrawn="1"/>
          </p:nvGrpSpPr>
          <p:grpSpPr>
            <a:xfrm>
              <a:off x="-2857775" y="8147048"/>
              <a:ext cx="3321653" cy="1498596"/>
              <a:chOff x="-2857775" y="8250837"/>
              <a:chExt cx="3321653" cy="1394819"/>
            </a:xfrm>
          </p:grpSpPr>
          <p:sp>
            <p:nvSpPr>
              <p:cNvPr id="18" name="Rectangle 17">
                <a:extLst>
                  <a:ext uri="{FF2B5EF4-FFF2-40B4-BE49-F238E27FC236}">
                    <a16:creationId xmlns:a16="http://schemas.microsoft.com/office/drawing/2014/main" id="{A786E9CC-EF5A-451C-9E90-03F4B57973DF}"/>
                  </a:ext>
                </a:extLst>
              </p:cNvPr>
              <p:cNvSpPr/>
              <p:nvPr userDrawn="1"/>
            </p:nvSpPr>
            <p:spPr bwMode="auto">
              <a:xfrm>
                <a:off x="-2857775" y="8250837"/>
                <a:ext cx="1660192" cy="1394818"/>
              </a:xfrm>
              <a:prstGeom prst="rect">
                <a:avLst/>
              </a:prstGeom>
              <a:solidFill>
                <a:schemeClr val="tx1"/>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Black</a:t>
                </a:r>
              </a:p>
              <a:p>
                <a:pPr defTabSz="914102" fontAlgn="base">
                  <a:spcBef>
                    <a:spcPct val="0"/>
                  </a:spcBef>
                  <a:spcAft>
                    <a:spcPts val="98"/>
                  </a:spcAft>
                </a:pPr>
                <a:r>
                  <a:rPr lang="en-US" sz="588" dirty="0">
                    <a:solidFill>
                      <a:schemeClr val="bg1"/>
                    </a:solidFill>
                    <a:ea typeface="Segoe UI" pitchFamily="34" charset="0"/>
                    <a:cs typeface="Segoe UI" pitchFamily="34" charset="0"/>
                  </a:rPr>
                  <a:t>R0 G0 B0</a:t>
                </a:r>
              </a:p>
              <a:p>
                <a:pPr defTabSz="914102" fontAlgn="base">
                  <a:spcBef>
                    <a:spcPct val="0"/>
                  </a:spcBef>
                  <a:spcAft>
                    <a:spcPts val="98"/>
                  </a:spcAft>
                </a:pPr>
                <a:r>
                  <a:rPr lang="en-US" sz="588" dirty="0">
                    <a:solidFill>
                      <a:schemeClr val="bg1"/>
                    </a:solidFill>
                    <a:ea typeface="Segoe UI" pitchFamily="34" charset="0"/>
                    <a:cs typeface="Segoe UI" pitchFamily="34" charset="0"/>
                  </a:rPr>
                  <a:t>Hex #000000</a:t>
                </a:r>
              </a:p>
            </p:txBody>
          </p:sp>
          <p:sp>
            <p:nvSpPr>
              <p:cNvPr id="19" name="Rectangle 18">
                <a:extLst>
                  <a:ext uri="{FF2B5EF4-FFF2-40B4-BE49-F238E27FC236}">
                    <a16:creationId xmlns:a16="http://schemas.microsoft.com/office/drawing/2014/main" id="{09B13B5B-71AA-4DFE-9DEE-1DF6184F0582}"/>
                  </a:ext>
                </a:extLst>
              </p:cNvPr>
              <p:cNvSpPr/>
              <p:nvPr userDrawn="1"/>
            </p:nvSpPr>
            <p:spPr bwMode="auto">
              <a:xfrm>
                <a:off x="-1196315" y="8250841"/>
                <a:ext cx="1660193" cy="1394815"/>
              </a:xfrm>
              <a:prstGeom prst="rect">
                <a:avLst/>
              </a:prstGeom>
              <a:solidFill>
                <a:schemeClr val="bg2"/>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tx1"/>
                    </a:solidFill>
                    <a:ea typeface="Segoe UI" pitchFamily="34" charset="0"/>
                    <a:cs typeface="Segoe UI" pitchFamily="34" charset="0"/>
                  </a:rPr>
                  <a:t>White</a:t>
                </a:r>
              </a:p>
              <a:p>
                <a:pPr defTabSz="914102" fontAlgn="base">
                  <a:spcBef>
                    <a:spcPct val="0"/>
                  </a:spcBef>
                  <a:spcAft>
                    <a:spcPts val="98"/>
                  </a:spcAft>
                </a:pPr>
                <a:r>
                  <a:rPr lang="en-US" sz="588" dirty="0">
                    <a:solidFill>
                      <a:schemeClr val="tx1"/>
                    </a:solidFill>
                    <a:ea typeface="Segoe UI" pitchFamily="34" charset="0"/>
                    <a:cs typeface="Segoe UI" pitchFamily="34" charset="0"/>
                  </a:rPr>
                  <a:t>R255 G255 B255</a:t>
                </a:r>
              </a:p>
              <a:p>
                <a:pPr defTabSz="914102" fontAlgn="base">
                  <a:spcBef>
                    <a:spcPct val="0"/>
                  </a:spcBef>
                  <a:spcAft>
                    <a:spcPts val="98"/>
                  </a:spcAft>
                </a:pPr>
                <a:r>
                  <a:rPr lang="en-US" sz="588" dirty="0">
                    <a:solidFill>
                      <a:schemeClr val="tx1"/>
                    </a:solidFill>
                    <a:ea typeface="Segoe UI" pitchFamily="34" charset="0"/>
                    <a:cs typeface="Segoe UI" pitchFamily="34" charset="0"/>
                  </a:rPr>
                  <a:t>Hex #FFFFFF</a:t>
                </a:r>
              </a:p>
            </p:txBody>
          </p:sp>
        </p:grpSp>
      </p:grpSp>
      <p:sp>
        <p:nvSpPr>
          <p:cNvPr id="11" name="Title Placeholder 1">
            <a:extLst>
              <a:ext uri="{FF2B5EF4-FFF2-40B4-BE49-F238E27FC236}">
                <a16:creationId xmlns:a16="http://schemas.microsoft.com/office/drawing/2014/main" id="{8146AE93-787B-42C7-998B-94945CCDB245}"/>
              </a:ext>
            </a:extLst>
          </p:cNvPr>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12" name="Text Placeholder 3">
            <a:extLst>
              <a:ext uri="{FF2B5EF4-FFF2-40B4-BE49-F238E27FC236}">
                <a16:creationId xmlns:a16="http://schemas.microsoft.com/office/drawing/2014/main" id="{322D9ECE-2F8A-41BF-B932-3CBFEE52CFCD}"/>
              </a:ext>
            </a:extLst>
          </p:cNvPr>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20" name="GRID" hidden="1">
            <a:extLst>
              <a:ext uri="{FF2B5EF4-FFF2-40B4-BE49-F238E27FC236}">
                <a16:creationId xmlns:a16="http://schemas.microsoft.com/office/drawing/2014/main" id="{22E0827B-BC1A-44E2-8096-61C3B6CE9235}"/>
              </a:ext>
            </a:extLst>
          </p:cNvPr>
          <p:cNvGrpSpPr/>
          <p:nvPr userDrawn="1"/>
        </p:nvGrpSpPr>
        <p:grpSpPr>
          <a:xfrm>
            <a:off x="0" y="0"/>
            <a:ext cx="12192000" cy="6858000"/>
            <a:chOff x="0" y="0"/>
            <a:chExt cx="12192000" cy="6858000"/>
          </a:xfrm>
        </p:grpSpPr>
        <p:cxnSp>
          <p:nvCxnSpPr>
            <p:cNvPr id="21" name="Straight Connector 20">
              <a:extLst>
                <a:ext uri="{FF2B5EF4-FFF2-40B4-BE49-F238E27FC236}">
                  <a16:creationId xmlns:a16="http://schemas.microsoft.com/office/drawing/2014/main" id="{9BECC4A3-5E56-46AB-B66A-24DB6F63C4FD}"/>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D5DED18-B8E3-4E64-A2F9-AC876A45E950}"/>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27B2490-4E01-419B-9E15-AB1014C5585F}"/>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51B5F87-CB60-4C61-B0D4-0C5801F71D24}"/>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E5640D5-10AB-40EE-95AF-87579AFDE0EA}"/>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08585DA-510F-494E-A9B7-254EB9BECF52}"/>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E4731B3-644F-4E37-BA44-ADA1DF75E384}"/>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791E010D-3645-4CAF-8CA0-B22C9B4B1698}"/>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D5057B69-9FBE-4155-9F90-BAA01449C7BA}"/>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1DE02459-2825-4AA0-ABEC-7CBA2298C3B4}"/>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C0039303-4947-41C2-AF95-B60F1C0EE653}"/>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86F4ED6F-ADD8-4311-BC08-B50F06C11267}"/>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E052927-2CE4-4E87-B2F1-BDFB8CA825C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DC82426-ED22-418B-ADE0-D8A3C728E805}"/>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014786F-E497-4601-8EC7-5FBC624548C9}"/>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AD541AA-9B42-4318-8260-D19740D5CD48}"/>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9459E5E3-4E7C-47AD-BAF6-D40C808B2421}"/>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A1745E5-301B-48E7-8AF3-6A4652362C3A}"/>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F99AB3D5-A967-4468-A455-A376CD1DD0C4}"/>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0A267528-5387-4DC7-BAE0-D023B941FE78}"/>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B9BB4ECA-5958-471D-86B9-8531F578F149}"/>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0FF77FE5-11E6-43DC-B99C-F2ADB26E464D}"/>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083F4A49-6A1D-4AB4-AECB-710DE98015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8B51C4FE-249A-44AE-A18C-E773AE76FB19}"/>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F69E0E17-D8D3-4E4D-A7FE-9AFD470BD3AA}"/>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82DB94-9146-431A-9B8B-6AAC6E76B64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7BCC82BA-674A-4BBC-ABA5-68B4AD3D5A19}"/>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09F537F4-3DB2-485E-ACC0-65F639F316D4}"/>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6220F975-3D71-49A3-8F00-3F6BCE4F0935}"/>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489FD55E-813F-4122-8C22-3E1162867774}"/>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BE35D2CB-8F27-4A92-9C8D-7A79F0B183C1}"/>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90F3267F-CE5D-4883-86D0-FD7425671761}"/>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30F4D088-BD82-4E16-B541-B869789E8801}"/>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833D50B9-9DE7-460E-91A2-05019D97564F}"/>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55" name=".64 square" hidden="1">
            <a:extLst>
              <a:ext uri="{FF2B5EF4-FFF2-40B4-BE49-F238E27FC236}">
                <a16:creationId xmlns:a16="http://schemas.microsoft.com/office/drawing/2014/main" id="{7688798E-233A-4099-B60A-EBD1052094FF}"/>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56" name=".32 square" hidden="1">
            <a:extLst>
              <a:ext uri="{FF2B5EF4-FFF2-40B4-BE49-F238E27FC236}">
                <a16:creationId xmlns:a16="http://schemas.microsoft.com/office/drawing/2014/main" id="{B46B5817-534B-4451-9E77-9425BB016BAC}"/>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882394868"/>
      </p:ext>
    </p:extLst>
  </p:cSld>
  <p:clrMap bg1="lt1" tx1="dk1" bg2="lt2" tx2="dk2" accent1="accent1" accent2="accent2" accent3="accent3" accent4="accent4" accent5="accent5" accent6="accent6" hlink="hlink" folHlink="folHlink"/>
  <p:sldLayoutIdLst>
    <p:sldLayoutId id="2147484819" r:id="rId1"/>
    <p:sldLayoutId id="2147484820" r:id="rId2"/>
    <p:sldLayoutId id="2147484821" r:id="rId3"/>
    <p:sldLayoutId id="2147484822" r:id="rId4"/>
    <p:sldLayoutId id="2147484823" r:id="rId5"/>
    <p:sldLayoutId id="2147484824" r:id="rId6"/>
    <p:sldLayoutId id="2147484825" r:id="rId7"/>
    <p:sldLayoutId id="2147484826" r:id="rId8"/>
    <p:sldLayoutId id="2147484827" r:id="rId9"/>
    <p:sldLayoutId id="2147484828" r:id="rId10"/>
    <p:sldLayoutId id="2147484829" r:id="rId11"/>
    <p:sldLayoutId id="2147484830" r:id="rId12"/>
    <p:sldLayoutId id="2147484831" r:id="rId13"/>
    <p:sldLayoutId id="2147484832" r:id="rId14"/>
    <p:sldLayoutId id="2147484833" r:id="rId15"/>
    <p:sldLayoutId id="2147484834" r:id="rId16"/>
    <p:sldLayoutId id="2147484835" r:id="rId17"/>
    <p:sldLayoutId id="2147484836" r:id="rId18"/>
    <p:sldLayoutId id="2147484837" r:id="rId19"/>
    <p:sldLayoutId id="2147484838" r:id="rId20"/>
    <p:sldLayoutId id="2147484839" r:id="rId21"/>
    <p:sldLayoutId id="2147484840" r:id="rId22"/>
    <p:sldLayoutId id="2147484841" r:id="rId23"/>
    <p:sldLayoutId id="2147484842" r:id="rId24"/>
    <p:sldLayoutId id="2147484843" r:id="rId25"/>
    <p:sldLayoutId id="2147484844" r:id="rId26"/>
    <p:sldLayoutId id="2147484845" r:id="rId27"/>
    <p:sldLayoutId id="2147484846" r:id="rId28"/>
    <p:sldLayoutId id="2147484847" r:id="rId29"/>
    <p:sldLayoutId id="2147484848" r:id="rId30"/>
    <p:sldLayoutId id="2147484849" r:id="rId31"/>
    <p:sldLayoutId id="2147484794" r:id="rId32"/>
    <p:sldLayoutId id="2147484795" r:id="rId33"/>
    <p:sldLayoutId id="2147484796" r:id="rId34"/>
    <p:sldLayoutId id="2147484797" r:id="rId35"/>
    <p:sldLayoutId id="2147484798" r:id="rId36"/>
    <p:sldLayoutId id="2147484799" r:id="rId37"/>
    <p:sldLayoutId id="2147484800" r:id="rId38"/>
    <p:sldLayoutId id="2147484801" r:id="rId39"/>
    <p:sldLayoutId id="2147484802" r:id="rId40"/>
    <p:sldLayoutId id="2147484803" r:id="rId41"/>
    <p:sldLayoutId id="2147484804" r:id="rId42"/>
    <p:sldLayoutId id="2147484805" r:id="rId43"/>
    <p:sldLayoutId id="2147484806" r:id="rId44"/>
    <p:sldLayoutId id="2147484807" r:id="rId45"/>
    <p:sldLayoutId id="2147484808" r:id="rId46"/>
    <p:sldLayoutId id="2147484809" r:id="rId47"/>
    <p:sldLayoutId id="2147484810" r:id="rId48"/>
    <p:sldLayoutId id="2147484811" r:id="rId49"/>
    <p:sldLayoutId id="2147484813" r:id="rId50"/>
    <p:sldLayoutId id="2147484814" r:id="rId51"/>
  </p:sldLayoutIdLst>
  <p:transition>
    <p:fade/>
  </p:transition>
  <p:hf sldNum="0" hdr="0" ftr="0" dt="0"/>
  <p:txStyles>
    <p:title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p15:clr>
            <a:srgbClr val="C35EA4"/>
          </p15:clr>
        </p15:guide>
        <p15:guide id="32" pos="1498">
          <p15:clr>
            <a:srgbClr val="C35EA4"/>
          </p15:clr>
        </p15:guide>
        <p15:guide id="33" pos="2569">
          <p15:clr>
            <a:srgbClr val="C35EA4"/>
          </p15:clr>
        </p15:guide>
        <p15:guide id="34" pos="2711">
          <p15:clr>
            <a:srgbClr val="C35EA4"/>
          </p15:clr>
        </p15:guide>
        <p15:guide id="35" pos="3778">
          <p15:clr>
            <a:srgbClr val="C35EA4"/>
          </p15:clr>
        </p15:guide>
        <p15:guide id="36" pos="3924">
          <p15:clr>
            <a:srgbClr val="C35EA4"/>
          </p15:clr>
        </p15:guide>
        <p15:guide id="37" pos="4983">
          <p15:clr>
            <a:srgbClr val="C35EA4"/>
          </p15:clr>
        </p15:guide>
        <p15:guide id="38" pos="5127">
          <p15:clr>
            <a:srgbClr val="C35EA4"/>
          </p15:clr>
        </p15:guide>
        <p15:guide id="39" pos="6199">
          <p15:clr>
            <a:srgbClr val="C35EA4"/>
          </p15:clr>
        </p15:guide>
        <p15:guide id="40" pos="6342">
          <p15:clr>
            <a:srgbClr val="C35EA4"/>
          </p15:clr>
        </p15:guide>
        <p15:guide id="41" pos="264">
          <p15:clr>
            <a:srgbClr val="F26B43"/>
          </p15:clr>
        </p15:guide>
        <p15:guide id="42" pos="7416">
          <p15:clr>
            <a:srgbClr val="F26B43"/>
          </p15:clr>
        </p15:guide>
        <p15:guide id="43" orient="horz" pos="736">
          <p15:clr>
            <a:srgbClr val="5ACBF0"/>
          </p15:clr>
        </p15:guide>
        <p15:guide id="44" orient="horz" pos="1360">
          <p15:clr>
            <a:srgbClr val="5ACBF0"/>
          </p15:clr>
        </p15:guide>
        <p15:guide id="45" orient="horz" pos="593">
          <p15:clr>
            <a:srgbClr val="5ACBF0"/>
          </p15:clr>
        </p15:guide>
        <p15:guide id="46" orient="horz" pos="1484">
          <p15:clr>
            <a:srgbClr val="5ACBF0"/>
          </p15:clr>
        </p15:guide>
        <p15:guide id="47" orient="horz" pos="2088">
          <p15:clr>
            <a:srgbClr val="5ACBF0"/>
          </p15:clr>
        </p15:guide>
        <p15:guide id="48" orient="horz" pos="2254">
          <p15:clr>
            <a:srgbClr val="5ACBF0"/>
          </p15:clr>
        </p15:guide>
        <p15:guide id="49" orient="horz" pos="277">
          <p15:clr>
            <a:srgbClr val="F26B43"/>
          </p15:clr>
        </p15:guide>
        <p15:guide id="50" orient="horz" pos="4043">
          <p15:clr>
            <a:srgbClr val="F26B43"/>
          </p15:clr>
        </p15:guide>
        <p15:guide id="51" orient="horz" pos="2835">
          <p15:clr>
            <a:srgbClr val="5ACBF0"/>
          </p15:clr>
        </p15:guide>
        <p15:guide id="52" orient="horz" pos="2960">
          <p15:clr>
            <a:srgbClr val="5ACBF0"/>
          </p15:clr>
        </p15:guide>
        <p15:guide id="53" orient="horz" pos="3572">
          <p15:clr>
            <a:srgbClr val="5ACBF0"/>
          </p15:clr>
        </p15:guide>
        <p15:guide id="54" orient="horz" pos="3690">
          <p15:clr>
            <a:srgbClr val="5ACBF0"/>
          </p15:clr>
        </p15:guide>
        <p15:guide id="55" orient="horz" pos="918">
          <p15:clr>
            <a:srgbClr val="F26B43"/>
          </p15:clr>
        </p15:guide>
        <p15:guide id="56" pos="368" userDrawn="1">
          <p15:clr>
            <a:srgbClr val="C35EA4"/>
          </p15:clr>
        </p15:guide>
        <p15:guide id="57" pos="7313" userDrawn="1">
          <p15:clr>
            <a:srgbClr val="C35EA4"/>
          </p15:clr>
        </p15:guide>
        <p15:guide id="58" orient="horz" pos="369" userDrawn="1">
          <p15:clr>
            <a:srgbClr val="C35EA4"/>
          </p15:clr>
        </p15:guide>
        <p15:guide id="59" orient="horz" pos="3949" userDrawn="1">
          <p15:clr>
            <a:srgbClr val="C35EA4"/>
          </p15:clr>
        </p15:guide>
        <p15:guide id="60" orient="horz" pos="184" userDrawn="1">
          <p15:clr>
            <a:srgbClr val="A4A3A4"/>
          </p15:clr>
        </p15:guide>
        <p15:guide id="61" pos="185" userDrawn="1">
          <p15:clr>
            <a:srgbClr val="A4A3A4"/>
          </p15:clr>
        </p15:guide>
        <p15:guide id="62" orient="horz" pos="4135" userDrawn="1">
          <p15:clr>
            <a:srgbClr val="A4A3A4"/>
          </p15:clr>
        </p15:guide>
        <p15:guide id="63" pos="7495" userDrawn="1">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8643" y="440494"/>
            <a:ext cx="11341268" cy="680196"/>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4" name="Text Placeholder 3"/>
          <p:cNvSpPr>
            <a:spLocks noGrp="1"/>
          </p:cNvSpPr>
          <p:nvPr>
            <p:ph type="body" idx="1"/>
          </p:nvPr>
        </p:nvSpPr>
        <p:spPr>
          <a:xfrm>
            <a:off x="418643" y="1456898"/>
            <a:ext cx="11341268" cy="2492990"/>
          </a:xfrm>
          <a:prstGeom prst="rect">
            <a:avLst/>
          </a:prstGeom>
        </p:spPr>
        <p:txBody>
          <a:bodyPr vert="horz" wrap="square" lIns="0" tIns="91440" rIns="146304" bIns="91440" rtlCol="0">
            <a:spAutoFit/>
          </a:bodyPr>
          <a:lstStyle/>
          <a:p>
            <a:pPr lvl="1"/>
            <a:r>
              <a:rPr lang="en-US"/>
              <a:t>Large: subhead Segoe UI Regular 20/24</a:t>
            </a:r>
          </a:p>
          <a:p>
            <a:pPr lvl="2"/>
            <a:r>
              <a:rPr lang="en-US"/>
              <a:t>Medium: paragraph heading Segoe UI </a:t>
            </a:r>
            <a:r>
              <a:rPr lang="en-US" err="1"/>
              <a:t>Semibold</a:t>
            </a:r>
            <a:r>
              <a:rPr lang="en-US"/>
              <a:t> 14/18</a:t>
            </a:r>
          </a:p>
          <a:p>
            <a:pPr lvl="3"/>
            <a:r>
              <a:rPr lang="en-US"/>
              <a:t>Medium: paragraph body copy Segoe UI Regular 14/18</a:t>
            </a:r>
          </a:p>
          <a:p>
            <a:pPr lvl="4"/>
            <a:r>
              <a:rPr lang="en-US"/>
              <a:t>Small: caption heading Segoe UI Bold 10/12</a:t>
            </a:r>
          </a:p>
          <a:p>
            <a:pPr lvl="6"/>
            <a:r>
              <a:rPr lang="en-US"/>
              <a:t>Small: caption body copy Segoe UI Regular 10/12</a:t>
            </a:r>
          </a:p>
          <a:p>
            <a:pPr lvl="6"/>
            <a:endParaRPr lang="en-US"/>
          </a:p>
          <a:p>
            <a:pPr lvl="6"/>
            <a:endParaRPr lang="en-US"/>
          </a:p>
        </p:txBody>
      </p:sp>
      <p:grpSp>
        <p:nvGrpSpPr>
          <p:cNvPr id="13" name="Group 12">
            <a:extLst>
              <a:ext uri="{FF2B5EF4-FFF2-40B4-BE49-F238E27FC236}">
                <a16:creationId xmlns:a16="http://schemas.microsoft.com/office/drawing/2014/main" id="{E44624BD-1B5A-49BF-A660-FB967C992154}"/>
              </a:ext>
            </a:extLst>
          </p:cNvPr>
          <p:cNvGrpSpPr/>
          <p:nvPr/>
        </p:nvGrpSpPr>
        <p:grpSpPr>
          <a:xfrm rot="5400000">
            <a:off x="9114924" y="3156600"/>
            <a:ext cx="6843276" cy="530076"/>
            <a:chOff x="-2857775" y="8147048"/>
            <a:chExt cx="11623156" cy="1498603"/>
          </a:xfrm>
        </p:grpSpPr>
        <p:sp>
          <p:nvSpPr>
            <p:cNvPr id="14" name="Rectangle 13">
              <a:extLst>
                <a:ext uri="{FF2B5EF4-FFF2-40B4-BE49-F238E27FC236}">
                  <a16:creationId xmlns:a16="http://schemas.microsoft.com/office/drawing/2014/main" id="{B7BB6BA6-0E25-40ED-9E86-E1ADB171F38F}"/>
                </a:ext>
              </a:extLst>
            </p:cNvPr>
            <p:cNvSpPr/>
            <p:nvPr userDrawn="1"/>
          </p:nvSpPr>
          <p:spPr bwMode="auto">
            <a:xfrm>
              <a:off x="5983100" y="8147051"/>
              <a:ext cx="2782281" cy="149859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a:solidFill>
                    <a:schemeClr val="bg1"/>
                  </a:solidFill>
                  <a:ea typeface="Segoe UI" pitchFamily="34" charset="0"/>
                  <a:cs typeface="Segoe UI" pitchFamily="34" charset="0"/>
                </a:rPr>
                <a:t>Gray</a:t>
              </a:r>
            </a:p>
            <a:p>
              <a:pPr defTabSz="914102" fontAlgn="base">
                <a:spcBef>
                  <a:spcPct val="0"/>
                </a:spcBef>
                <a:spcAft>
                  <a:spcPts val="98"/>
                </a:spcAft>
              </a:pPr>
              <a:r>
                <a:rPr lang="en-US" sz="588">
                  <a:solidFill>
                    <a:schemeClr val="bg1"/>
                  </a:solidFill>
                  <a:ea typeface="Segoe UI" pitchFamily="34" charset="0"/>
                  <a:cs typeface="Segoe UI" pitchFamily="34" charset="0"/>
                </a:rPr>
                <a:t>R117 G117 B122</a:t>
              </a:r>
            </a:p>
            <a:p>
              <a:pPr defTabSz="914102" fontAlgn="base">
                <a:spcBef>
                  <a:spcPct val="0"/>
                </a:spcBef>
                <a:spcAft>
                  <a:spcPts val="98"/>
                </a:spcAft>
              </a:pPr>
              <a:r>
                <a:rPr lang="en-US" sz="588">
                  <a:solidFill>
                    <a:schemeClr val="bg1"/>
                  </a:solidFill>
                  <a:ea typeface="Segoe UI" pitchFamily="34" charset="0"/>
                  <a:cs typeface="Segoe UI" pitchFamily="34" charset="0"/>
                </a:rPr>
                <a:t>Hex #75757A</a:t>
              </a:r>
            </a:p>
          </p:txBody>
        </p:sp>
        <p:sp>
          <p:nvSpPr>
            <p:cNvPr id="15" name="Rectangle 14">
              <a:extLst>
                <a:ext uri="{FF2B5EF4-FFF2-40B4-BE49-F238E27FC236}">
                  <a16:creationId xmlns:a16="http://schemas.microsoft.com/office/drawing/2014/main" id="{2B86C892-8813-4C52-B1CD-6C3224A42168}"/>
                </a:ext>
              </a:extLst>
            </p:cNvPr>
            <p:cNvSpPr/>
            <p:nvPr userDrawn="1"/>
          </p:nvSpPr>
          <p:spPr bwMode="auto">
            <a:xfrm>
              <a:off x="3154167" y="8147050"/>
              <a:ext cx="2827669" cy="14985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a:solidFill>
                    <a:schemeClr val="bg1"/>
                  </a:solidFill>
                  <a:ea typeface="Segoe UI" pitchFamily="34" charset="0"/>
                  <a:cs typeface="Segoe UI" pitchFamily="34" charset="0"/>
                </a:rPr>
                <a:t>Blue-Gray</a:t>
              </a:r>
            </a:p>
            <a:p>
              <a:pPr defTabSz="914102" fontAlgn="base">
                <a:spcBef>
                  <a:spcPct val="0"/>
                </a:spcBef>
                <a:spcAft>
                  <a:spcPts val="98"/>
                </a:spcAft>
              </a:pPr>
              <a:r>
                <a:rPr lang="en-US" sz="588">
                  <a:solidFill>
                    <a:schemeClr val="bg1"/>
                  </a:solidFill>
                  <a:ea typeface="Segoe UI" pitchFamily="34" charset="0"/>
                  <a:cs typeface="Segoe UI" pitchFamily="34" charset="0"/>
                </a:rPr>
                <a:t>R36 G58 B94</a:t>
              </a:r>
            </a:p>
            <a:p>
              <a:pPr defTabSz="914102" fontAlgn="base">
                <a:spcBef>
                  <a:spcPct val="0"/>
                </a:spcBef>
                <a:spcAft>
                  <a:spcPts val="98"/>
                </a:spcAft>
              </a:pPr>
              <a:r>
                <a:rPr lang="en-US" sz="588">
                  <a:solidFill>
                    <a:schemeClr val="bg1"/>
                  </a:solidFill>
                  <a:ea typeface="Segoe UI" pitchFamily="34" charset="0"/>
                  <a:cs typeface="Segoe UI" pitchFamily="34" charset="0"/>
                </a:rPr>
                <a:t>Hex #243A5E</a:t>
              </a:r>
            </a:p>
          </p:txBody>
        </p:sp>
        <p:sp>
          <p:nvSpPr>
            <p:cNvPr id="16" name="Rectangle 15">
              <a:extLst>
                <a:ext uri="{FF2B5EF4-FFF2-40B4-BE49-F238E27FC236}">
                  <a16:creationId xmlns:a16="http://schemas.microsoft.com/office/drawing/2014/main" id="{C6F005C9-9D4A-4760-B079-613D55BEF6C1}"/>
                </a:ext>
              </a:extLst>
            </p:cNvPr>
            <p:cNvSpPr/>
            <p:nvPr userDrawn="1"/>
          </p:nvSpPr>
          <p:spPr bwMode="auto">
            <a:xfrm>
              <a:off x="465139" y="8147051"/>
              <a:ext cx="2689028" cy="1498600"/>
            </a:xfrm>
            <a:prstGeom prst="rect">
              <a:avLst/>
            </a:prstGeom>
            <a:solidFill>
              <a:schemeClr val="tx2"/>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a:solidFill>
                    <a:schemeClr val="bg1"/>
                  </a:solidFill>
                  <a:ea typeface="Segoe UI" pitchFamily="34" charset="0"/>
                  <a:cs typeface="Segoe UI" pitchFamily="34" charset="0"/>
                </a:rPr>
                <a:t>Blue</a:t>
              </a:r>
            </a:p>
            <a:p>
              <a:pPr defTabSz="914102" fontAlgn="base">
                <a:spcBef>
                  <a:spcPct val="0"/>
                </a:spcBef>
                <a:spcAft>
                  <a:spcPts val="98"/>
                </a:spcAft>
              </a:pPr>
              <a:r>
                <a:rPr lang="en-US" sz="588">
                  <a:solidFill>
                    <a:schemeClr val="bg1"/>
                  </a:solidFill>
                  <a:ea typeface="Segoe UI" pitchFamily="34" charset="0"/>
                  <a:cs typeface="Segoe UI" pitchFamily="34" charset="0"/>
                </a:rPr>
                <a:t>R0 G120 B211</a:t>
              </a:r>
            </a:p>
            <a:p>
              <a:pPr defTabSz="914102" fontAlgn="base">
                <a:spcBef>
                  <a:spcPct val="0"/>
                </a:spcBef>
                <a:spcAft>
                  <a:spcPts val="98"/>
                </a:spcAft>
              </a:pPr>
              <a:r>
                <a:rPr lang="en-US" sz="588">
                  <a:solidFill>
                    <a:schemeClr val="bg1"/>
                  </a:solidFill>
                  <a:ea typeface="Segoe UI" pitchFamily="34" charset="0"/>
                  <a:cs typeface="Segoe UI" pitchFamily="34" charset="0"/>
                </a:rPr>
                <a:t>Hex #0078D4</a:t>
              </a:r>
            </a:p>
          </p:txBody>
        </p:sp>
        <p:grpSp>
          <p:nvGrpSpPr>
            <p:cNvPr id="17" name="Group 16">
              <a:extLst>
                <a:ext uri="{FF2B5EF4-FFF2-40B4-BE49-F238E27FC236}">
                  <a16:creationId xmlns:a16="http://schemas.microsoft.com/office/drawing/2014/main" id="{2AA8C56F-41A8-41CF-9D47-B07BB80801DD}"/>
                </a:ext>
              </a:extLst>
            </p:cNvPr>
            <p:cNvGrpSpPr/>
            <p:nvPr userDrawn="1"/>
          </p:nvGrpSpPr>
          <p:grpSpPr>
            <a:xfrm>
              <a:off x="-2857775" y="8147048"/>
              <a:ext cx="3321653" cy="1498596"/>
              <a:chOff x="-2857775" y="8250837"/>
              <a:chExt cx="3321653" cy="1394819"/>
            </a:xfrm>
          </p:grpSpPr>
          <p:sp>
            <p:nvSpPr>
              <p:cNvPr id="18" name="Rectangle 17">
                <a:extLst>
                  <a:ext uri="{FF2B5EF4-FFF2-40B4-BE49-F238E27FC236}">
                    <a16:creationId xmlns:a16="http://schemas.microsoft.com/office/drawing/2014/main" id="{A786E9CC-EF5A-451C-9E90-03F4B57973DF}"/>
                  </a:ext>
                </a:extLst>
              </p:cNvPr>
              <p:cNvSpPr/>
              <p:nvPr userDrawn="1"/>
            </p:nvSpPr>
            <p:spPr bwMode="auto">
              <a:xfrm>
                <a:off x="-2857775" y="8250837"/>
                <a:ext cx="1660192" cy="1394818"/>
              </a:xfrm>
              <a:prstGeom prst="rect">
                <a:avLst/>
              </a:prstGeom>
              <a:solidFill>
                <a:schemeClr val="tx1"/>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a:solidFill>
                      <a:schemeClr val="bg1"/>
                    </a:solidFill>
                    <a:ea typeface="Segoe UI" pitchFamily="34" charset="0"/>
                    <a:cs typeface="Segoe UI" pitchFamily="34" charset="0"/>
                  </a:rPr>
                  <a:t>Black</a:t>
                </a:r>
              </a:p>
              <a:p>
                <a:pPr defTabSz="914102" fontAlgn="base">
                  <a:spcBef>
                    <a:spcPct val="0"/>
                  </a:spcBef>
                  <a:spcAft>
                    <a:spcPts val="98"/>
                  </a:spcAft>
                </a:pPr>
                <a:r>
                  <a:rPr lang="en-US" sz="588">
                    <a:solidFill>
                      <a:schemeClr val="bg1"/>
                    </a:solidFill>
                    <a:ea typeface="Segoe UI" pitchFamily="34" charset="0"/>
                    <a:cs typeface="Segoe UI" pitchFamily="34" charset="0"/>
                  </a:rPr>
                  <a:t>R0 G0 B0</a:t>
                </a:r>
              </a:p>
              <a:p>
                <a:pPr defTabSz="914102" fontAlgn="base">
                  <a:spcBef>
                    <a:spcPct val="0"/>
                  </a:spcBef>
                  <a:spcAft>
                    <a:spcPts val="98"/>
                  </a:spcAft>
                </a:pPr>
                <a:r>
                  <a:rPr lang="en-US" sz="588">
                    <a:solidFill>
                      <a:schemeClr val="bg1"/>
                    </a:solidFill>
                    <a:ea typeface="Segoe UI" pitchFamily="34" charset="0"/>
                    <a:cs typeface="Segoe UI" pitchFamily="34" charset="0"/>
                  </a:rPr>
                  <a:t>Hex #000000</a:t>
                </a:r>
              </a:p>
            </p:txBody>
          </p:sp>
          <p:sp>
            <p:nvSpPr>
              <p:cNvPr id="19" name="Rectangle 18">
                <a:extLst>
                  <a:ext uri="{FF2B5EF4-FFF2-40B4-BE49-F238E27FC236}">
                    <a16:creationId xmlns:a16="http://schemas.microsoft.com/office/drawing/2014/main" id="{09B13B5B-71AA-4DFE-9DEE-1DF6184F0582}"/>
                  </a:ext>
                </a:extLst>
              </p:cNvPr>
              <p:cNvSpPr/>
              <p:nvPr userDrawn="1"/>
            </p:nvSpPr>
            <p:spPr bwMode="auto">
              <a:xfrm>
                <a:off x="-1196315" y="8250841"/>
                <a:ext cx="1660193" cy="1394815"/>
              </a:xfrm>
              <a:prstGeom prst="rect">
                <a:avLst/>
              </a:prstGeom>
              <a:solidFill>
                <a:schemeClr val="bg2"/>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a:solidFill>
                      <a:schemeClr val="tx1"/>
                    </a:solidFill>
                    <a:ea typeface="Segoe UI" pitchFamily="34" charset="0"/>
                    <a:cs typeface="Segoe UI" pitchFamily="34" charset="0"/>
                  </a:rPr>
                  <a:t>White</a:t>
                </a:r>
              </a:p>
              <a:p>
                <a:pPr defTabSz="914102" fontAlgn="base">
                  <a:spcBef>
                    <a:spcPct val="0"/>
                  </a:spcBef>
                  <a:spcAft>
                    <a:spcPts val="98"/>
                  </a:spcAft>
                </a:pPr>
                <a:r>
                  <a:rPr lang="en-US" sz="588">
                    <a:solidFill>
                      <a:schemeClr val="tx1"/>
                    </a:solidFill>
                    <a:ea typeface="Segoe UI" pitchFamily="34" charset="0"/>
                    <a:cs typeface="Segoe UI" pitchFamily="34" charset="0"/>
                  </a:rPr>
                  <a:t>R255 G255 B255</a:t>
                </a:r>
              </a:p>
              <a:p>
                <a:pPr defTabSz="914102" fontAlgn="base">
                  <a:spcBef>
                    <a:spcPct val="0"/>
                  </a:spcBef>
                  <a:spcAft>
                    <a:spcPts val="98"/>
                  </a:spcAft>
                </a:pPr>
                <a:r>
                  <a:rPr lang="en-US" sz="588">
                    <a:solidFill>
                      <a:schemeClr val="tx1"/>
                    </a:solidFill>
                    <a:ea typeface="Segoe UI" pitchFamily="34" charset="0"/>
                    <a:cs typeface="Segoe UI" pitchFamily="34" charset="0"/>
                  </a:rPr>
                  <a:t>Hex #FFFFFF</a:t>
                </a:r>
              </a:p>
            </p:txBody>
          </p:sp>
        </p:grpSp>
      </p:grpSp>
      <p:sp>
        <p:nvSpPr>
          <p:cNvPr id="11" name="Title Placeholder 1">
            <a:extLst>
              <a:ext uri="{FF2B5EF4-FFF2-40B4-BE49-F238E27FC236}">
                <a16:creationId xmlns:a16="http://schemas.microsoft.com/office/drawing/2014/main" id="{76BB5A45-271D-4D53-BD8B-4B5CFB16FD0B}"/>
              </a:ext>
            </a:extLst>
          </p:cNvPr>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12" name="Text Placeholder 3">
            <a:extLst>
              <a:ext uri="{FF2B5EF4-FFF2-40B4-BE49-F238E27FC236}">
                <a16:creationId xmlns:a16="http://schemas.microsoft.com/office/drawing/2014/main" id="{F8A6D886-5D45-4E0C-99EE-458518DE682D}"/>
              </a:ext>
            </a:extLst>
          </p:cNvPr>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20" name="GRID" hidden="1">
            <a:extLst>
              <a:ext uri="{FF2B5EF4-FFF2-40B4-BE49-F238E27FC236}">
                <a16:creationId xmlns:a16="http://schemas.microsoft.com/office/drawing/2014/main" id="{9A9057E0-C0E0-48C4-8CFF-2A9A167A4978}"/>
              </a:ext>
            </a:extLst>
          </p:cNvPr>
          <p:cNvGrpSpPr/>
          <p:nvPr userDrawn="1"/>
        </p:nvGrpSpPr>
        <p:grpSpPr>
          <a:xfrm>
            <a:off x="0" y="0"/>
            <a:ext cx="12192000" cy="6858000"/>
            <a:chOff x="0" y="0"/>
            <a:chExt cx="12192000" cy="6858000"/>
          </a:xfrm>
        </p:grpSpPr>
        <p:cxnSp>
          <p:nvCxnSpPr>
            <p:cNvPr id="21" name="Straight Connector 20">
              <a:extLst>
                <a:ext uri="{FF2B5EF4-FFF2-40B4-BE49-F238E27FC236}">
                  <a16:creationId xmlns:a16="http://schemas.microsoft.com/office/drawing/2014/main" id="{C958B833-C2E4-43F9-8803-144479A60455}"/>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192AFA66-3E39-4ED1-A9C5-E44733888DBA}"/>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FB8CD7F-106A-47C0-84E6-4D87D89791F1}"/>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453082C-4B9C-4180-A393-1F90996BBCC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28BB0BA-322C-4D11-A556-3D9BF86D4A45}"/>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6C156BE-DC8C-4BF4-B81F-C74DC513EB0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9BBA139-D62F-4B5A-BF45-EE89C124FCF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7E3F55A0-D7A5-42EE-8CED-3A814F1B950A}"/>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FF3B85F-E436-4397-9EE9-422A02679469}"/>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B8B809C-724A-4BFD-B871-2DF381F59C5F}"/>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54868ED3-56B4-4176-AB07-DBE7A11DE7AC}"/>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17BD61D9-CC26-48F5-9642-A38BE5806FCA}"/>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C7AB05B-6281-4236-A529-512FB136C8D3}"/>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47EB70C-3766-4D54-9729-798BC6C8A8C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B68E69B-85CA-49D4-8D18-7D0BAFBCE3CA}"/>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1847621-191C-4F5F-B10C-EE1A6563C5E6}"/>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FFF8CE86-94F5-4955-B722-93A7479A5E7F}"/>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8D91B32-338A-47AF-B026-3DB56D2EBD03}"/>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B30240AE-9F68-499E-B3D4-2E3D39E9A1F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BEA8C58B-863A-4ECA-BF8F-588AC338B344}"/>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C360630F-5E65-425D-8FAB-DAFACF3DABEF}"/>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0A63E2AD-707A-4ABE-8DD8-75AD62A0346B}"/>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B26CC6ED-EE4D-4743-B5E6-AF29F7541679}"/>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F5131F5D-66B1-4ED4-BEE8-87E7AFCCD0AF}"/>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42EBE24-A3A7-4CEC-9402-724C34CC4915}"/>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673EAF58-88A4-46A6-8294-D1E7ACD5314E}"/>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0C08900E-4279-40CF-B123-F7B6C3962F02}"/>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99D5A62F-7E03-4559-A54D-87BD12A56A82}"/>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C11E0242-3665-4FF8-BF11-EAA64DCBDF9B}"/>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6948F96D-56FB-493B-AB4F-5CCBCC0E6E25}"/>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4AB3077C-9773-4CDC-ADCB-7950709AE741}"/>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E45188AB-DB72-47FD-ACF4-45308CF5B3A6}"/>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5CCE7D75-17D2-4A50-BA5E-CF3AFACE7FDD}"/>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27B0584E-229A-4276-B9AD-3A7E6F4330D1}"/>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55" name=".64 square" hidden="1">
            <a:extLst>
              <a:ext uri="{FF2B5EF4-FFF2-40B4-BE49-F238E27FC236}">
                <a16:creationId xmlns:a16="http://schemas.microsoft.com/office/drawing/2014/main" id="{9B275EFD-15F8-402F-9DDA-CCF1472A8145}"/>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56" name=".32 square" hidden="1">
            <a:extLst>
              <a:ext uri="{FF2B5EF4-FFF2-40B4-BE49-F238E27FC236}">
                <a16:creationId xmlns:a16="http://schemas.microsoft.com/office/drawing/2014/main" id="{B2B20129-936B-4BC0-874D-4BA08831922C}"/>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333498174"/>
      </p:ext>
    </p:extLst>
  </p:cSld>
  <p:clrMap bg1="lt1" tx1="dk1" bg2="lt2" tx2="dk2" accent1="accent1" accent2="accent2" accent3="accent3" accent4="accent4" accent5="accent5" accent6="accent6" hlink="hlink" folHlink="folHlink"/>
  <p:sldLayoutIdLst>
    <p:sldLayoutId id="2147484746" r:id="rId1"/>
    <p:sldLayoutId id="2147484747" r:id="rId2"/>
    <p:sldLayoutId id="2147484748" r:id="rId3"/>
    <p:sldLayoutId id="2147484749" r:id="rId4"/>
    <p:sldLayoutId id="2147484750" r:id="rId5"/>
    <p:sldLayoutId id="2147484751" r:id="rId6"/>
    <p:sldLayoutId id="2147484753" r:id="rId7"/>
    <p:sldLayoutId id="2147484754" r:id="rId8"/>
    <p:sldLayoutId id="2147484755" r:id="rId9"/>
    <p:sldLayoutId id="2147484756" r:id="rId10"/>
    <p:sldLayoutId id="2147484757" r:id="rId11"/>
    <p:sldLayoutId id="2147484758" r:id="rId12"/>
    <p:sldLayoutId id="2147484759" r:id="rId13"/>
    <p:sldLayoutId id="2147484760" r:id="rId14"/>
    <p:sldLayoutId id="2147484761" r:id="rId15"/>
    <p:sldLayoutId id="2147484762" r:id="rId16"/>
    <p:sldLayoutId id="2147484763" r:id="rId17"/>
    <p:sldLayoutId id="2147484764" r:id="rId18"/>
    <p:sldLayoutId id="2147484765" r:id="rId19"/>
    <p:sldLayoutId id="2147484766" r:id="rId20"/>
    <p:sldLayoutId id="2147484767" r:id="rId21"/>
    <p:sldLayoutId id="2147484768" r:id="rId22"/>
    <p:sldLayoutId id="2147484769" r:id="rId23"/>
    <p:sldLayoutId id="2147484770" r:id="rId24"/>
    <p:sldLayoutId id="2147484771" r:id="rId25"/>
    <p:sldLayoutId id="2147484772" r:id="rId26"/>
    <p:sldLayoutId id="2147484773" r:id="rId27"/>
    <p:sldLayoutId id="2147484774" r:id="rId28"/>
    <p:sldLayoutId id="2147484775" r:id="rId29"/>
    <p:sldLayoutId id="2147484776" r:id="rId30"/>
    <p:sldLayoutId id="2147484777" r:id="rId31"/>
    <p:sldLayoutId id="2147484778" r:id="rId32"/>
    <p:sldLayoutId id="2147484779" r:id="rId33"/>
    <p:sldLayoutId id="2147484780" r:id="rId34"/>
    <p:sldLayoutId id="2147484781" r:id="rId35"/>
    <p:sldLayoutId id="2147484782" r:id="rId36"/>
    <p:sldLayoutId id="2147484783" r:id="rId37"/>
    <p:sldLayoutId id="2147484784" r:id="rId38"/>
    <p:sldLayoutId id="2147484785" r:id="rId39"/>
    <p:sldLayoutId id="2147484786" r:id="rId40"/>
    <p:sldLayoutId id="2147484787" r:id="rId41"/>
    <p:sldLayoutId id="2147484788" r:id="rId42"/>
    <p:sldLayoutId id="2147484789" r:id="rId43"/>
    <p:sldLayoutId id="2147484790" r:id="rId44"/>
    <p:sldLayoutId id="2147484791" r:id="rId45"/>
    <p:sldLayoutId id="2147484792" r:id="rId46"/>
    <p:sldLayoutId id="2147484793" r:id="rId47"/>
  </p:sldLayoutIdLst>
  <p:transition>
    <p:fade/>
  </p:transition>
  <p:hf sldNum="0" hdr="0" ftr="0" dt="0"/>
  <p:txStyles>
    <p:title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p15:clr>
            <a:srgbClr val="C35EA4"/>
          </p15:clr>
        </p15:guide>
        <p15:guide id="32" pos="1498">
          <p15:clr>
            <a:srgbClr val="C35EA4"/>
          </p15:clr>
        </p15:guide>
        <p15:guide id="33" pos="2569">
          <p15:clr>
            <a:srgbClr val="C35EA4"/>
          </p15:clr>
        </p15:guide>
        <p15:guide id="34" pos="2711">
          <p15:clr>
            <a:srgbClr val="C35EA4"/>
          </p15:clr>
        </p15:guide>
        <p15:guide id="35" pos="3778">
          <p15:clr>
            <a:srgbClr val="C35EA4"/>
          </p15:clr>
        </p15:guide>
        <p15:guide id="36" pos="3924">
          <p15:clr>
            <a:srgbClr val="C35EA4"/>
          </p15:clr>
        </p15:guide>
        <p15:guide id="37" pos="4983">
          <p15:clr>
            <a:srgbClr val="C35EA4"/>
          </p15:clr>
        </p15:guide>
        <p15:guide id="38" pos="5127">
          <p15:clr>
            <a:srgbClr val="C35EA4"/>
          </p15:clr>
        </p15:guide>
        <p15:guide id="39" pos="6199">
          <p15:clr>
            <a:srgbClr val="C35EA4"/>
          </p15:clr>
        </p15:guide>
        <p15:guide id="40" pos="6342">
          <p15:clr>
            <a:srgbClr val="C35EA4"/>
          </p15:clr>
        </p15:guide>
        <p15:guide id="41" pos="264">
          <p15:clr>
            <a:srgbClr val="F26B43"/>
          </p15:clr>
        </p15:guide>
        <p15:guide id="42" pos="7416">
          <p15:clr>
            <a:srgbClr val="F26B43"/>
          </p15:clr>
        </p15:guide>
        <p15:guide id="43" orient="horz" pos="736">
          <p15:clr>
            <a:srgbClr val="5ACBF0"/>
          </p15:clr>
        </p15:guide>
        <p15:guide id="44" orient="horz" pos="1360">
          <p15:clr>
            <a:srgbClr val="5ACBF0"/>
          </p15:clr>
        </p15:guide>
        <p15:guide id="45" orient="horz" pos="593">
          <p15:clr>
            <a:srgbClr val="5ACBF0"/>
          </p15:clr>
        </p15:guide>
        <p15:guide id="46" orient="horz" pos="1484">
          <p15:clr>
            <a:srgbClr val="5ACBF0"/>
          </p15:clr>
        </p15:guide>
        <p15:guide id="47" orient="horz" pos="2088">
          <p15:clr>
            <a:srgbClr val="5ACBF0"/>
          </p15:clr>
        </p15:guide>
        <p15:guide id="48" orient="horz" pos="2254">
          <p15:clr>
            <a:srgbClr val="5ACBF0"/>
          </p15:clr>
        </p15:guide>
        <p15:guide id="49" orient="horz" pos="277">
          <p15:clr>
            <a:srgbClr val="F26B43"/>
          </p15:clr>
        </p15:guide>
        <p15:guide id="50" orient="horz" pos="4043">
          <p15:clr>
            <a:srgbClr val="F26B43"/>
          </p15:clr>
        </p15:guide>
        <p15:guide id="51" orient="horz" pos="2835">
          <p15:clr>
            <a:srgbClr val="5ACBF0"/>
          </p15:clr>
        </p15:guide>
        <p15:guide id="52" orient="horz" pos="2960">
          <p15:clr>
            <a:srgbClr val="5ACBF0"/>
          </p15:clr>
        </p15:guide>
        <p15:guide id="53" orient="horz" pos="3572">
          <p15:clr>
            <a:srgbClr val="5ACBF0"/>
          </p15:clr>
        </p15:guide>
        <p15:guide id="54" orient="horz" pos="3690">
          <p15:clr>
            <a:srgbClr val="5ACBF0"/>
          </p15:clr>
        </p15:guide>
        <p15:guide id="55" orient="horz" pos="918">
          <p15:clr>
            <a:srgbClr val="F26B43"/>
          </p15:clr>
        </p15:guide>
        <p15:guide id="56" pos="368" userDrawn="1">
          <p15:clr>
            <a:srgbClr val="C35EA4"/>
          </p15:clr>
        </p15:guide>
        <p15:guide id="57" pos="7313" userDrawn="1">
          <p15:clr>
            <a:srgbClr val="C35EA4"/>
          </p15:clr>
        </p15:guide>
        <p15:guide id="58" orient="horz" pos="369" userDrawn="1">
          <p15:clr>
            <a:srgbClr val="C35EA4"/>
          </p15:clr>
        </p15:guide>
        <p15:guide id="59" orient="horz" pos="3949" userDrawn="1">
          <p15:clr>
            <a:srgbClr val="C35EA4"/>
          </p15:clr>
        </p15:guide>
        <p15:guide id="60" orient="horz" pos="184" userDrawn="1">
          <p15:clr>
            <a:srgbClr val="A4A3A4"/>
          </p15:clr>
        </p15:guide>
        <p15:guide id="61" pos="185" userDrawn="1">
          <p15:clr>
            <a:srgbClr val="A4A3A4"/>
          </p15:clr>
        </p15:guide>
        <p15:guide id="62" orient="horz" pos="4135" userDrawn="1">
          <p15:clr>
            <a:srgbClr val="A4A3A4"/>
          </p15:clr>
        </p15:guide>
        <p15:guide id="63" pos="7495" userDrawn="1">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0.xml"/><Relationship Id="rId1" Type="http://schemas.openxmlformats.org/officeDocument/2006/relationships/slideLayout" Target="../slideLayouts/slideLayout2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1.xml"/><Relationship Id="rId1" Type="http://schemas.openxmlformats.org/officeDocument/2006/relationships/slideLayout" Target="../slideLayouts/slideLayout35.xml"/><Relationship Id="rId4" Type="http://schemas.openxmlformats.org/officeDocument/2006/relationships/image" Target="../media/image27.sv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6.xml"/></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4.xml"/><Relationship Id="rId1" Type="http://schemas.openxmlformats.org/officeDocument/2006/relationships/slideLayout" Target="../slideLayouts/slideLayout23.xml"/></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5.xml"/><Relationship Id="rId1" Type="http://schemas.openxmlformats.org/officeDocument/2006/relationships/slideLayout" Target="../slideLayouts/slideLayout23.xml"/><Relationship Id="rId4" Type="http://schemas.openxmlformats.org/officeDocument/2006/relationships/image" Target="../media/image30.svg"/></Relationships>
</file>

<file path=ppt/slides/_rels/slide1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6.xml"/><Relationship Id="rId1" Type="http://schemas.openxmlformats.org/officeDocument/2006/relationships/slideLayout" Target="../slideLayouts/slideLayout35.xml"/><Relationship Id="rId4" Type="http://schemas.openxmlformats.org/officeDocument/2006/relationships/image" Target="../media/image32.sv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3.xml"/></Relationships>
</file>

<file path=ppt/slides/_rels/slide1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8.xml"/><Relationship Id="rId1" Type="http://schemas.openxmlformats.org/officeDocument/2006/relationships/slideLayout" Target="../slideLayouts/slideLayout22.xml"/></Relationships>
</file>

<file path=ppt/slides/_rels/slide1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9.xml"/><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35.xml"/><Relationship Id="rId4" Type="http://schemas.openxmlformats.org/officeDocument/2006/relationships/image" Target="../media/image14.svg"/></Relationships>
</file>

<file path=ppt/slides/_rels/slide2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0.xml"/><Relationship Id="rId1" Type="http://schemas.openxmlformats.org/officeDocument/2006/relationships/slideLayout" Target="../slideLayouts/slideLayout2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1.xml"/></Relationships>
</file>

<file path=ppt/slides/_rels/slide2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3.xml"/><Relationship Id="rId1" Type="http://schemas.openxmlformats.org/officeDocument/2006/relationships/slideLayout" Target="../slideLayouts/slideLayout23.xml"/><Relationship Id="rId4" Type="http://schemas.openxmlformats.org/officeDocument/2006/relationships/image" Target="../media/image37.png"/></Relationships>
</file>

<file path=ppt/slides/_rels/slide2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4.xml"/><Relationship Id="rId1" Type="http://schemas.openxmlformats.org/officeDocument/2006/relationships/slideLayout" Target="../slideLayouts/slideLayout26.xml"/><Relationship Id="rId5" Type="http://schemas.openxmlformats.org/officeDocument/2006/relationships/image" Target="../media/image40.emf"/><Relationship Id="rId4" Type="http://schemas.openxmlformats.org/officeDocument/2006/relationships/image" Target="../media/image39.svg"/></Relationships>
</file>

<file path=ppt/slides/_rels/slide2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5.xml"/><Relationship Id="rId1" Type="http://schemas.openxmlformats.org/officeDocument/2006/relationships/slideLayout" Target="../slideLayouts/slideLayout23.xml"/><Relationship Id="rId4" Type="http://schemas.openxmlformats.org/officeDocument/2006/relationships/image" Target="../media/image42.svg"/></Relationships>
</file>

<file path=ppt/slides/_rels/slide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7.xml"/><Relationship Id="rId4" Type="http://schemas.openxmlformats.org/officeDocument/2006/relationships/image" Target="../media/image16.svg"/></Relationships>
</file>

<file path=ppt/slides/_rels/slide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35.xml"/><Relationship Id="rId4" Type="http://schemas.openxmlformats.org/officeDocument/2006/relationships/image" Target="../media/image18.sv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21.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27.xml"/></Relationships>
</file>

<file path=ppt/slides/_rels/slide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8.xml"/><Relationship Id="rId1" Type="http://schemas.openxmlformats.org/officeDocument/2006/relationships/slideLayout" Target="../slideLayouts/slideLayout27.xml"/></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9.xml"/><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fr-FR" dirty="0">
                <a:solidFill>
                  <a:schemeClr val="tx1"/>
                </a:solidFill>
                <a:latin typeface="Segoe UI Semibold (Headings)"/>
              </a:rPr>
              <a:t>AZ-900T01</a:t>
            </a:r>
            <a:br>
              <a:rPr lang="fr-FR" dirty="0">
                <a:solidFill>
                  <a:schemeClr val="tx1"/>
                </a:solidFill>
                <a:latin typeface="Segoe UI Semibold (Headings)"/>
              </a:rPr>
            </a:br>
            <a:r>
              <a:rPr lang="fr-FR" dirty="0">
                <a:solidFill>
                  <a:schemeClr val="tx1"/>
                </a:solidFill>
                <a:latin typeface="Segoe UI Semibold (Headings)"/>
              </a:rPr>
              <a:t>Module 01 : </a:t>
            </a:r>
            <a:br>
              <a:rPr lang="fr-FR" dirty="0">
                <a:solidFill>
                  <a:schemeClr val="tx1"/>
                </a:solidFill>
                <a:latin typeface="Segoe UI Semibold (Headings)"/>
              </a:rPr>
            </a:br>
            <a:r>
              <a:rPr lang="fr-FR" dirty="0">
                <a:solidFill>
                  <a:schemeClr val="tx1"/>
                </a:solidFill>
                <a:latin typeface="Segoe UI Semibold (Headings)"/>
              </a:rPr>
              <a:t>Concepts du cloud</a:t>
            </a:r>
          </a:p>
        </p:txBody>
      </p:sp>
      <p:sp>
        <p:nvSpPr>
          <p:cNvPr id="2" name="Text Placeholder 1">
            <a:extLst>
              <a:ext uri="{FF2B5EF4-FFF2-40B4-BE49-F238E27FC236}">
                <a16:creationId xmlns:a16="http://schemas.microsoft.com/office/drawing/2014/main" id="{8E409F4D-C245-4C67-98B1-2C7AEECB071A}"/>
              </a:ext>
            </a:extLst>
          </p:cNvPr>
          <p:cNvSpPr>
            <a:spLocks noGrp="1"/>
          </p:cNvSpPr>
          <p:nvPr>
            <p:ph type="body" sz="quarter" idx="15"/>
          </p:nvPr>
        </p:nvSpPr>
        <p:spPr/>
        <p:txBody>
          <a:bodyPr/>
          <a:lstStyle/>
          <a:p>
            <a:endParaRPr lang="en-US" dirty="0"/>
          </a:p>
        </p:txBody>
      </p:sp>
    </p:spTree>
    <p:extLst>
      <p:ext uri="{BB962C8B-B14F-4D97-AF65-F5344CB8AC3E}">
        <p14:creationId xmlns:p14="http://schemas.microsoft.com/office/powerpoint/2010/main" val="3635852913"/>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18643" y="440494"/>
            <a:ext cx="11341268" cy="680196"/>
          </a:xfrm>
        </p:spPr>
        <p:txBody>
          <a:bodyPr wrap="square" anchor="t">
            <a:normAutofit/>
          </a:bodyPr>
          <a:lstStyle/>
          <a:p>
            <a:r>
              <a:rPr lang="fr-FR"/>
              <a:t>Comparaison des modèles cloud</a:t>
            </a:r>
          </a:p>
        </p:txBody>
      </p:sp>
      <p:graphicFrame>
        <p:nvGraphicFramePr>
          <p:cNvPr id="2" name="Diagram 1" descr="Résumé des clouds publics, privés et hybrides conformément à la description figurant dans le support de cours du participant. ">
            <a:extLst>
              <a:ext uri="{FF2B5EF4-FFF2-40B4-BE49-F238E27FC236}">
                <a16:creationId xmlns:a16="http://schemas.microsoft.com/office/drawing/2014/main" id="{2024A0FD-B1AE-41C3-946B-BCE59193A2AF}"/>
              </a:ext>
            </a:extLst>
          </p:cNvPr>
          <p:cNvGraphicFramePr/>
          <p:nvPr>
            <p:extLst>
              <p:ext uri="{D42A27DB-BD31-4B8C-83A1-F6EECF244321}">
                <p14:modId xmlns:p14="http://schemas.microsoft.com/office/powerpoint/2010/main" val="2802025232"/>
              </p:ext>
            </p:extLst>
          </p:nvPr>
        </p:nvGraphicFramePr>
        <p:xfrm>
          <a:off x="419100" y="1457325"/>
          <a:ext cx="11341100" cy="40290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28159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644" y="2526646"/>
            <a:ext cx="9189910" cy="1784048"/>
          </a:xfrm>
        </p:spPr>
        <p:txBody>
          <a:bodyPr wrap="square" anchor="ctr">
            <a:normAutofit/>
          </a:bodyPr>
          <a:lstStyle/>
          <a:p>
            <a:r>
              <a:rPr lang="fr-FR"/>
              <a:t>Avantages du cloud et considérations</a:t>
            </a:r>
          </a:p>
        </p:txBody>
      </p:sp>
      <p:pic>
        <p:nvPicPr>
          <p:cNvPr id="3" name="Graphic 2" descr="Cloud computing">
            <a:extLst>
              <a:ext uri="{FF2B5EF4-FFF2-40B4-BE49-F238E27FC236}">
                <a16:creationId xmlns:a16="http://schemas.microsoft.com/office/drawing/2014/main" id="{1B300504-8BEE-4A63-A55C-0F9B8DCCA28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101471" y="2729948"/>
            <a:ext cx="1398104" cy="1398104"/>
          </a:xfrm>
          <a:prstGeom prst="rect">
            <a:avLst/>
          </a:prstGeom>
        </p:spPr>
      </p:pic>
    </p:spTree>
    <p:extLst>
      <p:ext uri="{BB962C8B-B14F-4D97-AF65-F5344CB8AC3E}">
        <p14:creationId xmlns:p14="http://schemas.microsoft.com/office/powerpoint/2010/main" val="3339203501"/>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DFFDB-4B49-400E-8051-5ADF2E1D9AC9}"/>
              </a:ext>
            </a:extLst>
          </p:cNvPr>
          <p:cNvSpPr>
            <a:spLocks noGrp="1"/>
          </p:cNvSpPr>
          <p:nvPr>
            <p:ph type="title"/>
          </p:nvPr>
        </p:nvSpPr>
        <p:spPr/>
        <p:txBody>
          <a:bodyPr/>
          <a:lstStyle/>
          <a:p>
            <a:r>
              <a:rPr lang="fr-FR"/>
              <a:t>Avantages du cloud - Domaine d’objectif</a:t>
            </a:r>
          </a:p>
        </p:txBody>
      </p:sp>
      <p:sp>
        <p:nvSpPr>
          <p:cNvPr id="3" name="Text Placeholder 2">
            <a:extLst>
              <a:ext uri="{FF2B5EF4-FFF2-40B4-BE49-F238E27FC236}">
                <a16:creationId xmlns:a16="http://schemas.microsoft.com/office/drawing/2014/main" id="{C8E738D9-FBD4-4D55-8B7E-615088B02517}"/>
              </a:ext>
            </a:extLst>
          </p:cNvPr>
          <p:cNvSpPr>
            <a:spLocks noGrp="1"/>
          </p:cNvSpPr>
          <p:nvPr>
            <p:ph sz="quarter" idx="10"/>
          </p:nvPr>
        </p:nvSpPr>
        <p:spPr>
          <a:xfrm>
            <a:off x="419100" y="1446957"/>
            <a:ext cx="11340811" cy="2287806"/>
          </a:xfrm>
        </p:spPr>
        <p:txBody>
          <a:bodyPr vert="horz" wrap="square" lIns="0" tIns="91440" rIns="146304" bIns="91440" rtlCol="0" anchor="t">
            <a:spAutoFit/>
          </a:bodyPr>
          <a:lstStyle/>
          <a:p>
            <a:pPr marL="342900" indent="-342900">
              <a:buFont typeface="Arial" panose="05000000000000000000" pitchFamily="2" charset="2"/>
              <a:buChar char="•"/>
            </a:pPr>
            <a:r>
              <a:rPr lang="fr-FR">
                <a:latin typeface="+mn-lt"/>
              </a:rPr>
              <a:t>Identifiez les avantages du cloud computing : haute disponibilité, évolutivité, élasticité, agilité et récupération d’urgence. </a:t>
            </a:r>
          </a:p>
          <a:p>
            <a:pPr marL="342900" indent="-342900">
              <a:buFont typeface="Arial" panose="020B0604020202020204" pitchFamily="34" charset="0"/>
              <a:buChar char="•"/>
            </a:pPr>
            <a:r>
              <a:rPr lang="fr-FR">
                <a:latin typeface="+mn-lt"/>
              </a:rPr>
              <a:t>Identifiez les différences entre dépenses d’investissement (CapEx) et dépenses </a:t>
            </a:r>
            <a:br>
              <a:rPr lang="fr-FR">
                <a:latin typeface="+mn-lt"/>
              </a:rPr>
            </a:br>
            <a:r>
              <a:rPr lang="fr-FR">
                <a:latin typeface="+mn-lt"/>
              </a:rPr>
              <a:t>de fonctionnement (OpEx). </a:t>
            </a:r>
          </a:p>
          <a:p>
            <a:pPr marL="342900" indent="-342900">
              <a:buFont typeface="Arial" panose="020B0604020202020204" pitchFamily="34" charset="0"/>
              <a:buChar char="•"/>
            </a:pPr>
            <a:r>
              <a:rPr lang="fr-FR">
                <a:latin typeface="+mn-lt"/>
              </a:rPr>
              <a:t>Décrivez le modèle basé sur la consommation. </a:t>
            </a:r>
          </a:p>
        </p:txBody>
      </p:sp>
    </p:spTree>
    <p:extLst>
      <p:ext uri="{BB962C8B-B14F-4D97-AF65-F5344CB8AC3E}">
        <p14:creationId xmlns:p14="http://schemas.microsoft.com/office/powerpoint/2010/main" val="309627392"/>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18643" y="451252"/>
            <a:ext cx="11341268" cy="680196"/>
          </a:xfrm>
        </p:spPr>
        <p:txBody>
          <a:bodyPr/>
          <a:lstStyle/>
          <a:p>
            <a:r>
              <a:rPr lang="fr-FR"/>
              <a:t>Avantages du cloud</a:t>
            </a:r>
          </a:p>
        </p:txBody>
      </p:sp>
      <p:sp>
        <p:nvSpPr>
          <p:cNvPr id="3" name="Text Placeholder 2">
            <a:extLst>
              <a:ext uri="{FF2B5EF4-FFF2-40B4-BE49-F238E27FC236}">
                <a16:creationId xmlns:a16="http://schemas.microsoft.com/office/drawing/2014/main" id="{FB2D1BBD-3117-468D-8157-3FD640AC7FAE}"/>
              </a:ext>
            </a:extLst>
          </p:cNvPr>
          <p:cNvSpPr>
            <a:spLocks noGrp="1"/>
          </p:cNvSpPr>
          <p:nvPr>
            <p:ph type="body" sz="quarter" idx="24"/>
          </p:nvPr>
        </p:nvSpPr>
        <p:spPr>
          <a:xfrm>
            <a:off x="418642" y="1298300"/>
            <a:ext cx="5486400" cy="685800"/>
          </a:xfrm>
          <a:solidFill>
            <a:srgbClr val="243A5E"/>
          </a:solidFill>
        </p:spPr>
        <p:txBody>
          <a:bodyPr vert="horz" wrap="square" lIns="91440" tIns="91440" rIns="91440" bIns="91440" rtlCol="0" anchor="ctr">
            <a:noAutofit/>
          </a:bodyPr>
          <a:lstStyle/>
          <a:p>
            <a:pPr algn="ctr"/>
            <a:r>
              <a:rPr lang="fr-FR" sz="2400" b="0">
                <a:gradFill>
                  <a:gsLst>
                    <a:gs pos="0">
                      <a:srgbClr val="FFFFFF"/>
                    </a:gs>
                    <a:gs pos="100000">
                      <a:srgbClr val="FFFFFF"/>
                    </a:gs>
                  </a:gsLst>
                  <a:lin ang="5400000" scaled="0"/>
                </a:gradFill>
                <a:cs typeface="Segoe UI" pitchFamily="34" charset="0"/>
              </a:rPr>
              <a:t>Haute disponibilité</a:t>
            </a:r>
          </a:p>
        </p:txBody>
      </p:sp>
      <p:sp>
        <p:nvSpPr>
          <p:cNvPr id="2" name="Text Placeholder 1">
            <a:extLst>
              <a:ext uri="{FF2B5EF4-FFF2-40B4-BE49-F238E27FC236}">
                <a16:creationId xmlns:a16="http://schemas.microsoft.com/office/drawing/2014/main" id="{260D676F-BDC4-4C29-9870-16A33E10CCA4}"/>
              </a:ext>
            </a:extLst>
          </p:cNvPr>
          <p:cNvSpPr>
            <a:spLocks noGrp="1"/>
          </p:cNvSpPr>
          <p:nvPr>
            <p:ph type="body" sz="quarter" idx="12"/>
          </p:nvPr>
        </p:nvSpPr>
        <p:spPr>
          <a:xfrm>
            <a:off x="418641" y="2085082"/>
            <a:ext cx="5486400" cy="685800"/>
          </a:xfrm>
          <a:solidFill>
            <a:srgbClr val="243A5E"/>
          </a:solidFill>
        </p:spPr>
        <p:txBody>
          <a:bodyPr vert="horz" wrap="square" lIns="91440" tIns="91440" rIns="91440" bIns="91440" rtlCol="0" anchor="ctr">
            <a:noAutofit/>
          </a:bodyPr>
          <a:lstStyle/>
          <a:p>
            <a:pPr algn="ctr">
              <a:spcBef>
                <a:spcPts val="0"/>
              </a:spcBef>
              <a:buFont typeface="Wingdings" panose="05000000000000000000" pitchFamily="2" charset="2"/>
            </a:pPr>
            <a:r>
              <a:rPr lang="fr-FR" sz="2400">
                <a:gradFill>
                  <a:gsLst>
                    <a:gs pos="0">
                      <a:srgbClr val="FFFFFF"/>
                    </a:gs>
                    <a:gs pos="100000">
                      <a:srgbClr val="FFFFFF"/>
                    </a:gs>
                  </a:gsLst>
                  <a:lin ang="5400000" scaled="0"/>
                </a:gradFill>
                <a:latin typeface="+mj-lt"/>
                <a:cs typeface="Segoe UI"/>
              </a:rPr>
              <a:t>Scalabilité</a:t>
            </a:r>
          </a:p>
        </p:txBody>
      </p:sp>
      <p:sp>
        <p:nvSpPr>
          <p:cNvPr id="16" name="Text Placeholder 15">
            <a:extLst>
              <a:ext uri="{FF2B5EF4-FFF2-40B4-BE49-F238E27FC236}">
                <a16:creationId xmlns:a16="http://schemas.microsoft.com/office/drawing/2014/main" id="{742F2DD6-313D-4AF0-9700-F9CD21FBBA22}"/>
              </a:ext>
            </a:extLst>
          </p:cNvPr>
          <p:cNvSpPr>
            <a:spLocks noGrp="1"/>
          </p:cNvSpPr>
          <p:nvPr>
            <p:ph type="body" sz="quarter" idx="28"/>
          </p:nvPr>
        </p:nvSpPr>
        <p:spPr>
          <a:xfrm>
            <a:off x="418641" y="2871864"/>
            <a:ext cx="5486400" cy="685800"/>
          </a:xfrm>
          <a:solidFill>
            <a:srgbClr val="243A5E"/>
          </a:solidFill>
        </p:spPr>
        <p:txBody>
          <a:bodyPr vert="horz" wrap="square" lIns="91440" tIns="91440" rIns="91440" bIns="91440" rtlCol="0" anchor="ctr">
            <a:noAutofit/>
          </a:bodyPr>
          <a:lstStyle/>
          <a:p>
            <a:pPr algn="ctr">
              <a:spcBef>
                <a:spcPts val="0"/>
              </a:spcBef>
            </a:pPr>
            <a:r>
              <a:rPr lang="fr-FR" sz="2400">
                <a:gradFill>
                  <a:gsLst>
                    <a:gs pos="0">
                      <a:srgbClr val="FFFFFF"/>
                    </a:gs>
                    <a:gs pos="100000">
                      <a:srgbClr val="FFFFFF"/>
                    </a:gs>
                  </a:gsLst>
                  <a:lin ang="5400000" scaled="0"/>
                </a:gradFill>
                <a:latin typeface="+mj-lt"/>
                <a:ea typeface="Segoe UI" pitchFamily="34" charset="0"/>
                <a:cs typeface="Segoe UI" pitchFamily="34" charset="0"/>
              </a:rPr>
              <a:t>Portée mondiale</a:t>
            </a:r>
          </a:p>
        </p:txBody>
      </p:sp>
      <p:sp>
        <p:nvSpPr>
          <p:cNvPr id="19" name="Text Placeholder 18">
            <a:extLst>
              <a:ext uri="{FF2B5EF4-FFF2-40B4-BE49-F238E27FC236}">
                <a16:creationId xmlns:a16="http://schemas.microsoft.com/office/drawing/2014/main" id="{63CB2204-4118-485A-A145-61C2E361D2F5}"/>
              </a:ext>
            </a:extLst>
          </p:cNvPr>
          <p:cNvSpPr>
            <a:spLocks noGrp="1"/>
          </p:cNvSpPr>
          <p:nvPr>
            <p:ph type="body" sz="quarter" idx="31"/>
          </p:nvPr>
        </p:nvSpPr>
        <p:spPr>
          <a:xfrm>
            <a:off x="418641" y="3658645"/>
            <a:ext cx="5486400" cy="685800"/>
          </a:xfrm>
          <a:solidFill>
            <a:srgbClr val="243A5E"/>
          </a:solidFill>
        </p:spPr>
        <p:txBody>
          <a:bodyPr vert="horz" wrap="square" lIns="91440" tIns="91440" rIns="91440" bIns="91440" rtlCol="0" anchor="ctr">
            <a:noAutofit/>
          </a:bodyPr>
          <a:lstStyle/>
          <a:p>
            <a:pPr algn="ctr">
              <a:spcBef>
                <a:spcPts val="0"/>
              </a:spcBef>
              <a:buFont typeface="Wingdings" panose="05000000000000000000" pitchFamily="2" charset="2"/>
            </a:pPr>
            <a:r>
              <a:rPr lang="fr-FR" sz="2400">
                <a:gradFill>
                  <a:gsLst>
                    <a:gs pos="0">
                      <a:srgbClr val="FFFFFF"/>
                    </a:gs>
                    <a:gs pos="100000">
                      <a:srgbClr val="FFFFFF"/>
                    </a:gs>
                  </a:gsLst>
                  <a:lin ang="5400000" scaled="0"/>
                </a:gradFill>
                <a:latin typeface="+mj-lt"/>
                <a:ea typeface="Segoe UI" pitchFamily="34" charset="0"/>
                <a:cs typeface="Segoe UI" pitchFamily="34" charset="0"/>
              </a:rPr>
              <a:t>Agilité</a:t>
            </a:r>
          </a:p>
        </p:txBody>
      </p:sp>
      <p:sp>
        <p:nvSpPr>
          <p:cNvPr id="14" name="Rectangle 13">
            <a:extLst>
              <a:ext uri="{FF2B5EF4-FFF2-40B4-BE49-F238E27FC236}">
                <a16:creationId xmlns:a16="http://schemas.microsoft.com/office/drawing/2014/main" id="{6C80AE8A-C79A-4AA1-ACB7-18760C171E71}"/>
              </a:ext>
            </a:extLst>
          </p:cNvPr>
          <p:cNvSpPr/>
          <p:nvPr/>
        </p:nvSpPr>
        <p:spPr bwMode="auto">
          <a:xfrm>
            <a:off x="418641" y="4435129"/>
            <a:ext cx="5486400" cy="685800"/>
          </a:xfrm>
          <a:prstGeom prst="rect">
            <a:avLst/>
          </a:prstGeom>
          <a:solidFill>
            <a:srgbClr val="243A5E"/>
          </a:solidFill>
        </p:spPr>
        <p:txBody>
          <a:bodyPr vert="horz" wrap="square" lIns="91440" tIns="91440" rIns="91440" bIns="91440" rtlCol="0" anchor="ctr">
            <a:noAutofit/>
          </a:bodyPr>
          <a:lstStyle/>
          <a:p>
            <a:pPr algn="ctr">
              <a:buSzPct val="90000"/>
            </a:pPr>
            <a:r>
              <a:rPr lang="fr-FR" sz="2400">
                <a:gradFill>
                  <a:gsLst>
                    <a:gs pos="0">
                      <a:srgbClr val="FFFFFF"/>
                    </a:gs>
                    <a:gs pos="100000">
                      <a:srgbClr val="FFFFFF"/>
                    </a:gs>
                  </a:gsLst>
                  <a:lin ang="5400000" scaled="0"/>
                </a:gradFill>
                <a:latin typeface="+mj-lt"/>
                <a:cs typeface="Segoe UI" pitchFamily="34" charset="0"/>
              </a:rPr>
              <a:t>Récupération d’urgence</a:t>
            </a:r>
          </a:p>
        </p:txBody>
      </p:sp>
      <p:sp>
        <p:nvSpPr>
          <p:cNvPr id="5" name="Text Placeholder 4">
            <a:extLst>
              <a:ext uri="{FF2B5EF4-FFF2-40B4-BE49-F238E27FC236}">
                <a16:creationId xmlns:a16="http://schemas.microsoft.com/office/drawing/2014/main" id="{4495B75E-5607-4348-89BE-0E931929D72C}"/>
              </a:ext>
            </a:extLst>
          </p:cNvPr>
          <p:cNvSpPr>
            <a:spLocks noGrp="1"/>
          </p:cNvSpPr>
          <p:nvPr>
            <p:ph type="body" sz="quarter" idx="26"/>
          </p:nvPr>
        </p:nvSpPr>
        <p:spPr>
          <a:xfrm>
            <a:off x="6195890" y="1298299"/>
            <a:ext cx="5486400" cy="685800"/>
          </a:xfrm>
        </p:spPr>
        <p:txBody>
          <a:bodyPr/>
          <a:lstStyle/>
          <a:p>
            <a:pPr algn="ctr"/>
            <a:r>
              <a:rPr lang="fr-FR" sz="2400">
                <a:gradFill>
                  <a:gsLst>
                    <a:gs pos="0">
                      <a:srgbClr val="FFFFFF"/>
                    </a:gs>
                    <a:gs pos="100000">
                      <a:srgbClr val="FFFFFF"/>
                    </a:gs>
                  </a:gsLst>
                  <a:lin ang="5400000" scaled="0"/>
                </a:gradFill>
                <a:ea typeface="Segoe UI" pitchFamily="34" charset="0"/>
                <a:cs typeface="Segoe UI"/>
              </a:rPr>
              <a:t>Tolérance de panne</a:t>
            </a:r>
          </a:p>
        </p:txBody>
      </p:sp>
      <p:sp>
        <p:nvSpPr>
          <p:cNvPr id="6" name="Text Placeholder 5">
            <a:extLst>
              <a:ext uri="{FF2B5EF4-FFF2-40B4-BE49-F238E27FC236}">
                <a16:creationId xmlns:a16="http://schemas.microsoft.com/office/drawing/2014/main" id="{99B9E056-3B4A-46B7-893A-0BBA6F3C98F8}"/>
              </a:ext>
            </a:extLst>
          </p:cNvPr>
          <p:cNvSpPr>
            <a:spLocks noGrp="1"/>
          </p:cNvSpPr>
          <p:nvPr>
            <p:ph type="body" sz="quarter" idx="27"/>
          </p:nvPr>
        </p:nvSpPr>
        <p:spPr>
          <a:xfrm>
            <a:off x="6195890" y="2085082"/>
            <a:ext cx="5486400" cy="685800"/>
          </a:xfrm>
          <a:solidFill>
            <a:srgbClr val="243A5E"/>
          </a:solidFill>
        </p:spPr>
        <p:txBody>
          <a:bodyPr vert="horz" wrap="square" lIns="91440" tIns="91440" rIns="91440" bIns="91440" rtlCol="0" anchor="ctr">
            <a:noAutofit/>
          </a:bodyPr>
          <a:lstStyle/>
          <a:p>
            <a:pPr algn="ctr"/>
            <a:r>
              <a:rPr lang="fr-FR" sz="2400">
                <a:gradFill>
                  <a:gsLst>
                    <a:gs pos="0">
                      <a:srgbClr val="FFFFFF"/>
                    </a:gs>
                    <a:gs pos="100000">
                      <a:srgbClr val="FFFFFF"/>
                    </a:gs>
                  </a:gsLst>
                  <a:lin ang="5400000" scaled="0"/>
                </a:gradFill>
                <a:latin typeface="+mj-lt"/>
                <a:ea typeface="Segoe UI" pitchFamily="34" charset="0"/>
                <a:cs typeface="Segoe UI" pitchFamily="34" charset="0"/>
              </a:rPr>
              <a:t>Élasticité</a:t>
            </a:r>
          </a:p>
        </p:txBody>
      </p:sp>
      <p:sp>
        <p:nvSpPr>
          <p:cNvPr id="18" name="Text Placeholder 17">
            <a:extLst>
              <a:ext uri="{FF2B5EF4-FFF2-40B4-BE49-F238E27FC236}">
                <a16:creationId xmlns:a16="http://schemas.microsoft.com/office/drawing/2014/main" id="{B87F91B9-98D2-4EFC-9EC8-C3EE57A1A31B}"/>
              </a:ext>
            </a:extLst>
          </p:cNvPr>
          <p:cNvSpPr>
            <a:spLocks noGrp="1"/>
          </p:cNvSpPr>
          <p:nvPr>
            <p:ph type="body" sz="quarter" idx="30"/>
          </p:nvPr>
        </p:nvSpPr>
        <p:spPr>
          <a:xfrm>
            <a:off x="6195890" y="2871864"/>
            <a:ext cx="5486400" cy="685800"/>
          </a:xfrm>
          <a:solidFill>
            <a:srgbClr val="243A5E"/>
          </a:solidFill>
        </p:spPr>
        <p:txBody>
          <a:bodyPr vert="horz" wrap="square" lIns="91440" tIns="91440" rIns="91440" bIns="91440" rtlCol="0" anchor="ctr">
            <a:noAutofit/>
          </a:bodyPr>
          <a:lstStyle/>
          <a:p>
            <a:pPr algn="ctr"/>
            <a:r>
              <a:rPr lang="fr-FR" sz="2400">
                <a:gradFill>
                  <a:gsLst>
                    <a:gs pos="0">
                      <a:srgbClr val="FFFFFF"/>
                    </a:gs>
                    <a:gs pos="100000">
                      <a:srgbClr val="FFFFFF"/>
                    </a:gs>
                  </a:gsLst>
                  <a:lin ang="5400000" scaled="0"/>
                </a:gradFill>
                <a:latin typeface="+mj-lt"/>
                <a:ea typeface="Segoe UI" pitchFamily="34" charset="0"/>
                <a:cs typeface="Segoe UI" pitchFamily="34" charset="0"/>
              </a:rPr>
              <a:t>Fonctionnalités de latence client</a:t>
            </a:r>
          </a:p>
        </p:txBody>
      </p:sp>
      <p:sp>
        <p:nvSpPr>
          <p:cNvPr id="20" name="Text Placeholder 19">
            <a:extLst>
              <a:ext uri="{FF2B5EF4-FFF2-40B4-BE49-F238E27FC236}">
                <a16:creationId xmlns:a16="http://schemas.microsoft.com/office/drawing/2014/main" id="{4F327ABA-AB08-4DE4-8508-125ECC7CE916}"/>
              </a:ext>
            </a:extLst>
          </p:cNvPr>
          <p:cNvSpPr>
            <a:spLocks noGrp="1"/>
          </p:cNvSpPr>
          <p:nvPr>
            <p:ph type="body" sz="quarter" idx="33"/>
          </p:nvPr>
        </p:nvSpPr>
        <p:spPr>
          <a:xfrm>
            <a:off x="6195890" y="3658645"/>
            <a:ext cx="5486400" cy="685800"/>
          </a:xfrm>
          <a:solidFill>
            <a:srgbClr val="243A5E"/>
          </a:solidFill>
        </p:spPr>
        <p:txBody>
          <a:bodyPr vert="horz" wrap="square" lIns="91440" tIns="64008" rIns="91440" bIns="91440" rtlCol="0" anchor="ctr">
            <a:noAutofit/>
          </a:bodyPr>
          <a:lstStyle/>
          <a:p>
            <a:pPr algn="ctr">
              <a:lnSpc>
                <a:spcPct val="90000"/>
              </a:lnSpc>
            </a:pPr>
            <a:r>
              <a:rPr lang="fr-FR" sz="2400">
                <a:gradFill>
                  <a:gsLst>
                    <a:gs pos="0">
                      <a:srgbClr val="FFFFFF"/>
                    </a:gs>
                    <a:gs pos="100000">
                      <a:srgbClr val="FFFFFF"/>
                    </a:gs>
                  </a:gsLst>
                  <a:lin ang="5400000" scaled="0"/>
                </a:gradFill>
                <a:latin typeface="+mj-lt"/>
                <a:ea typeface="Segoe UI" pitchFamily="34" charset="0"/>
                <a:cs typeface="Segoe UI" pitchFamily="34" charset="0"/>
              </a:rPr>
              <a:t>Remarques concernant les coûts prévisionnels</a:t>
            </a:r>
          </a:p>
        </p:txBody>
      </p:sp>
      <p:sp>
        <p:nvSpPr>
          <p:cNvPr id="15" name="Rectangle 14">
            <a:extLst>
              <a:ext uri="{FF2B5EF4-FFF2-40B4-BE49-F238E27FC236}">
                <a16:creationId xmlns:a16="http://schemas.microsoft.com/office/drawing/2014/main" id="{9211555F-A002-465A-BAFF-7A1A1DC365F7}"/>
              </a:ext>
            </a:extLst>
          </p:cNvPr>
          <p:cNvSpPr/>
          <p:nvPr/>
        </p:nvSpPr>
        <p:spPr bwMode="auto">
          <a:xfrm>
            <a:off x="6195890" y="4435129"/>
            <a:ext cx="5486400" cy="685800"/>
          </a:xfrm>
          <a:prstGeom prst="rect">
            <a:avLst/>
          </a:prstGeom>
          <a:solidFill>
            <a:srgbClr val="243A5E"/>
          </a:solidFill>
        </p:spPr>
        <p:txBody>
          <a:bodyPr vert="horz" wrap="square" lIns="91440" tIns="91440" rIns="91440" bIns="91440" rtlCol="0" anchor="ctr">
            <a:noAutofit/>
          </a:bodyPr>
          <a:lstStyle/>
          <a:p>
            <a:pPr algn="ctr">
              <a:buSzPct val="90000"/>
            </a:pPr>
            <a:r>
              <a:rPr lang="fr-FR" sz="2400">
                <a:gradFill>
                  <a:gsLst>
                    <a:gs pos="0">
                      <a:srgbClr val="FFFFFF"/>
                    </a:gs>
                    <a:gs pos="100000">
                      <a:srgbClr val="FFFFFF"/>
                    </a:gs>
                  </a:gsLst>
                  <a:lin ang="5400000" scaled="0"/>
                </a:gradFill>
                <a:latin typeface="+mj-lt"/>
                <a:cs typeface="Segoe UI" pitchFamily="34" charset="0"/>
              </a:rPr>
              <a:t>Sécurité</a:t>
            </a:r>
          </a:p>
        </p:txBody>
      </p:sp>
    </p:spTree>
    <p:extLst>
      <p:ext uri="{BB962C8B-B14F-4D97-AF65-F5344CB8AC3E}">
        <p14:creationId xmlns:p14="http://schemas.microsoft.com/office/powerpoint/2010/main" val="1793706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18643" y="257608"/>
            <a:ext cx="11341268" cy="680196"/>
          </a:xfrm>
        </p:spPr>
        <p:txBody>
          <a:bodyPr/>
          <a:lstStyle/>
          <a:p>
            <a:r>
              <a:rPr lang="fr-FR"/>
              <a:t>Comparaison entre dépenses CapEx et OpEx</a:t>
            </a:r>
          </a:p>
        </p:txBody>
      </p:sp>
      <p:sp>
        <p:nvSpPr>
          <p:cNvPr id="13" name="Text Placeholder 5">
            <a:extLst>
              <a:ext uri="{FF2B5EF4-FFF2-40B4-BE49-F238E27FC236}">
                <a16:creationId xmlns:a16="http://schemas.microsoft.com/office/drawing/2014/main" id="{BD916D7D-E004-4AC2-A5EB-C908C1B5F98E}"/>
              </a:ext>
            </a:extLst>
          </p:cNvPr>
          <p:cNvSpPr txBox="1">
            <a:spLocks/>
          </p:cNvSpPr>
          <p:nvPr/>
        </p:nvSpPr>
        <p:spPr>
          <a:xfrm>
            <a:off x="418022" y="1065292"/>
            <a:ext cx="11652058" cy="1255728"/>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fr-FR" sz="2400" b="1" i="0">
                <a:solidFill>
                  <a:srgbClr val="171717"/>
                </a:solidFill>
                <a:latin typeface="+mj-lt"/>
              </a:rPr>
              <a:t>Dépenses d’investissement (CapEx)</a:t>
            </a:r>
          </a:p>
          <a:p>
            <a:r>
              <a:rPr lang="fr-FR" sz="2400" b="0" i="0">
                <a:solidFill>
                  <a:srgbClr val="171717"/>
                </a:solidFill>
                <a:latin typeface="+mn-lt"/>
              </a:rPr>
              <a:t>Investissement initial dans l’infrastructure physique.</a:t>
            </a:r>
          </a:p>
          <a:p>
            <a:r>
              <a:rPr lang="fr-FR" sz="2400" spc="-20">
                <a:solidFill>
                  <a:srgbClr val="171717"/>
                </a:solidFill>
                <a:latin typeface="+mn-lt"/>
              </a:rPr>
              <a:t>Les coûts des dépenses d’investissement ont une valeur qui diminue au fil du temps.</a:t>
            </a:r>
          </a:p>
        </p:txBody>
      </p:sp>
      <p:sp>
        <p:nvSpPr>
          <p:cNvPr id="12" name="Text Placeholder 5">
            <a:extLst>
              <a:ext uri="{FF2B5EF4-FFF2-40B4-BE49-F238E27FC236}">
                <a16:creationId xmlns:a16="http://schemas.microsoft.com/office/drawing/2014/main" id="{BB168742-A921-43BB-B052-698DDA956797}"/>
              </a:ext>
            </a:extLst>
          </p:cNvPr>
          <p:cNvSpPr txBox="1">
            <a:spLocks/>
          </p:cNvSpPr>
          <p:nvPr/>
        </p:nvSpPr>
        <p:spPr>
          <a:xfrm>
            <a:off x="418021" y="2534017"/>
            <a:ext cx="11025041" cy="1255728"/>
          </a:xfrm>
          <a:prstGeom prst="rect">
            <a:avLst/>
          </a:prstGeom>
        </p:spPr>
        <p:txBody>
          <a:bodyPr vert="horz" wrap="square" lIns="0" tIns="0" rIns="0" bIns="0" rtlCol="0" anchor="t">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fr-FR" sz="2400" b="1">
                <a:solidFill>
                  <a:srgbClr val="171717"/>
                </a:solidFill>
                <a:latin typeface="+mj-lt"/>
              </a:rPr>
              <a:t>Dépenses de fonctionnement (OpEx)</a:t>
            </a:r>
          </a:p>
          <a:p>
            <a:r>
              <a:rPr lang="fr-FR" sz="2400">
                <a:solidFill>
                  <a:srgbClr val="171717"/>
                </a:solidFill>
                <a:latin typeface="Segoe UI"/>
                <a:cs typeface="Segoe UI Semilight"/>
              </a:rPr>
              <a:t>Achat de produits et des services selon les besoins, avec paiement à l’utilisation </a:t>
            </a:r>
          </a:p>
          <a:p>
            <a:r>
              <a:rPr lang="fr-FR" sz="2400">
                <a:solidFill>
                  <a:srgbClr val="171717"/>
                </a:solidFill>
                <a:latin typeface="Segoe UI"/>
                <a:cs typeface="Segoe UI Semilight"/>
              </a:rPr>
              <a:t>Facturation immédiate</a:t>
            </a:r>
          </a:p>
        </p:txBody>
      </p:sp>
      <p:pic>
        <p:nvPicPr>
          <p:cNvPr id="4" name="Picture 3" descr="Graphique en deux parties montrant un plus grand billet à gauche et plusieurs petits billets à droite.  Cela signifie que les dépenses d’investissement (à gauche) entraînent généralement des dépenses ponctuelles conséquentes. En revanche, les dépenses de fonctionnement (à droite) permettent de réaliser des économies et de nombreuses dépenses moins importantes.">
            <a:extLst>
              <a:ext uri="{FF2B5EF4-FFF2-40B4-BE49-F238E27FC236}">
                <a16:creationId xmlns:a16="http://schemas.microsoft.com/office/drawing/2014/main" id="{5972BCE5-5A45-4B9B-A132-A19D61D70433}"/>
              </a:ext>
            </a:extLst>
          </p:cNvPr>
          <p:cNvPicPr>
            <a:picLocks noChangeAspect="1"/>
          </p:cNvPicPr>
          <p:nvPr/>
        </p:nvPicPr>
        <p:blipFill>
          <a:blip r:embed="rId3"/>
          <a:stretch>
            <a:fillRect/>
          </a:stretch>
        </p:blipFill>
        <p:spPr>
          <a:xfrm>
            <a:off x="1677387" y="3809429"/>
            <a:ext cx="8837225" cy="1826632"/>
          </a:xfrm>
          <a:prstGeom prst="rect">
            <a:avLst/>
          </a:prstGeom>
        </p:spPr>
      </p:pic>
    </p:spTree>
    <p:extLst>
      <p:ext uri="{BB962C8B-B14F-4D97-AF65-F5344CB8AC3E}">
        <p14:creationId xmlns:p14="http://schemas.microsoft.com/office/powerpoint/2010/main" val="32547623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fr-FR"/>
              <a:t>Modèle basé sur la consommation</a:t>
            </a:r>
          </a:p>
        </p:txBody>
      </p:sp>
      <p:sp>
        <p:nvSpPr>
          <p:cNvPr id="3" name="Content Placeholder 2">
            <a:extLst>
              <a:ext uri="{FF2B5EF4-FFF2-40B4-BE49-F238E27FC236}">
                <a16:creationId xmlns:a16="http://schemas.microsoft.com/office/drawing/2014/main" id="{555A1F15-45F6-4B2F-822D-14E80BF966A1}"/>
              </a:ext>
            </a:extLst>
          </p:cNvPr>
          <p:cNvSpPr>
            <a:spLocks noGrp="1"/>
          </p:cNvSpPr>
          <p:nvPr>
            <p:ph sz="quarter" idx="10"/>
          </p:nvPr>
        </p:nvSpPr>
        <p:spPr>
          <a:xfrm>
            <a:off x="418643" y="1388802"/>
            <a:ext cx="10616929" cy="3129062"/>
          </a:xfrm>
        </p:spPr>
        <p:txBody>
          <a:bodyPr/>
          <a:lstStyle/>
          <a:p>
            <a:r>
              <a:rPr lang="fr-FR" i="0">
                <a:solidFill>
                  <a:srgbClr val="171717"/>
                </a:solidFill>
                <a:latin typeface="Segoe UI" panose="020B0502040204020203" pitchFamily="34" charset="0"/>
              </a:rPr>
              <a:t>Les fournisseurs de services cloud opèrent sur un </a:t>
            </a:r>
            <a:r>
              <a:rPr lang="fr-FR" b="0" i="0">
                <a:solidFill>
                  <a:srgbClr val="171717"/>
                </a:solidFill>
                <a:latin typeface="Segoe UI" panose="020B0502040204020203" pitchFamily="34" charset="0"/>
              </a:rPr>
              <a:t>modèle basé sur la consommation</a:t>
            </a:r>
            <a:r>
              <a:rPr lang="fr-FR" i="0">
                <a:solidFill>
                  <a:srgbClr val="171717"/>
                </a:solidFill>
                <a:latin typeface="Segoe UI" panose="020B0502040204020203" pitchFamily="34" charset="0"/>
              </a:rPr>
              <a:t>, ce qui signifie que les utilisateurs finaux ne paient que pour </a:t>
            </a:r>
            <a:br>
              <a:rPr lang="fr-FR" i="0">
                <a:solidFill>
                  <a:srgbClr val="171717"/>
                </a:solidFill>
                <a:latin typeface="Segoe UI" panose="020B0502040204020203" pitchFamily="34" charset="0"/>
              </a:rPr>
            </a:br>
            <a:r>
              <a:rPr lang="fr-FR" i="0">
                <a:solidFill>
                  <a:srgbClr val="171717"/>
                </a:solidFill>
                <a:latin typeface="Segoe UI" panose="020B0502040204020203" pitchFamily="34" charset="0"/>
              </a:rPr>
              <a:t>les ressources qu’ils utilisent.</a:t>
            </a:r>
            <a:r>
              <a:rPr lang="fr-FR" b="0" i="0">
                <a:solidFill>
                  <a:srgbClr val="171717"/>
                </a:solidFill>
                <a:latin typeface="Segoe UI" panose="020B0502040204020203" pitchFamily="34" charset="0"/>
              </a:rPr>
              <a:t> Ils ne paient que ce qu’ils utilisent réellement.</a:t>
            </a:r>
          </a:p>
          <a:p>
            <a:endParaRPr lang="en-US" sz="1000" i="0" dirty="0">
              <a:solidFill>
                <a:srgbClr val="171717"/>
              </a:solidFill>
              <a:effectLst/>
              <a:latin typeface="Segoe UI" panose="020B0502040204020203" pitchFamily="34" charset="0"/>
            </a:endParaRPr>
          </a:p>
          <a:p>
            <a:pPr marL="342900" indent="-342900">
              <a:buFont typeface="Arial" panose="020B0604020202020204" pitchFamily="34" charset="0"/>
              <a:buChar char="•"/>
            </a:pPr>
            <a:r>
              <a:rPr lang="fr-FR">
                <a:solidFill>
                  <a:srgbClr val="171717"/>
                </a:solidFill>
                <a:latin typeface="Segoe UI" panose="020B0502040204020203" pitchFamily="34" charset="0"/>
              </a:rPr>
              <a:t>Amélioration des coûts prévisionnels</a:t>
            </a:r>
          </a:p>
          <a:p>
            <a:pPr marL="342900" indent="-342900">
              <a:buFont typeface="Arial" panose="020B0604020202020204" pitchFamily="34" charset="0"/>
              <a:buChar char="•"/>
            </a:pPr>
            <a:r>
              <a:rPr lang="fr-FR" b="0" i="0">
                <a:solidFill>
                  <a:srgbClr val="171717"/>
                </a:solidFill>
                <a:latin typeface="Segoe UI" panose="020B0502040204020203" pitchFamily="34" charset="0"/>
              </a:rPr>
              <a:t>Prix fournis sur la base des ressources et services individuels</a:t>
            </a:r>
          </a:p>
          <a:p>
            <a:pPr marL="342900" indent="-342900">
              <a:buFont typeface="Arial" panose="020B0604020202020204" pitchFamily="34" charset="0"/>
              <a:buChar char="•"/>
            </a:pPr>
            <a:r>
              <a:rPr lang="fr-FR">
                <a:solidFill>
                  <a:srgbClr val="171717"/>
                </a:solidFill>
                <a:latin typeface="Segoe UI" panose="020B0502040204020203" pitchFamily="34" charset="0"/>
              </a:rPr>
              <a:t>Facturation basée sur l’utilisation réelle</a:t>
            </a:r>
          </a:p>
        </p:txBody>
      </p:sp>
      <p:pic>
        <p:nvPicPr>
          <p:cNvPr id="4" name="Graphic 3" descr="Jauge">
            <a:extLst>
              <a:ext uri="{FF2B5EF4-FFF2-40B4-BE49-F238E27FC236}">
                <a16:creationId xmlns:a16="http://schemas.microsoft.com/office/drawing/2014/main" id="{BF3450F1-8740-4288-8FC0-17BA4189AB5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439872" y="2080548"/>
            <a:ext cx="3019063" cy="3019063"/>
          </a:xfrm>
          <a:prstGeom prst="rect">
            <a:avLst/>
          </a:prstGeom>
        </p:spPr>
      </p:pic>
    </p:spTree>
    <p:extLst>
      <p:ext uri="{BB962C8B-B14F-4D97-AF65-F5344CB8AC3E}">
        <p14:creationId xmlns:p14="http://schemas.microsoft.com/office/powerpoint/2010/main" val="37059681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Services cloud</a:t>
            </a:r>
          </a:p>
        </p:txBody>
      </p:sp>
      <p:pic>
        <p:nvPicPr>
          <p:cNvPr id="3" name="Graphic 2" descr="Serveur">
            <a:extLst>
              <a:ext uri="{FF2B5EF4-FFF2-40B4-BE49-F238E27FC236}">
                <a16:creationId xmlns:a16="http://schemas.microsoft.com/office/drawing/2014/main" id="{144184B0-410A-4022-B5C4-B38B91047B0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091530" y="2692918"/>
            <a:ext cx="1451504" cy="1451504"/>
          </a:xfrm>
          <a:prstGeom prst="rect">
            <a:avLst/>
          </a:prstGeom>
        </p:spPr>
      </p:pic>
    </p:spTree>
    <p:extLst>
      <p:ext uri="{BB962C8B-B14F-4D97-AF65-F5344CB8AC3E}">
        <p14:creationId xmlns:p14="http://schemas.microsoft.com/office/powerpoint/2010/main" val="1476332124"/>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34205-D43F-41C5-9664-6C084D7B0EAE}"/>
              </a:ext>
            </a:extLst>
          </p:cNvPr>
          <p:cNvSpPr>
            <a:spLocks noGrp="1"/>
          </p:cNvSpPr>
          <p:nvPr>
            <p:ph type="title"/>
          </p:nvPr>
        </p:nvSpPr>
        <p:spPr/>
        <p:txBody>
          <a:bodyPr/>
          <a:lstStyle/>
          <a:p>
            <a:r>
              <a:rPr lang="fr-FR"/>
              <a:t>Services cloud - Domaine d’objectif</a:t>
            </a:r>
          </a:p>
        </p:txBody>
      </p:sp>
      <p:sp>
        <p:nvSpPr>
          <p:cNvPr id="3" name="Text Placeholder 2">
            <a:extLst>
              <a:ext uri="{FF2B5EF4-FFF2-40B4-BE49-F238E27FC236}">
                <a16:creationId xmlns:a16="http://schemas.microsoft.com/office/drawing/2014/main" id="{606CE680-64DF-4DE7-82EC-F8B06BEE4A5A}"/>
              </a:ext>
            </a:extLst>
          </p:cNvPr>
          <p:cNvSpPr>
            <a:spLocks noGrp="1"/>
          </p:cNvSpPr>
          <p:nvPr>
            <p:ph sz="quarter" idx="10"/>
          </p:nvPr>
        </p:nvSpPr>
        <p:spPr>
          <a:xfrm>
            <a:off x="419100" y="1417141"/>
            <a:ext cx="11340811" cy="3539430"/>
          </a:xfrm>
        </p:spPr>
        <p:txBody>
          <a:bodyPr/>
          <a:lstStyle/>
          <a:p>
            <a:pPr marL="342900" indent="-342900">
              <a:buFont typeface="Arial" panose="020B0604020202020204" pitchFamily="34" charset="0"/>
              <a:buChar char="•"/>
            </a:pPr>
            <a:r>
              <a:rPr lang="fr-FR">
                <a:latin typeface="+mn-lt"/>
              </a:rPr>
              <a:t>Décrire IaaS (Infrastructure as a Service) </a:t>
            </a:r>
          </a:p>
          <a:p>
            <a:pPr marL="342900" indent="-342900">
              <a:buFont typeface="Arial" panose="020B0604020202020204" pitchFamily="34" charset="0"/>
              <a:buChar char="•"/>
            </a:pPr>
            <a:r>
              <a:rPr lang="fr-FR">
                <a:latin typeface="+mn-lt"/>
              </a:rPr>
              <a:t>Décrire PaaS (Platform as a Service) </a:t>
            </a:r>
          </a:p>
          <a:p>
            <a:pPr marL="342900" indent="-342900">
              <a:buFont typeface="Arial" panose="020B0604020202020204" pitchFamily="34" charset="0"/>
              <a:buChar char="•"/>
            </a:pPr>
            <a:r>
              <a:rPr lang="fr-FR">
                <a:latin typeface="+mn-lt"/>
              </a:rPr>
              <a:t>Décrire SaaS (Software as a Service) </a:t>
            </a:r>
          </a:p>
          <a:p>
            <a:pPr marL="342900" indent="-342900">
              <a:buFont typeface="Arial" panose="020B0604020202020204" pitchFamily="34" charset="0"/>
              <a:buChar char="•"/>
            </a:pPr>
            <a:r>
              <a:rPr lang="fr-FR">
                <a:latin typeface="+mn-lt"/>
              </a:rPr>
              <a:t>Identifier un type de service basé sur un cas d’utilisation</a:t>
            </a:r>
          </a:p>
          <a:p>
            <a:pPr marL="342900" indent="-342900">
              <a:buFont typeface="Arial" panose="020B0604020202020204" pitchFamily="34" charset="0"/>
              <a:buChar char="•"/>
            </a:pPr>
            <a:r>
              <a:rPr lang="fr-FR">
                <a:latin typeface="+mn-lt"/>
              </a:rPr>
              <a:t>Décrire le modèle de responsabilité partagée</a:t>
            </a:r>
          </a:p>
          <a:p>
            <a:pPr marL="342900" indent="-342900">
              <a:buFont typeface="Arial" panose="020B0604020202020204" pitchFamily="34" charset="0"/>
              <a:buChar char="•"/>
            </a:pPr>
            <a:r>
              <a:rPr lang="fr-FR">
                <a:latin typeface="+mn-lt"/>
              </a:rPr>
              <a:t>Définir l’informatique serverless</a:t>
            </a:r>
          </a:p>
          <a:p>
            <a:pPr marL="342900" indent="-342900">
              <a:buFont typeface="Arial" panose="020B0604020202020204" pitchFamily="34" charset="0"/>
              <a:buChar char="•"/>
            </a:pPr>
            <a:endParaRPr lang="en-US" dirty="0">
              <a:latin typeface="+mn-lt"/>
            </a:endParaRPr>
          </a:p>
        </p:txBody>
      </p:sp>
    </p:spTree>
    <p:extLst>
      <p:ext uri="{BB962C8B-B14F-4D97-AF65-F5344CB8AC3E}">
        <p14:creationId xmlns:p14="http://schemas.microsoft.com/office/powerpoint/2010/main" val="2887358141"/>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18643" y="203818"/>
            <a:ext cx="11341268" cy="642840"/>
          </a:xfrm>
        </p:spPr>
        <p:txBody>
          <a:bodyPr>
            <a:normAutofit fontScale="90000"/>
          </a:bodyPr>
          <a:lstStyle/>
          <a:p>
            <a:r>
              <a:rPr lang="fr-FR" sz="3600">
                <a:latin typeface="Segoe UI Semibold (Headings)"/>
              </a:rPr>
              <a:t>IaaS (Infrastructure as a Service)</a:t>
            </a:r>
          </a:p>
        </p:txBody>
      </p:sp>
      <p:sp>
        <p:nvSpPr>
          <p:cNvPr id="6" name="Text Placeholder 5"/>
          <p:cNvSpPr>
            <a:spLocks noGrp="1"/>
          </p:cNvSpPr>
          <p:nvPr>
            <p:ph type="body" sz="quarter" idx="10"/>
          </p:nvPr>
        </p:nvSpPr>
        <p:spPr>
          <a:xfrm>
            <a:off x="418643" y="1421383"/>
            <a:ext cx="11573852" cy="1288565"/>
          </a:xfrm>
        </p:spPr>
        <p:txBody>
          <a:bodyPr>
            <a:noAutofit/>
          </a:bodyPr>
          <a:lstStyle/>
          <a:p>
            <a:r>
              <a:rPr lang="fr-FR" sz="2400">
                <a:latin typeface="+mn-lt"/>
                <a:cs typeface="Segoe UI Semilight" panose="020B0402040204020203" pitchFamily="34" charset="0"/>
              </a:rPr>
              <a:t>Créez une infrastructure informatique sur la base du paiement à l’utilisation en louant des serveurs, des machines virtuelles, du stockage, des réseaux et des systèmes d’exploitation auprès d’un fournisseur cloud.</a:t>
            </a:r>
          </a:p>
        </p:txBody>
      </p:sp>
      <p:pic>
        <p:nvPicPr>
          <p:cNvPr id="7" name="Picture 6">
            <a:extLst>
              <a:ext uri="{FF2B5EF4-FFF2-40B4-BE49-F238E27FC236}">
                <a16:creationId xmlns:a16="http://schemas.microsoft.com/office/drawing/2014/main" id="{DD64FA68-24E0-494E-8502-C2CE51829B2C}"/>
              </a:ext>
            </a:extLst>
          </p:cNvPr>
          <p:cNvPicPr>
            <a:picLocks noChangeAspect="1"/>
          </p:cNvPicPr>
          <p:nvPr/>
        </p:nvPicPr>
        <p:blipFill>
          <a:blip r:embed="rId3"/>
          <a:srcRect/>
          <a:stretch/>
        </p:blipFill>
        <p:spPr>
          <a:xfrm>
            <a:off x="3257436" y="2676186"/>
            <a:ext cx="5402086" cy="3518062"/>
          </a:xfrm>
          <a:prstGeom prst="rect">
            <a:avLst/>
          </a:prstGeom>
        </p:spPr>
      </p:pic>
    </p:spTree>
    <p:extLst>
      <p:ext uri="{BB962C8B-B14F-4D97-AF65-F5344CB8AC3E}">
        <p14:creationId xmlns:p14="http://schemas.microsoft.com/office/powerpoint/2010/main" val="1320164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normAutofit fontScale="90000"/>
          </a:bodyPr>
          <a:lstStyle/>
          <a:p>
            <a:r>
              <a:rPr lang="fr-FR" sz="3600">
                <a:latin typeface="Segoe UI Semibold (Headings)"/>
              </a:rPr>
              <a:t>PaaS (Platform as a Service)</a:t>
            </a:r>
          </a:p>
        </p:txBody>
      </p:sp>
      <p:sp>
        <p:nvSpPr>
          <p:cNvPr id="6" name="Text Placeholder 5"/>
          <p:cNvSpPr>
            <a:spLocks noGrp="1"/>
          </p:cNvSpPr>
          <p:nvPr>
            <p:ph type="body" sz="quarter" idx="10"/>
          </p:nvPr>
        </p:nvSpPr>
        <p:spPr>
          <a:xfrm>
            <a:off x="418643" y="1214843"/>
            <a:ext cx="11341268" cy="1316273"/>
          </a:xfrm>
        </p:spPr>
        <p:txBody>
          <a:bodyPr>
            <a:normAutofit/>
          </a:bodyPr>
          <a:lstStyle/>
          <a:p>
            <a:r>
              <a:rPr lang="fr-FR" sz="2400">
                <a:latin typeface="+mn-lt"/>
                <a:cs typeface="Segoe UI Semilight" panose="020B0402040204020203" pitchFamily="34" charset="0"/>
              </a:rPr>
              <a:t>Fournit un environnement pour créer, tester et déployer des applications logicielles, </a:t>
            </a:r>
            <a:br>
              <a:rPr lang="fr-FR" sz="2400">
                <a:latin typeface="+mn-lt"/>
                <a:cs typeface="Segoe UI Semilight" panose="020B0402040204020203" pitchFamily="34" charset="0"/>
              </a:rPr>
            </a:br>
            <a:r>
              <a:rPr lang="fr-FR" sz="2400">
                <a:latin typeface="+mn-lt"/>
                <a:cs typeface="Segoe UI Semilight" panose="020B0402040204020203" pitchFamily="34" charset="0"/>
              </a:rPr>
              <a:t>sans se concentrer sur la gestion de l’infrastructure sous-jacente.</a:t>
            </a:r>
          </a:p>
        </p:txBody>
      </p:sp>
      <p:pic>
        <p:nvPicPr>
          <p:cNvPr id="5" name="Picture 4">
            <a:extLst>
              <a:ext uri="{FF2B5EF4-FFF2-40B4-BE49-F238E27FC236}">
                <a16:creationId xmlns:a16="http://schemas.microsoft.com/office/drawing/2014/main" id="{8DF952CF-0589-47CE-A4A0-74D9E2AAA079}"/>
              </a:ext>
            </a:extLst>
          </p:cNvPr>
          <p:cNvPicPr>
            <a:picLocks noChangeAspect="1"/>
          </p:cNvPicPr>
          <p:nvPr/>
        </p:nvPicPr>
        <p:blipFill>
          <a:blip r:embed="rId3"/>
          <a:srcRect/>
          <a:stretch/>
        </p:blipFill>
        <p:spPr>
          <a:xfrm>
            <a:off x="1972256" y="2253986"/>
            <a:ext cx="7900685" cy="3252865"/>
          </a:xfrm>
          <a:prstGeom prst="rect">
            <a:avLst/>
          </a:prstGeom>
        </p:spPr>
      </p:pic>
    </p:spTree>
    <p:extLst>
      <p:ext uri="{BB962C8B-B14F-4D97-AF65-F5344CB8AC3E}">
        <p14:creationId xmlns:p14="http://schemas.microsoft.com/office/powerpoint/2010/main" val="12712523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latin typeface="Segoe UI Semibold (Headings)"/>
              </a:rPr>
              <a:t>Résumé du module</a:t>
            </a:r>
          </a:p>
        </p:txBody>
      </p:sp>
      <p:pic>
        <p:nvPicPr>
          <p:cNvPr id="5" name="Graphic 4" descr="Phylactère">
            <a:extLst>
              <a:ext uri="{FF2B5EF4-FFF2-40B4-BE49-F238E27FC236}">
                <a16:creationId xmlns:a16="http://schemas.microsoft.com/office/drawing/2014/main" id="{9F4A4F23-E9C8-491E-B17A-8895B3DE174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142376" y="2771192"/>
            <a:ext cx="1315616" cy="1315616"/>
          </a:xfrm>
          <a:prstGeom prst="rect">
            <a:avLst/>
          </a:prstGeom>
        </p:spPr>
      </p:pic>
    </p:spTree>
    <p:extLst>
      <p:ext uri="{BB962C8B-B14F-4D97-AF65-F5344CB8AC3E}">
        <p14:creationId xmlns:p14="http://schemas.microsoft.com/office/powerpoint/2010/main" val="3432736943"/>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18643" y="279124"/>
            <a:ext cx="11341268" cy="680196"/>
          </a:xfrm>
        </p:spPr>
        <p:txBody>
          <a:bodyPr>
            <a:normAutofit/>
          </a:bodyPr>
          <a:lstStyle/>
          <a:p>
            <a:r>
              <a:rPr lang="fr-FR">
                <a:latin typeface="Segoe UI Semibold (Headings)"/>
              </a:rPr>
              <a:t>SaaS (Software as a Service)</a:t>
            </a:r>
          </a:p>
        </p:txBody>
      </p:sp>
      <p:sp>
        <p:nvSpPr>
          <p:cNvPr id="6" name="Text Placeholder 5"/>
          <p:cNvSpPr>
            <a:spLocks noGrp="1"/>
          </p:cNvSpPr>
          <p:nvPr>
            <p:ph sz="quarter" idx="10"/>
          </p:nvPr>
        </p:nvSpPr>
        <p:spPr>
          <a:xfrm>
            <a:off x="418643" y="1027399"/>
            <a:ext cx="11340811" cy="876925"/>
          </a:xfrm>
        </p:spPr>
        <p:txBody>
          <a:bodyPr>
            <a:noAutofit/>
          </a:bodyPr>
          <a:lstStyle/>
          <a:p>
            <a:pPr marL="0" indent="0">
              <a:buNone/>
            </a:pPr>
            <a:r>
              <a:rPr lang="fr-FR">
                <a:latin typeface="+mn-lt"/>
                <a:cs typeface="Segoe UI Semilight" panose="020B0402040204020203" pitchFamily="34" charset="0"/>
              </a:rPr>
              <a:t>Les utilisateurs se connectent aux applications cloud et les utilisent sur Internet : </a:t>
            </a:r>
            <a:br>
              <a:rPr lang="fr-FR">
                <a:latin typeface="+mn-lt"/>
                <a:cs typeface="Segoe UI Semilight" panose="020B0402040204020203" pitchFamily="34" charset="0"/>
              </a:rPr>
            </a:br>
            <a:r>
              <a:rPr lang="fr-FR">
                <a:latin typeface="+mn-lt"/>
                <a:cs typeface="Segoe UI Semilight" panose="020B0402040204020203" pitchFamily="34" charset="0"/>
              </a:rPr>
              <a:t>par exemple, Microsoft Office 365, la messagerie électronique et les calendriers.</a:t>
            </a:r>
          </a:p>
        </p:txBody>
      </p:sp>
      <p:pic>
        <p:nvPicPr>
          <p:cNvPr id="7" name="Picture 6">
            <a:extLst>
              <a:ext uri="{FF2B5EF4-FFF2-40B4-BE49-F238E27FC236}">
                <a16:creationId xmlns:a16="http://schemas.microsoft.com/office/drawing/2014/main" id="{00939028-6DF1-439A-89A3-7BE24704D737}"/>
              </a:ext>
            </a:extLst>
          </p:cNvPr>
          <p:cNvPicPr>
            <a:picLocks noChangeAspect="1"/>
          </p:cNvPicPr>
          <p:nvPr/>
        </p:nvPicPr>
        <p:blipFill>
          <a:blip r:embed="rId3"/>
          <a:srcRect/>
          <a:stretch/>
        </p:blipFill>
        <p:spPr>
          <a:xfrm>
            <a:off x="1165946" y="2261835"/>
            <a:ext cx="9846203" cy="3962868"/>
          </a:xfrm>
          <a:prstGeom prst="rect">
            <a:avLst/>
          </a:prstGeom>
        </p:spPr>
      </p:pic>
    </p:spTree>
    <p:extLst>
      <p:ext uri="{BB962C8B-B14F-4D97-AF65-F5344CB8AC3E}">
        <p14:creationId xmlns:p14="http://schemas.microsoft.com/office/powerpoint/2010/main" val="1792972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fr-FR"/>
              <a:t>Comparaison de services cloud</a:t>
            </a:r>
          </a:p>
        </p:txBody>
      </p:sp>
      <p:grpSp>
        <p:nvGrpSpPr>
          <p:cNvPr id="51" name="Group 50">
            <a:extLst>
              <a:ext uri="{FF2B5EF4-FFF2-40B4-BE49-F238E27FC236}">
                <a16:creationId xmlns:a16="http://schemas.microsoft.com/office/drawing/2014/main" id="{8845793D-918B-44DB-B9C7-A24048571F3E}"/>
              </a:ext>
              <a:ext uri="{C183D7F6-B498-43B3-948B-1728B52AA6E4}">
                <adec:decorative xmlns:adec="http://schemas.microsoft.com/office/drawing/2017/decorative" val="1"/>
              </a:ext>
            </a:extLst>
          </p:cNvPr>
          <p:cNvGrpSpPr/>
          <p:nvPr/>
        </p:nvGrpSpPr>
        <p:grpSpPr>
          <a:xfrm>
            <a:off x="295684" y="1457323"/>
            <a:ext cx="3629278" cy="2716829"/>
            <a:chOff x="295684" y="1457323"/>
            <a:chExt cx="3629278" cy="2716829"/>
          </a:xfrm>
        </p:grpSpPr>
        <p:sp>
          <p:nvSpPr>
            <p:cNvPr id="47" name="Text Placeholder 14">
              <a:extLst>
                <a:ext uri="{FF2B5EF4-FFF2-40B4-BE49-F238E27FC236}">
                  <a16:creationId xmlns:a16="http://schemas.microsoft.com/office/drawing/2014/main" id="{C66AEADA-E041-496E-BCD0-86C1C563E2F3}"/>
                </a:ext>
              </a:extLst>
            </p:cNvPr>
            <p:cNvSpPr txBox="1">
              <a:spLocks/>
            </p:cNvSpPr>
            <p:nvPr/>
          </p:nvSpPr>
          <p:spPr>
            <a:xfrm>
              <a:off x="295684" y="3220315"/>
              <a:ext cx="3618381" cy="953837"/>
            </a:xfrm>
            <a:prstGeom prst="rect">
              <a:avLst/>
            </a:prstGeom>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fr-FR" sz="2400">
                  <a:latin typeface="+mn-lt"/>
                </a:rPr>
                <a:t>Vous configurez et gérez le matériel de votre application.</a:t>
              </a:r>
            </a:p>
          </p:txBody>
        </p:sp>
        <p:sp>
          <p:nvSpPr>
            <p:cNvPr id="49" name="Text Placeholder 10">
              <a:extLst>
                <a:ext uri="{FF2B5EF4-FFF2-40B4-BE49-F238E27FC236}">
                  <a16:creationId xmlns:a16="http://schemas.microsoft.com/office/drawing/2014/main" id="{8957A083-EE7B-48E6-8B51-77B6092F5F0A}"/>
                </a:ext>
              </a:extLst>
            </p:cNvPr>
            <p:cNvSpPr txBox="1">
              <a:spLocks/>
            </p:cNvSpPr>
            <p:nvPr/>
          </p:nvSpPr>
          <p:spPr>
            <a:xfrm>
              <a:off x="295684" y="1457323"/>
              <a:ext cx="3629278" cy="680197"/>
            </a:xfrm>
            <a:prstGeom prst="rect">
              <a:avLst/>
            </a:prstGeom>
            <a:solidFill>
              <a:srgbClr val="243A5E"/>
            </a:solidFill>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lgn="ctr"/>
              <a:r>
                <a:rPr lang="fr-FR" sz="3200">
                  <a:solidFill>
                    <a:schemeClr val="bg1"/>
                  </a:solidFill>
                </a:rPr>
                <a:t>IaaS</a:t>
              </a:r>
            </a:p>
          </p:txBody>
        </p:sp>
        <p:sp>
          <p:nvSpPr>
            <p:cNvPr id="50" name="Text Placeholder 1">
              <a:extLst>
                <a:ext uri="{FF2B5EF4-FFF2-40B4-BE49-F238E27FC236}">
                  <a16:creationId xmlns:a16="http://schemas.microsoft.com/office/drawing/2014/main" id="{47761BD0-BC47-4149-93D4-75BA13A70AA6}"/>
                </a:ext>
              </a:extLst>
            </p:cNvPr>
            <p:cNvSpPr txBox="1">
              <a:spLocks/>
            </p:cNvSpPr>
            <p:nvPr/>
          </p:nvSpPr>
          <p:spPr>
            <a:xfrm>
              <a:off x="295684" y="2285654"/>
              <a:ext cx="3618381" cy="772743"/>
            </a:xfrm>
            <a:prstGeom prst="rect">
              <a:avLst/>
            </a:prstGeom>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fr-FR" sz="2400">
                  <a:latin typeface="+mn-lt"/>
                </a:rPr>
                <a:t>Le service cloud le plus flexible.</a:t>
              </a:r>
            </a:p>
          </p:txBody>
        </p:sp>
      </p:grpSp>
      <p:grpSp>
        <p:nvGrpSpPr>
          <p:cNvPr id="52" name="Group 51">
            <a:extLst>
              <a:ext uri="{FF2B5EF4-FFF2-40B4-BE49-F238E27FC236}">
                <a16:creationId xmlns:a16="http://schemas.microsoft.com/office/drawing/2014/main" id="{A2B8088D-ED0F-4044-8D00-71071CB1AFC3}"/>
              </a:ext>
              <a:ext uri="{C183D7F6-B498-43B3-948B-1728B52AA6E4}">
                <adec:decorative xmlns:adec="http://schemas.microsoft.com/office/drawing/2017/decorative" val="1"/>
              </a:ext>
            </a:extLst>
          </p:cNvPr>
          <p:cNvGrpSpPr/>
          <p:nvPr/>
        </p:nvGrpSpPr>
        <p:grpSpPr>
          <a:xfrm>
            <a:off x="4159182" y="1457323"/>
            <a:ext cx="3629278" cy="2939795"/>
            <a:chOff x="4249061" y="1457323"/>
            <a:chExt cx="3629278" cy="2939795"/>
          </a:xfrm>
        </p:grpSpPr>
        <p:sp>
          <p:nvSpPr>
            <p:cNvPr id="43" name="Text Placeholder 11">
              <a:extLst>
                <a:ext uri="{FF2B5EF4-FFF2-40B4-BE49-F238E27FC236}">
                  <a16:creationId xmlns:a16="http://schemas.microsoft.com/office/drawing/2014/main" id="{689B627A-0441-4103-912B-FB29C5CA96D4}"/>
                </a:ext>
              </a:extLst>
            </p:cNvPr>
            <p:cNvSpPr txBox="1">
              <a:spLocks/>
            </p:cNvSpPr>
            <p:nvPr/>
          </p:nvSpPr>
          <p:spPr>
            <a:xfrm>
              <a:off x="4249061" y="1457323"/>
              <a:ext cx="3629278" cy="680197"/>
            </a:xfrm>
            <a:prstGeom prst="rect">
              <a:avLst/>
            </a:prstGeom>
            <a:solidFill>
              <a:srgbClr val="243A5E"/>
            </a:solidFill>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lgn="ctr"/>
              <a:r>
                <a:rPr lang="fr-FR" sz="3200">
                  <a:solidFill>
                    <a:schemeClr val="bg1"/>
                  </a:solidFill>
                </a:rPr>
                <a:t>PaaS</a:t>
              </a:r>
            </a:p>
          </p:txBody>
        </p:sp>
        <p:sp>
          <p:nvSpPr>
            <p:cNvPr id="45" name="Text Placeholder 5">
              <a:extLst>
                <a:ext uri="{FF2B5EF4-FFF2-40B4-BE49-F238E27FC236}">
                  <a16:creationId xmlns:a16="http://schemas.microsoft.com/office/drawing/2014/main" id="{42E6EC0F-52E0-4D89-BF38-F3851F481133}"/>
                </a:ext>
              </a:extLst>
            </p:cNvPr>
            <p:cNvSpPr txBox="1">
              <a:spLocks/>
            </p:cNvSpPr>
            <p:nvPr/>
          </p:nvSpPr>
          <p:spPr>
            <a:xfrm>
              <a:off x="4249061" y="2285653"/>
              <a:ext cx="3607487" cy="772743"/>
            </a:xfrm>
            <a:prstGeom prst="rect">
              <a:avLst/>
            </a:prstGeom>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fr-FR" sz="2400">
                  <a:latin typeface="+mn-lt"/>
                </a:rPr>
                <a:t>Permet de se concentrer sur le développement </a:t>
              </a:r>
              <a:br>
                <a:rPr lang="fr-FR" sz="2400">
                  <a:latin typeface="+mn-lt"/>
                </a:rPr>
              </a:br>
              <a:r>
                <a:rPr lang="fr-FR" sz="2400">
                  <a:latin typeface="+mn-lt"/>
                </a:rPr>
                <a:t>des applications.</a:t>
              </a:r>
            </a:p>
          </p:txBody>
        </p:sp>
        <p:sp>
          <p:nvSpPr>
            <p:cNvPr id="46" name="Text Placeholder 15">
              <a:extLst>
                <a:ext uri="{FF2B5EF4-FFF2-40B4-BE49-F238E27FC236}">
                  <a16:creationId xmlns:a16="http://schemas.microsoft.com/office/drawing/2014/main" id="{F85FEC0E-C3FA-4DAF-9421-A874D138851C}"/>
                </a:ext>
              </a:extLst>
            </p:cNvPr>
            <p:cNvSpPr txBox="1">
              <a:spLocks/>
            </p:cNvSpPr>
            <p:nvPr/>
          </p:nvSpPr>
          <p:spPr>
            <a:xfrm>
              <a:off x="4249061" y="3624375"/>
              <a:ext cx="3607487" cy="772743"/>
            </a:xfrm>
            <a:prstGeom prst="rect">
              <a:avLst/>
            </a:prstGeom>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fr-FR" sz="2400">
                  <a:latin typeface="+mn-lt"/>
                </a:rPr>
                <a:t>La gestion de la plateforme est assurée par le fournisseur de cloud.</a:t>
              </a:r>
            </a:p>
          </p:txBody>
        </p:sp>
      </p:grpSp>
      <p:grpSp>
        <p:nvGrpSpPr>
          <p:cNvPr id="53" name="Group 52">
            <a:extLst>
              <a:ext uri="{FF2B5EF4-FFF2-40B4-BE49-F238E27FC236}">
                <a16:creationId xmlns:a16="http://schemas.microsoft.com/office/drawing/2014/main" id="{BD890FE1-7D7B-44AC-9CF2-CC22F3FA9C7D}"/>
              </a:ext>
              <a:ext uri="{C183D7F6-B498-43B3-948B-1728B52AA6E4}">
                <adec:decorative xmlns:adec="http://schemas.microsoft.com/office/drawing/2017/decorative" val="1"/>
              </a:ext>
            </a:extLst>
          </p:cNvPr>
          <p:cNvGrpSpPr/>
          <p:nvPr/>
        </p:nvGrpSpPr>
        <p:grpSpPr>
          <a:xfrm>
            <a:off x="8022680" y="1457323"/>
            <a:ext cx="3737231" cy="2931972"/>
            <a:chOff x="8022680" y="1457323"/>
            <a:chExt cx="3737231" cy="2931972"/>
          </a:xfrm>
        </p:grpSpPr>
        <p:sp>
          <p:nvSpPr>
            <p:cNvPr id="42" name="Text Placeholder 13">
              <a:extLst>
                <a:ext uri="{FF2B5EF4-FFF2-40B4-BE49-F238E27FC236}">
                  <a16:creationId xmlns:a16="http://schemas.microsoft.com/office/drawing/2014/main" id="{7C557D7A-78E8-4174-A562-11B71A143F15}"/>
                </a:ext>
              </a:extLst>
            </p:cNvPr>
            <p:cNvSpPr txBox="1">
              <a:spLocks/>
            </p:cNvSpPr>
            <p:nvPr/>
          </p:nvSpPr>
          <p:spPr>
            <a:xfrm>
              <a:off x="8022680" y="2285653"/>
              <a:ext cx="3607487" cy="772743"/>
            </a:xfrm>
            <a:prstGeom prst="rect">
              <a:avLst/>
            </a:prstGeom>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fr-FR" sz="2400">
                  <a:latin typeface="+mn-lt"/>
                </a:rPr>
                <a:t>Modèle de tarification </a:t>
              </a:r>
              <a:br>
                <a:rPr lang="fr-FR" sz="2400">
                  <a:latin typeface="+mn-lt"/>
                </a:rPr>
              </a:br>
              <a:r>
                <a:rPr lang="fr-FR" sz="2400">
                  <a:latin typeface="+mn-lt"/>
                </a:rPr>
                <a:t>sur la base du paiement </a:t>
              </a:r>
              <a:br>
                <a:rPr lang="fr-FR" sz="2400">
                  <a:latin typeface="+mn-lt"/>
                </a:rPr>
              </a:br>
              <a:r>
                <a:rPr lang="fr-FR" sz="2400">
                  <a:latin typeface="+mn-lt"/>
                </a:rPr>
                <a:t>à l’utilisation.</a:t>
              </a:r>
            </a:p>
          </p:txBody>
        </p:sp>
        <p:sp>
          <p:nvSpPr>
            <p:cNvPr id="44" name="Text Placeholder 12">
              <a:extLst>
                <a:ext uri="{FF2B5EF4-FFF2-40B4-BE49-F238E27FC236}">
                  <a16:creationId xmlns:a16="http://schemas.microsoft.com/office/drawing/2014/main" id="{7C8557EF-5481-4F1C-A1B4-87230D6C6780}"/>
                </a:ext>
              </a:extLst>
            </p:cNvPr>
            <p:cNvSpPr txBox="1">
              <a:spLocks/>
            </p:cNvSpPr>
            <p:nvPr/>
          </p:nvSpPr>
          <p:spPr>
            <a:xfrm>
              <a:off x="8022680" y="1457323"/>
              <a:ext cx="3629278" cy="680197"/>
            </a:xfrm>
            <a:prstGeom prst="rect">
              <a:avLst/>
            </a:prstGeom>
            <a:solidFill>
              <a:srgbClr val="243A5E"/>
            </a:solidFill>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lgn="ctr"/>
              <a:r>
                <a:rPr lang="fr-FR" sz="3200">
                  <a:solidFill>
                    <a:schemeClr val="bg1"/>
                  </a:solidFill>
                </a:rPr>
                <a:t>SaaS</a:t>
              </a:r>
            </a:p>
          </p:txBody>
        </p:sp>
        <p:sp>
          <p:nvSpPr>
            <p:cNvPr id="48" name="Text Placeholder 17">
              <a:extLst>
                <a:ext uri="{FF2B5EF4-FFF2-40B4-BE49-F238E27FC236}">
                  <a16:creationId xmlns:a16="http://schemas.microsoft.com/office/drawing/2014/main" id="{F82AFDF1-E1AB-4A33-B642-84AD2681FF16}"/>
                </a:ext>
              </a:extLst>
            </p:cNvPr>
            <p:cNvSpPr txBox="1">
              <a:spLocks/>
            </p:cNvSpPr>
            <p:nvPr/>
          </p:nvSpPr>
          <p:spPr>
            <a:xfrm>
              <a:off x="8022680" y="3616552"/>
              <a:ext cx="3737231" cy="772743"/>
            </a:xfrm>
            <a:prstGeom prst="rect">
              <a:avLst/>
            </a:prstGeom>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fr-FR" sz="2400">
                  <a:latin typeface="+mn-lt"/>
                </a:rPr>
                <a:t>Les utilisateurs achètent le logiciel qu’ils utilisent selon un modèle d’abonnement.</a:t>
              </a:r>
            </a:p>
          </p:txBody>
        </p:sp>
      </p:grpSp>
    </p:spTree>
    <p:extLst>
      <p:ext uri="{BB962C8B-B14F-4D97-AF65-F5344CB8AC3E}">
        <p14:creationId xmlns:p14="http://schemas.microsoft.com/office/powerpoint/2010/main" val="2868144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25366" y="268380"/>
            <a:ext cx="11341268" cy="680196"/>
          </a:xfrm>
        </p:spPr>
        <p:txBody>
          <a:bodyPr/>
          <a:lstStyle/>
          <a:p>
            <a:r>
              <a:rPr lang="fr-FR"/>
              <a:t>Modèle de responsabilité partagée</a:t>
            </a:r>
          </a:p>
        </p:txBody>
      </p:sp>
      <p:grpSp>
        <p:nvGrpSpPr>
          <p:cNvPr id="2" name="Group 1" descr="Local, IaaS, PaaS et SaaS s’affichent respectivement, de la gestion par le client à la gestion par le fournisseur de cloud. ">
            <a:extLst>
              <a:ext uri="{FF2B5EF4-FFF2-40B4-BE49-F238E27FC236}">
                <a16:creationId xmlns:a16="http://schemas.microsoft.com/office/drawing/2014/main" id="{5266B92E-7DB0-4B65-8A91-73858C2878A2}"/>
              </a:ext>
            </a:extLst>
          </p:cNvPr>
          <p:cNvGrpSpPr/>
          <p:nvPr/>
        </p:nvGrpSpPr>
        <p:grpSpPr>
          <a:xfrm>
            <a:off x="880153" y="954010"/>
            <a:ext cx="10431694" cy="4560250"/>
            <a:chOff x="1029060" y="1244462"/>
            <a:chExt cx="10978618" cy="4902338"/>
          </a:xfrm>
        </p:grpSpPr>
        <p:sp>
          <p:nvSpPr>
            <p:cNvPr id="49" name="Rectangle 48">
              <a:extLst>
                <a:ext uri="{FF2B5EF4-FFF2-40B4-BE49-F238E27FC236}">
                  <a16:creationId xmlns:a16="http://schemas.microsoft.com/office/drawing/2014/main" id="{CD51338E-8FFB-46D8-B933-90F1F12AE8EC}"/>
                </a:ext>
              </a:extLst>
            </p:cNvPr>
            <p:cNvSpPr/>
            <p:nvPr/>
          </p:nvSpPr>
          <p:spPr>
            <a:xfrm>
              <a:off x="1248036" y="1494810"/>
              <a:ext cx="1866772" cy="640080"/>
            </a:xfrm>
            <a:prstGeom prst="rect">
              <a:avLst/>
            </a:prstGeom>
            <a:noFill/>
            <a:ln w="9525" cap="flat" cmpd="sng" algn="ctr">
              <a:noFill/>
              <a:prstDash val="solid"/>
            </a:ln>
            <a:effectLst/>
          </p:spPr>
          <p:txBody>
            <a:bodyPr lIns="0" tIns="0" r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1218836" fontAlgn="base">
                <a:spcAft>
                  <a:spcPct val="0"/>
                </a:spcAft>
                <a:defRPr/>
              </a:pPr>
              <a:r>
                <a:rPr lang="fr-FR" sz="2000" b="1">
                  <a:solidFill>
                    <a:schemeClr val="tx1">
                      <a:alpha val="99000"/>
                    </a:schemeClr>
                  </a:solidFill>
                  <a:ea typeface="Kozuka Gothic Pro R" pitchFamily="34" charset="-128"/>
                </a:rPr>
                <a:t>Local</a:t>
              </a:r>
            </a:p>
            <a:p>
              <a:pPr marL="0" lvl="1" algn="ctr" defTabSz="1218836" fontAlgn="base">
                <a:spcAft>
                  <a:spcPct val="0"/>
                </a:spcAft>
                <a:defRPr/>
              </a:pPr>
              <a:r>
                <a:rPr lang="fr-FR" sz="1600" b="1">
                  <a:solidFill>
                    <a:schemeClr val="tx1">
                      <a:alpha val="99000"/>
                    </a:schemeClr>
                  </a:solidFill>
                  <a:ea typeface="Kozuka Gothic Pro R" pitchFamily="34" charset="-128"/>
                </a:rPr>
                <a:t>(cloud privé)</a:t>
              </a:r>
            </a:p>
          </p:txBody>
        </p:sp>
        <p:sp>
          <p:nvSpPr>
            <p:cNvPr id="50" name="Rectangle 49">
              <a:extLst>
                <a:ext uri="{FF2B5EF4-FFF2-40B4-BE49-F238E27FC236}">
                  <a16:creationId xmlns:a16="http://schemas.microsoft.com/office/drawing/2014/main" id="{40CBD8E4-CCD7-48B3-9526-5B5123F9CD5C}"/>
                </a:ext>
              </a:extLst>
            </p:cNvPr>
            <p:cNvSpPr/>
            <p:nvPr/>
          </p:nvSpPr>
          <p:spPr>
            <a:xfrm>
              <a:off x="1337759" y="5048331"/>
              <a:ext cx="1638241" cy="381000"/>
            </a:xfrm>
            <a:prstGeom prst="rect">
              <a:avLst/>
            </a:prstGeom>
            <a:solidFill>
              <a:srgbClr val="008575"/>
            </a:solidFill>
            <a:ln w="9525" cap="flat" cmpd="sng" algn="ctr">
              <a:solidFill>
                <a:srgbClr val="FFC000">
                  <a:shade val="95000"/>
                  <a:satMod val="105000"/>
                </a:srgbClr>
              </a:solidFill>
              <a:prstDash val="solid"/>
            </a:ln>
            <a:effectLst/>
          </p:spPr>
          <p:txBody>
            <a:bodyPr tIns="9144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1218936" rtl="0" eaLnBrk="1" fontAlgn="auto" latinLnBrk="0" hangingPunct="1">
                <a:lnSpc>
                  <a:spcPct val="100000"/>
                </a:lnSpc>
                <a:spcBef>
                  <a:spcPts val="0"/>
                </a:spcBef>
                <a:spcAft>
                  <a:spcPts val="0"/>
                </a:spcAft>
                <a:buClrTx/>
                <a:buSzTx/>
                <a:buFontTx/>
                <a:buNone/>
                <a:tabLst/>
                <a:defRPr/>
              </a:pPr>
              <a:r>
                <a:rPr kumimoji="0" lang="fr-FR" sz="1200" b="0" i="0" u="none" strike="noStrike" cap="none" normalizeH="0" baseline="0" noProof="0">
                  <a:ln>
                    <a:noFill/>
                  </a:ln>
                  <a:solidFill>
                    <a:srgbClr val="FFFFFF">
                      <a:alpha val="99000"/>
                    </a:srgbClr>
                  </a:solidFill>
                  <a:uLnTx/>
                  <a:uFillTx/>
                  <a:ea typeface="Segoe UI" pitchFamily="34" charset="0"/>
                  <a:cs typeface="Segoe UI" pitchFamily="34" charset="0"/>
                </a:rPr>
                <a:t>Réseau</a:t>
              </a:r>
            </a:p>
          </p:txBody>
        </p:sp>
        <p:sp>
          <p:nvSpPr>
            <p:cNvPr id="51" name="Rectangle 50">
              <a:extLst>
                <a:ext uri="{FF2B5EF4-FFF2-40B4-BE49-F238E27FC236}">
                  <a16:creationId xmlns:a16="http://schemas.microsoft.com/office/drawing/2014/main" id="{C1054B8F-E779-4E91-9090-31A25752021A}"/>
                </a:ext>
              </a:extLst>
            </p:cNvPr>
            <p:cNvSpPr/>
            <p:nvPr/>
          </p:nvSpPr>
          <p:spPr>
            <a:xfrm>
              <a:off x="1337759" y="4593512"/>
              <a:ext cx="1638241" cy="381000"/>
            </a:xfrm>
            <a:prstGeom prst="rect">
              <a:avLst/>
            </a:prstGeom>
            <a:solidFill>
              <a:srgbClr val="008575"/>
            </a:solidFill>
            <a:ln w="9525" cap="flat" cmpd="sng" algn="ctr">
              <a:solidFill>
                <a:srgbClr val="FFC000">
                  <a:shade val="95000"/>
                  <a:satMod val="105000"/>
                </a:srgbClr>
              </a:solidFill>
              <a:prstDash val="solid"/>
            </a:ln>
            <a:effectLst/>
          </p:spPr>
          <p:txBody>
            <a:bodyPr tIns="9144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1218936" rtl="0" eaLnBrk="1" fontAlgn="auto" latinLnBrk="0" hangingPunct="1">
                <a:lnSpc>
                  <a:spcPct val="100000"/>
                </a:lnSpc>
                <a:spcBef>
                  <a:spcPts val="0"/>
                </a:spcBef>
                <a:spcAft>
                  <a:spcPts val="0"/>
                </a:spcAft>
                <a:buClrTx/>
                <a:buSzTx/>
                <a:buFontTx/>
                <a:buNone/>
                <a:tabLst/>
                <a:defRPr/>
              </a:pPr>
              <a:r>
                <a:rPr kumimoji="0" lang="fr-FR" sz="1200" b="0" i="0" u="none" strike="noStrike" cap="none" normalizeH="0" baseline="0" noProof="0">
                  <a:ln>
                    <a:noFill/>
                  </a:ln>
                  <a:solidFill>
                    <a:srgbClr val="FFFFFF">
                      <a:alpha val="99000"/>
                    </a:srgbClr>
                  </a:solidFill>
                  <a:uLnTx/>
                  <a:uFillTx/>
                  <a:ea typeface="Segoe UI" pitchFamily="34" charset="0"/>
                  <a:cs typeface="Segoe UI" pitchFamily="34" charset="0"/>
                </a:rPr>
                <a:t>Calcul</a:t>
              </a:r>
            </a:p>
          </p:txBody>
        </p:sp>
        <p:sp>
          <p:nvSpPr>
            <p:cNvPr id="52" name="Rectangle 51">
              <a:extLst>
                <a:ext uri="{FF2B5EF4-FFF2-40B4-BE49-F238E27FC236}">
                  <a16:creationId xmlns:a16="http://schemas.microsoft.com/office/drawing/2014/main" id="{BA941446-11D6-43C7-8E95-2C69C7DE7FC1}"/>
                </a:ext>
              </a:extLst>
            </p:cNvPr>
            <p:cNvSpPr/>
            <p:nvPr/>
          </p:nvSpPr>
          <p:spPr>
            <a:xfrm>
              <a:off x="1337759" y="5503148"/>
              <a:ext cx="1638241" cy="381000"/>
            </a:xfrm>
            <a:prstGeom prst="rect">
              <a:avLst/>
            </a:prstGeom>
            <a:solidFill>
              <a:srgbClr val="008575"/>
            </a:solidFill>
            <a:ln w="9525" cap="flat" cmpd="sng" algn="ctr">
              <a:solidFill>
                <a:srgbClr val="FFC000">
                  <a:shade val="95000"/>
                  <a:satMod val="105000"/>
                </a:srgbClr>
              </a:solidFill>
              <a:prstDash val="solid"/>
            </a:ln>
            <a:effectLst/>
          </p:spPr>
          <p:txBody>
            <a:bodyPr tIns="9144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1218936" rtl="0" eaLnBrk="1" fontAlgn="auto" latinLnBrk="0" hangingPunct="1">
                <a:lnSpc>
                  <a:spcPct val="100000"/>
                </a:lnSpc>
                <a:spcBef>
                  <a:spcPts val="0"/>
                </a:spcBef>
                <a:spcAft>
                  <a:spcPts val="0"/>
                </a:spcAft>
                <a:buClrTx/>
                <a:buSzTx/>
                <a:buFontTx/>
                <a:buNone/>
                <a:tabLst/>
                <a:defRPr/>
              </a:pPr>
              <a:r>
                <a:rPr kumimoji="0" lang="fr-FR" sz="1200" b="0" i="0" u="none" strike="noStrike" cap="none" normalizeH="0" baseline="0" noProof="0">
                  <a:ln>
                    <a:noFill/>
                  </a:ln>
                  <a:solidFill>
                    <a:srgbClr val="FFFFFF">
                      <a:alpha val="99000"/>
                    </a:srgbClr>
                  </a:solidFill>
                  <a:uLnTx/>
                  <a:uFillTx/>
                  <a:ea typeface="Segoe UI" pitchFamily="34" charset="0"/>
                  <a:cs typeface="Segoe UI" pitchFamily="34" charset="0"/>
                </a:rPr>
                <a:t>Stockage</a:t>
              </a:r>
            </a:p>
          </p:txBody>
        </p:sp>
        <p:sp>
          <p:nvSpPr>
            <p:cNvPr id="53" name="Rectangle 52">
              <a:extLst>
                <a:ext uri="{FF2B5EF4-FFF2-40B4-BE49-F238E27FC236}">
                  <a16:creationId xmlns:a16="http://schemas.microsoft.com/office/drawing/2014/main" id="{F456FE96-5E5D-458D-8A64-A5781B94828C}"/>
                </a:ext>
              </a:extLst>
            </p:cNvPr>
            <p:cNvSpPr/>
            <p:nvPr/>
          </p:nvSpPr>
          <p:spPr>
            <a:xfrm>
              <a:off x="1337759" y="4127625"/>
              <a:ext cx="1638241" cy="381000"/>
            </a:xfrm>
            <a:prstGeom prst="rect">
              <a:avLst/>
            </a:prstGeom>
            <a:solidFill>
              <a:srgbClr val="008575"/>
            </a:solidFill>
            <a:ln w="9525" cap="flat" cmpd="sng" algn="ctr">
              <a:solidFill>
                <a:srgbClr val="FFC000">
                  <a:shade val="95000"/>
                  <a:satMod val="105000"/>
                </a:srgbClr>
              </a:solidFill>
              <a:prstDash val="solid"/>
            </a:ln>
            <a:effectLst/>
          </p:spPr>
          <p:txBody>
            <a:bodyPr tIns="9144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1218936" rtl="0" eaLnBrk="1" fontAlgn="auto" latinLnBrk="0" hangingPunct="1">
                <a:lnSpc>
                  <a:spcPct val="100000"/>
                </a:lnSpc>
                <a:spcBef>
                  <a:spcPts val="0"/>
                </a:spcBef>
                <a:spcAft>
                  <a:spcPts val="0"/>
                </a:spcAft>
                <a:buClrTx/>
                <a:buSzTx/>
                <a:buFontTx/>
                <a:buNone/>
                <a:tabLst/>
                <a:defRPr/>
              </a:pPr>
              <a:r>
                <a:rPr kumimoji="0" lang="fr-FR" sz="1200" b="0" i="0" u="none" strike="noStrike" cap="none" normalizeH="0" baseline="0" noProof="0">
                  <a:ln>
                    <a:noFill/>
                  </a:ln>
                  <a:solidFill>
                    <a:srgbClr val="FFFFFF">
                      <a:alpha val="99000"/>
                    </a:srgbClr>
                  </a:solidFill>
                  <a:uLnTx/>
                  <a:uFillTx/>
                  <a:ea typeface="Segoe UI" pitchFamily="34" charset="0"/>
                  <a:cs typeface="Segoe UI" pitchFamily="34" charset="0"/>
                </a:rPr>
                <a:t>Machine virtuelle</a:t>
              </a:r>
            </a:p>
          </p:txBody>
        </p:sp>
        <p:sp>
          <p:nvSpPr>
            <p:cNvPr id="54" name="Rectangle 53">
              <a:extLst>
                <a:ext uri="{FF2B5EF4-FFF2-40B4-BE49-F238E27FC236}">
                  <a16:creationId xmlns:a16="http://schemas.microsoft.com/office/drawing/2014/main" id="{267FB1E9-761A-4C4F-9E44-8E63014C9FCE}"/>
                </a:ext>
              </a:extLst>
            </p:cNvPr>
            <p:cNvSpPr/>
            <p:nvPr/>
          </p:nvSpPr>
          <p:spPr>
            <a:xfrm>
              <a:off x="1337759" y="3672806"/>
              <a:ext cx="1638241" cy="381000"/>
            </a:xfrm>
            <a:prstGeom prst="rect">
              <a:avLst/>
            </a:prstGeom>
            <a:solidFill>
              <a:srgbClr val="008575"/>
            </a:solidFill>
            <a:ln w="9525" cap="flat" cmpd="sng" algn="ctr">
              <a:solidFill>
                <a:srgbClr val="FFC000">
                  <a:shade val="95000"/>
                  <a:satMod val="105000"/>
                </a:srgbClr>
              </a:solidFill>
              <a:prstDash val="solid"/>
            </a:ln>
            <a:effectLst/>
          </p:spPr>
          <p:txBody>
            <a:bodyPr lIns="0" tIns="91440" r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1218936" rtl="0" eaLnBrk="1" fontAlgn="auto" latinLnBrk="0" hangingPunct="1">
                <a:lnSpc>
                  <a:spcPct val="100000"/>
                </a:lnSpc>
                <a:spcBef>
                  <a:spcPts val="0"/>
                </a:spcBef>
                <a:spcAft>
                  <a:spcPts val="0"/>
                </a:spcAft>
                <a:buClrTx/>
                <a:buSzTx/>
                <a:buFontTx/>
                <a:buNone/>
                <a:tabLst/>
                <a:defRPr/>
              </a:pPr>
              <a:r>
                <a:rPr kumimoji="0" lang="fr-FR" sz="1200" b="0" i="0" u="none" strike="noStrike" cap="none" normalizeH="0" baseline="0" noProof="0">
                  <a:ln>
                    <a:noFill/>
                  </a:ln>
                  <a:solidFill>
                    <a:srgbClr val="FFFFFF">
                      <a:alpha val="99000"/>
                    </a:srgbClr>
                  </a:solidFill>
                  <a:uLnTx/>
                  <a:uFillTx/>
                  <a:ea typeface="Segoe UI" pitchFamily="34" charset="0"/>
                  <a:cs typeface="Segoe UI" pitchFamily="34" charset="0"/>
                </a:rPr>
                <a:t>Système d’exploitation</a:t>
              </a:r>
            </a:p>
          </p:txBody>
        </p:sp>
        <p:sp>
          <p:nvSpPr>
            <p:cNvPr id="55" name="Rectangle 54">
              <a:extLst>
                <a:ext uri="{FF2B5EF4-FFF2-40B4-BE49-F238E27FC236}">
                  <a16:creationId xmlns:a16="http://schemas.microsoft.com/office/drawing/2014/main" id="{FDD0F0A9-0E86-4364-8CAF-9B3AFE145B22}"/>
                </a:ext>
              </a:extLst>
            </p:cNvPr>
            <p:cNvSpPr/>
            <p:nvPr/>
          </p:nvSpPr>
          <p:spPr>
            <a:xfrm>
              <a:off x="1337759" y="2763168"/>
              <a:ext cx="1638241" cy="381000"/>
            </a:xfrm>
            <a:prstGeom prst="rect">
              <a:avLst/>
            </a:prstGeom>
            <a:solidFill>
              <a:srgbClr val="008575"/>
            </a:solidFill>
            <a:ln w="9525" cap="flat" cmpd="sng" algn="ctr">
              <a:solidFill>
                <a:srgbClr val="FFC000">
                  <a:shade val="95000"/>
                  <a:satMod val="105000"/>
                </a:srgbClr>
              </a:solidFill>
              <a:prstDash val="solid"/>
            </a:ln>
            <a:effectLst/>
          </p:spPr>
          <p:txBody>
            <a:bodyPr tIns="9144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1218936" rtl="0" eaLnBrk="1" fontAlgn="auto" latinLnBrk="0" hangingPunct="1">
                <a:lnSpc>
                  <a:spcPct val="100000"/>
                </a:lnSpc>
                <a:spcBef>
                  <a:spcPts val="0"/>
                </a:spcBef>
                <a:spcAft>
                  <a:spcPts val="0"/>
                </a:spcAft>
                <a:buClrTx/>
                <a:buSzTx/>
                <a:buFontTx/>
                <a:buNone/>
                <a:tabLst/>
                <a:defRPr/>
              </a:pPr>
              <a:r>
                <a:rPr kumimoji="0" lang="fr-FR" sz="1200" b="0" i="0" u="none" strike="noStrike" cap="none" normalizeH="0" baseline="0" noProof="0">
                  <a:ln>
                    <a:noFill/>
                  </a:ln>
                  <a:solidFill>
                    <a:srgbClr val="FFFFFF">
                      <a:alpha val="99000"/>
                    </a:srgbClr>
                  </a:solidFill>
                  <a:uLnTx/>
                  <a:uFillTx/>
                  <a:ea typeface="Segoe UI" pitchFamily="34" charset="0"/>
                  <a:cs typeface="Segoe UI" pitchFamily="34" charset="0"/>
                </a:rPr>
                <a:t>Applications</a:t>
              </a:r>
            </a:p>
          </p:txBody>
        </p:sp>
        <p:sp>
          <p:nvSpPr>
            <p:cNvPr id="56" name="Rectangle 55">
              <a:extLst>
                <a:ext uri="{FF2B5EF4-FFF2-40B4-BE49-F238E27FC236}">
                  <a16:creationId xmlns:a16="http://schemas.microsoft.com/office/drawing/2014/main" id="{28F74A79-B34E-4CE4-B22D-8BC06E867E38}"/>
                </a:ext>
              </a:extLst>
            </p:cNvPr>
            <p:cNvSpPr/>
            <p:nvPr/>
          </p:nvSpPr>
          <p:spPr>
            <a:xfrm>
              <a:off x="1337759" y="2308349"/>
              <a:ext cx="1638241" cy="381000"/>
            </a:xfrm>
            <a:prstGeom prst="rect">
              <a:avLst/>
            </a:prstGeom>
            <a:solidFill>
              <a:srgbClr val="008575"/>
            </a:solidFill>
            <a:ln w="9525" cap="flat" cmpd="sng" algn="ctr">
              <a:solidFill>
                <a:srgbClr val="FFC000">
                  <a:shade val="95000"/>
                  <a:satMod val="105000"/>
                </a:srgbClr>
              </a:solidFill>
              <a:prstDash val="solid"/>
            </a:ln>
            <a:effectLst/>
          </p:spPr>
          <p:txBody>
            <a:bodyPr tIns="9144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1218936" rtl="0" eaLnBrk="1" fontAlgn="auto" latinLnBrk="0" hangingPunct="1">
                <a:lnSpc>
                  <a:spcPct val="100000"/>
                </a:lnSpc>
                <a:spcBef>
                  <a:spcPts val="0"/>
                </a:spcBef>
                <a:spcAft>
                  <a:spcPts val="0"/>
                </a:spcAft>
                <a:buClrTx/>
                <a:buSzTx/>
                <a:buFontTx/>
                <a:buNone/>
                <a:tabLst/>
                <a:defRPr/>
              </a:pPr>
              <a:r>
                <a:rPr kumimoji="0" lang="fr-FR" sz="1200" b="0" i="0" u="none" strike="noStrike" cap="none" normalizeH="0" baseline="0" noProof="0">
                  <a:ln>
                    <a:noFill/>
                  </a:ln>
                  <a:solidFill>
                    <a:srgbClr val="FFFFFF">
                      <a:alpha val="99000"/>
                    </a:srgbClr>
                  </a:solidFill>
                  <a:uLnTx/>
                  <a:uFillTx/>
                  <a:ea typeface="Segoe UI" pitchFamily="34" charset="0"/>
                  <a:cs typeface="Segoe UI" pitchFamily="34" charset="0"/>
                </a:rPr>
                <a:t>Données et accès</a:t>
              </a:r>
            </a:p>
          </p:txBody>
        </p:sp>
        <p:sp>
          <p:nvSpPr>
            <p:cNvPr id="57" name="Rectangle 56">
              <a:extLst>
                <a:ext uri="{FF2B5EF4-FFF2-40B4-BE49-F238E27FC236}">
                  <a16:creationId xmlns:a16="http://schemas.microsoft.com/office/drawing/2014/main" id="{578C1057-EC09-47A0-88C5-3319ED814A1D}"/>
                </a:ext>
              </a:extLst>
            </p:cNvPr>
            <p:cNvSpPr/>
            <p:nvPr/>
          </p:nvSpPr>
          <p:spPr>
            <a:xfrm>
              <a:off x="1337759" y="3217987"/>
              <a:ext cx="1638241" cy="381000"/>
            </a:xfrm>
            <a:prstGeom prst="rect">
              <a:avLst/>
            </a:prstGeom>
            <a:solidFill>
              <a:srgbClr val="008575"/>
            </a:solidFill>
            <a:ln w="9525" cap="flat" cmpd="sng" algn="ctr">
              <a:solidFill>
                <a:srgbClr val="FFC000">
                  <a:shade val="95000"/>
                  <a:satMod val="105000"/>
                </a:srgbClr>
              </a:solidFill>
              <a:prstDash val="solid"/>
            </a:ln>
            <a:effectLst/>
          </p:spPr>
          <p:txBody>
            <a:bodyPr tIns="9144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1218936" rtl="0" eaLnBrk="1" fontAlgn="auto" latinLnBrk="0" hangingPunct="1">
                <a:lnSpc>
                  <a:spcPct val="100000"/>
                </a:lnSpc>
                <a:spcBef>
                  <a:spcPts val="0"/>
                </a:spcBef>
                <a:spcAft>
                  <a:spcPts val="0"/>
                </a:spcAft>
                <a:buClrTx/>
                <a:buSzTx/>
                <a:buFontTx/>
                <a:buNone/>
                <a:tabLst/>
                <a:defRPr/>
              </a:pPr>
              <a:r>
                <a:rPr kumimoji="0" lang="fr-FR" sz="1200" b="0" i="0" u="none" strike="noStrike" cap="none" normalizeH="0" baseline="0" noProof="0">
                  <a:ln>
                    <a:noFill/>
                  </a:ln>
                  <a:solidFill>
                    <a:srgbClr val="FFFFFF">
                      <a:alpha val="99000"/>
                    </a:srgbClr>
                  </a:solidFill>
                  <a:uLnTx/>
                  <a:uFillTx/>
                  <a:ea typeface="Segoe UI" pitchFamily="34" charset="0"/>
                  <a:cs typeface="Segoe UI" pitchFamily="34" charset="0"/>
                </a:rPr>
                <a:t>Runtime</a:t>
              </a:r>
            </a:p>
          </p:txBody>
        </p:sp>
        <p:sp>
          <p:nvSpPr>
            <p:cNvPr id="58" name="Rectangle 57">
              <a:extLst>
                <a:ext uri="{FF2B5EF4-FFF2-40B4-BE49-F238E27FC236}">
                  <a16:creationId xmlns:a16="http://schemas.microsoft.com/office/drawing/2014/main" id="{D85397EC-BDE3-4969-A966-69B74967EA28}"/>
                </a:ext>
              </a:extLst>
            </p:cNvPr>
            <p:cNvSpPr/>
            <p:nvPr/>
          </p:nvSpPr>
          <p:spPr>
            <a:xfrm>
              <a:off x="3406919" y="1494810"/>
              <a:ext cx="2108505" cy="640080"/>
            </a:xfrm>
            <a:prstGeom prst="rect">
              <a:avLst/>
            </a:prstGeom>
          </p:spPr>
          <p:txBody>
            <a:bodyPr t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1218836" fontAlgn="base">
                <a:spcAft>
                  <a:spcPct val="0"/>
                </a:spcAft>
                <a:defRPr/>
              </a:pPr>
              <a:r>
                <a:rPr lang="fr-FR" sz="2000" b="1">
                  <a:solidFill>
                    <a:schemeClr val="tx1">
                      <a:alpha val="99000"/>
                    </a:schemeClr>
                  </a:solidFill>
                  <a:highlight>
                    <a:srgbClr val="FFFFFF"/>
                  </a:highlight>
                  <a:ea typeface="Kozuka Gothic Pro R" pitchFamily="34" charset="-128"/>
                </a:rPr>
                <a:t>Infrastructure</a:t>
              </a:r>
            </a:p>
            <a:p>
              <a:pPr algn="ctr" defTabSz="1218936">
                <a:defRPr/>
              </a:pPr>
              <a:r>
                <a:rPr lang="fr-FR" sz="2000" b="1">
                  <a:solidFill>
                    <a:schemeClr val="tx1">
                      <a:alpha val="99000"/>
                    </a:schemeClr>
                  </a:solidFill>
                  <a:highlight>
                    <a:srgbClr val="FFFFFF"/>
                  </a:highlight>
                  <a:ea typeface="Kozuka Gothic Pro R" pitchFamily="34" charset="-128"/>
                </a:rPr>
                <a:t>(as a Service)</a:t>
              </a:r>
            </a:p>
          </p:txBody>
        </p:sp>
        <p:grpSp>
          <p:nvGrpSpPr>
            <p:cNvPr id="59" name="Group 58">
              <a:extLst>
                <a:ext uri="{FF2B5EF4-FFF2-40B4-BE49-F238E27FC236}">
                  <a16:creationId xmlns:a16="http://schemas.microsoft.com/office/drawing/2014/main" id="{DE67C614-78C0-404B-AFEC-9CD7F8E60E3D}"/>
                </a:ext>
              </a:extLst>
            </p:cNvPr>
            <p:cNvGrpSpPr/>
            <p:nvPr/>
          </p:nvGrpSpPr>
          <p:grpSpPr>
            <a:xfrm>
              <a:off x="3547135" y="2266020"/>
              <a:ext cx="1645145" cy="3575799"/>
              <a:chOff x="4410447" y="2460753"/>
              <a:chExt cx="1645145" cy="3575799"/>
            </a:xfrm>
          </p:grpSpPr>
          <p:sp>
            <p:nvSpPr>
              <p:cNvPr id="60" name="Rectangle 59">
                <a:extLst>
                  <a:ext uri="{FF2B5EF4-FFF2-40B4-BE49-F238E27FC236}">
                    <a16:creationId xmlns:a16="http://schemas.microsoft.com/office/drawing/2014/main" id="{2E953AD7-8762-444B-83A7-94C54AC3642D}"/>
                  </a:ext>
                </a:extLst>
              </p:cNvPr>
              <p:cNvSpPr/>
              <p:nvPr/>
            </p:nvSpPr>
            <p:spPr>
              <a:xfrm>
                <a:off x="4410447" y="5200735"/>
                <a:ext cx="1638241" cy="381000"/>
              </a:xfrm>
              <a:prstGeom prst="rect">
                <a:avLst/>
              </a:prstGeom>
              <a:solidFill>
                <a:srgbClr val="0078D4"/>
              </a:solidFill>
              <a:ln w="9525" cap="flat" cmpd="sng" algn="ctr">
                <a:noFill/>
                <a:prstDash val="solid"/>
              </a:ln>
              <a:effectLst/>
            </p:spPr>
            <p:txBody>
              <a:bodyPr tIns="91440" rtlCol="0" anchor="t"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1218936" rtl="0" eaLnBrk="1" fontAlgn="auto" latinLnBrk="0" hangingPunct="1">
                  <a:lnSpc>
                    <a:spcPct val="100000"/>
                  </a:lnSpc>
                  <a:spcBef>
                    <a:spcPts val="0"/>
                  </a:spcBef>
                  <a:spcAft>
                    <a:spcPts val="0"/>
                  </a:spcAft>
                  <a:buClrTx/>
                  <a:buSzTx/>
                  <a:buFontTx/>
                  <a:buNone/>
                  <a:tabLst/>
                  <a:defRPr/>
                </a:pPr>
                <a:r>
                  <a:rPr kumimoji="0" lang="fr-FR" sz="1200" b="0" i="0" u="none" strike="noStrike" cap="none" normalizeH="0" baseline="0" noProof="0">
                    <a:ln>
                      <a:noFill/>
                    </a:ln>
                    <a:solidFill>
                      <a:srgbClr val="FFFFFF">
                        <a:alpha val="99000"/>
                      </a:srgbClr>
                    </a:solidFill>
                    <a:uLnTx/>
                    <a:uFillTx/>
                    <a:ea typeface="Segoe UI" pitchFamily="34" charset="0"/>
                    <a:cs typeface="Segoe UI" pitchFamily="34" charset="0"/>
                  </a:rPr>
                  <a:t>Réseau</a:t>
                </a:r>
              </a:p>
            </p:txBody>
          </p:sp>
          <p:sp>
            <p:nvSpPr>
              <p:cNvPr id="61" name="Rectangle 60">
                <a:extLst>
                  <a:ext uri="{FF2B5EF4-FFF2-40B4-BE49-F238E27FC236}">
                    <a16:creationId xmlns:a16="http://schemas.microsoft.com/office/drawing/2014/main" id="{762CF49B-B4B2-4D24-96F8-F4FB78C97AA6}"/>
                  </a:ext>
                </a:extLst>
              </p:cNvPr>
              <p:cNvSpPr/>
              <p:nvPr/>
            </p:nvSpPr>
            <p:spPr>
              <a:xfrm>
                <a:off x="4410447" y="4745916"/>
                <a:ext cx="1638241" cy="381000"/>
              </a:xfrm>
              <a:prstGeom prst="rect">
                <a:avLst/>
              </a:prstGeom>
              <a:solidFill>
                <a:srgbClr val="0078D4"/>
              </a:solidFill>
              <a:ln w="9525" cap="flat" cmpd="sng" algn="ctr">
                <a:noFill/>
                <a:prstDash val="solid"/>
              </a:ln>
              <a:effectLst/>
            </p:spPr>
            <p:txBody>
              <a:bodyPr tIns="91440" rtlCol="0" anchor="t"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1218936" rtl="0" eaLnBrk="1" fontAlgn="auto" latinLnBrk="0" hangingPunct="1">
                  <a:lnSpc>
                    <a:spcPct val="100000"/>
                  </a:lnSpc>
                  <a:spcBef>
                    <a:spcPts val="0"/>
                  </a:spcBef>
                  <a:spcAft>
                    <a:spcPts val="0"/>
                  </a:spcAft>
                  <a:buClrTx/>
                  <a:buSzTx/>
                  <a:buFontTx/>
                  <a:buNone/>
                  <a:tabLst/>
                  <a:defRPr/>
                </a:pPr>
                <a:r>
                  <a:rPr kumimoji="0" lang="fr-FR" sz="1200" b="0" i="0" u="none" strike="noStrike" cap="none" normalizeH="0" baseline="0" noProof="0">
                    <a:ln>
                      <a:noFill/>
                    </a:ln>
                    <a:solidFill>
                      <a:srgbClr val="FFFFFF">
                        <a:alpha val="99000"/>
                      </a:srgbClr>
                    </a:solidFill>
                    <a:uLnTx/>
                    <a:uFillTx/>
                    <a:ea typeface="Segoe UI" pitchFamily="34" charset="0"/>
                    <a:cs typeface="Segoe UI" pitchFamily="34" charset="0"/>
                  </a:rPr>
                  <a:t>Calcul</a:t>
                </a:r>
              </a:p>
            </p:txBody>
          </p:sp>
          <p:sp>
            <p:nvSpPr>
              <p:cNvPr id="62" name="Rectangle 61">
                <a:extLst>
                  <a:ext uri="{FF2B5EF4-FFF2-40B4-BE49-F238E27FC236}">
                    <a16:creationId xmlns:a16="http://schemas.microsoft.com/office/drawing/2014/main" id="{466E691C-0113-489B-966F-4176B3F3AB29}"/>
                  </a:ext>
                </a:extLst>
              </p:cNvPr>
              <p:cNvSpPr/>
              <p:nvPr/>
            </p:nvSpPr>
            <p:spPr>
              <a:xfrm>
                <a:off x="4410447" y="5655552"/>
                <a:ext cx="1638241" cy="381000"/>
              </a:xfrm>
              <a:prstGeom prst="rect">
                <a:avLst/>
              </a:prstGeom>
              <a:solidFill>
                <a:srgbClr val="0078D4"/>
              </a:solidFill>
              <a:ln w="9525" cap="flat" cmpd="sng" algn="ctr">
                <a:noFill/>
                <a:prstDash val="solid"/>
              </a:ln>
              <a:effectLst/>
            </p:spPr>
            <p:txBody>
              <a:bodyPr tIns="91440" rtlCol="0" anchor="t"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1218936" rtl="0" eaLnBrk="1" fontAlgn="auto" latinLnBrk="0" hangingPunct="1">
                  <a:lnSpc>
                    <a:spcPct val="100000"/>
                  </a:lnSpc>
                  <a:spcBef>
                    <a:spcPts val="0"/>
                  </a:spcBef>
                  <a:spcAft>
                    <a:spcPts val="0"/>
                  </a:spcAft>
                  <a:buClrTx/>
                  <a:buSzTx/>
                  <a:buFontTx/>
                  <a:buNone/>
                  <a:tabLst/>
                  <a:defRPr/>
                </a:pPr>
                <a:r>
                  <a:rPr kumimoji="0" lang="fr-FR" sz="1200" b="0" i="0" u="none" strike="noStrike" cap="none" normalizeH="0" baseline="0" noProof="0">
                    <a:ln>
                      <a:noFill/>
                    </a:ln>
                    <a:solidFill>
                      <a:srgbClr val="FFFFFF">
                        <a:alpha val="99000"/>
                      </a:srgbClr>
                    </a:solidFill>
                    <a:uLnTx/>
                    <a:uFillTx/>
                    <a:ea typeface="Segoe UI" pitchFamily="34" charset="0"/>
                    <a:cs typeface="Segoe UI" pitchFamily="34" charset="0"/>
                  </a:rPr>
                  <a:t>Stockage</a:t>
                </a:r>
              </a:p>
            </p:txBody>
          </p:sp>
          <p:sp>
            <p:nvSpPr>
              <p:cNvPr id="63" name="Rectangle 62">
                <a:extLst>
                  <a:ext uri="{FF2B5EF4-FFF2-40B4-BE49-F238E27FC236}">
                    <a16:creationId xmlns:a16="http://schemas.microsoft.com/office/drawing/2014/main" id="{0A7FDD1F-8740-4888-9E49-9E016FBE0AE0}"/>
                  </a:ext>
                </a:extLst>
              </p:cNvPr>
              <p:cNvSpPr/>
              <p:nvPr/>
            </p:nvSpPr>
            <p:spPr>
              <a:xfrm>
                <a:off x="4410447" y="4280029"/>
                <a:ext cx="1638241" cy="381000"/>
              </a:xfrm>
              <a:prstGeom prst="rect">
                <a:avLst/>
              </a:prstGeom>
              <a:solidFill>
                <a:srgbClr val="008575"/>
              </a:solidFill>
              <a:ln w="9525" cap="flat" cmpd="sng" algn="ctr">
                <a:solidFill>
                  <a:srgbClr val="FFC000">
                    <a:shade val="95000"/>
                    <a:satMod val="105000"/>
                  </a:srgbClr>
                </a:solidFill>
                <a:prstDash val="solid"/>
              </a:ln>
              <a:effectLst/>
            </p:spPr>
            <p:txBody>
              <a:bodyPr tIns="91440" rtlCol="0" anchor="t" anchorCtr="0"/>
              <a:lstStyle/>
              <a:p>
                <a:pPr marL="0" marR="0" lvl="0" indent="0" algn="ctr" defTabSz="1218936" eaLnBrk="1" fontAlgn="auto" latinLnBrk="0" hangingPunct="1">
                  <a:lnSpc>
                    <a:spcPct val="100000"/>
                  </a:lnSpc>
                  <a:spcBef>
                    <a:spcPts val="0"/>
                  </a:spcBef>
                  <a:spcAft>
                    <a:spcPts val="0"/>
                  </a:spcAft>
                  <a:buClrTx/>
                  <a:buSzTx/>
                  <a:buFontTx/>
                  <a:buNone/>
                  <a:tabLst/>
                  <a:defRPr/>
                </a:pPr>
                <a:r>
                  <a:rPr kumimoji="0" lang="fr-FR" sz="1200" b="0" i="0" u="none" strike="noStrike" cap="none" normalizeH="0" baseline="0" noProof="0">
                    <a:ln>
                      <a:noFill/>
                    </a:ln>
                    <a:solidFill>
                      <a:srgbClr val="FFFFFF">
                        <a:alpha val="99000"/>
                      </a:srgbClr>
                    </a:solidFill>
                    <a:uLnTx/>
                    <a:uFillTx/>
                    <a:ea typeface="Segoe UI" pitchFamily="34" charset="0"/>
                    <a:cs typeface="Segoe UI" pitchFamily="34" charset="0"/>
                  </a:rPr>
                  <a:t>Machine virtuelle</a:t>
                </a:r>
              </a:p>
            </p:txBody>
          </p:sp>
          <p:sp>
            <p:nvSpPr>
              <p:cNvPr id="64" name="Rectangle 63">
                <a:extLst>
                  <a:ext uri="{FF2B5EF4-FFF2-40B4-BE49-F238E27FC236}">
                    <a16:creationId xmlns:a16="http://schemas.microsoft.com/office/drawing/2014/main" id="{DE0DD56F-9D77-4E31-9F9D-40EC34BF9FF1}"/>
                  </a:ext>
                </a:extLst>
              </p:cNvPr>
              <p:cNvSpPr/>
              <p:nvPr/>
            </p:nvSpPr>
            <p:spPr>
              <a:xfrm>
                <a:off x="4410447" y="3825210"/>
                <a:ext cx="1645145" cy="381000"/>
              </a:xfrm>
              <a:prstGeom prst="rect">
                <a:avLst/>
              </a:prstGeom>
              <a:solidFill>
                <a:srgbClr val="008575"/>
              </a:solidFill>
              <a:ln w="9525" cap="flat" cmpd="sng" algn="ctr">
                <a:solidFill>
                  <a:srgbClr val="FFC000"/>
                </a:solidFill>
                <a:prstDash val="solid"/>
              </a:ln>
              <a:effectLst/>
            </p:spPr>
            <p:txBody>
              <a:bodyPr lIns="0" tIns="91440" rIns="0" rtlCol="0" anchor="t" anchorCtr="0"/>
              <a:lstStyle/>
              <a:p>
                <a:pPr marL="0" marR="0" lvl="0" indent="0" algn="ctr" defTabSz="1218936" eaLnBrk="1" fontAlgn="auto" latinLnBrk="0" hangingPunct="1">
                  <a:lnSpc>
                    <a:spcPct val="100000"/>
                  </a:lnSpc>
                  <a:spcBef>
                    <a:spcPts val="0"/>
                  </a:spcBef>
                  <a:spcAft>
                    <a:spcPts val="0"/>
                  </a:spcAft>
                  <a:buClrTx/>
                  <a:buSzTx/>
                  <a:buFontTx/>
                  <a:buNone/>
                  <a:tabLst/>
                  <a:defRPr/>
                </a:pPr>
                <a:r>
                  <a:rPr kumimoji="0" lang="fr-FR" sz="1200" b="0" i="0" u="none" strike="noStrike" cap="none" normalizeH="0" baseline="0" noProof="0">
                    <a:ln>
                      <a:noFill/>
                    </a:ln>
                    <a:solidFill>
                      <a:srgbClr val="FFFFFF">
                        <a:alpha val="99000"/>
                      </a:srgbClr>
                    </a:solidFill>
                    <a:uLnTx/>
                    <a:uFillTx/>
                    <a:ea typeface="Segoe UI" pitchFamily="34" charset="0"/>
                    <a:cs typeface="Segoe UI" pitchFamily="34" charset="0"/>
                  </a:rPr>
                  <a:t>Système d’exploitation</a:t>
                </a:r>
              </a:p>
            </p:txBody>
          </p:sp>
          <p:sp>
            <p:nvSpPr>
              <p:cNvPr id="65" name="Rectangle 64">
                <a:extLst>
                  <a:ext uri="{FF2B5EF4-FFF2-40B4-BE49-F238E27FC236}">
                    <a16:creationId xmlns:a16="http://schemas.microsoft.com/office/drawing/2014/main" id="{2C1DF327-C761-4607-B762-3CF5F9F236DF}"/>
                  </a:ext>
                </a:extLst>
              </p:cNvPr>
              <p:cNvSpPr/>
              <p:nvPr/>
            </p:nvSpPr>
            <p:spPr>
              <a:xfrm>
                <a:off x="4410447" y="2915572"/>
                <a:ext cx="1638241" cy="381000"/>
              </a:xfrm>
              <a:prstGeom prst="rect">
                <a:avLst/>
              </a:prstGeom>
              <a:solidFill>
                <a:srgbClr val="008575"/>
              </a:solidFill>
              <a:ln w="9525" cap="flat" cmpd="sng" algn="ctr">
                <a:solidFill>
                  <a:srgbClr val="FFC000">
                    <a:shade val="95000"/>
                    <a:satMod val="105000"/>
                  </a:srgbClr>
                </a:solidFill>
                <a:prstDash val="solid"/>
              </a:ln>
              <a:effectLst/>
            </p:spPr>
            <p:txBody>
              <a:bodyPr tIns="91440" rtlCol="0" anchor="t" anchorCtr="0"/>
              <a:lstStyle/>
              <a:p>
                <a:pPr marL="0" marR="0" lvl="0" indent="0" algn="ctr" defTabSz="1218936" eaLnBrk="1" fontAlgn="auto" latinLnBrk="0" hangingPunct="1">
                  <a:lnSpc>
                    <a:spcPct val="100000"/>
                  </a:lnSpc>
                  <a:spcBef>
                    <a:spcPts val="0"/>
                  </a:spcBef>
                  <a:spcAft>
                    <a:spcPts val="0"/>
                  </a:spcAft>
                  <a:buClrTx/>
                  <a:buSzTx/>
                  <a:buFontTx/>
                  <a:buNone/>
                  <a:tabLst/>
                  <a:defRPr/>
                </a:pPr>
                <a:r>
                  <a:rPr kumimoji="0" lang="fr-FR" sz="1200" b="0" i="0" u="none" strike="noStrike" cap="none" normalizeH="0" baseline="0" noProof="0">
                    <a:ln>
                      <a:noFill/>
                    </a:ln>
                    <a:solidFill>
                      <a:srgbClr val="FFFFFF">
                        <a:alpha val="99000"/>
                      </a:srgbClr>
                    </a:solidFill>
                    <a:uLnTx/>
                    <a:uFillTx/>
                    <a:ea typeface="Segoe UI" pitchFamily="34" charset="0"/>
                    <a:cs typeface="Segoe UI" pitchFamily="34" charset="0"/>
                  </a:rPr>
                  <a:t>Applications</a:t>
                </a:r>
              </a:p>
            </p:txBody>
          </p:sp>
          <p:sp>
            <p:nvSpPr>
              <p:cNvPr id="66" name="Rectangle 65">
                <a:extLst>
                  <a:ext uri="{FF2B5EF4-FFF2-40B4-BE49-F238E27FC236}">
                    <a16:creationId xmlns:a16="http://schemas.microsoft.com/office/drawing/2014/main" id="{69E08269-41BB-413B-A32C-5D60C117F6E0}"/>
                  </a:ext>
                </a:extLst>
              </p:cNvPr>
              <p:cNvSpPr/>
              <p:nvPr/>
            </p:nvSpPr>
            <p:spPr>
              <a:xfrm>
                <a:off x="4410447" y="2460753"/>
                <a:ext cx="1638241" cy="381000"/>
              </a:xfrm>
              <a:prstGeom prst="rect">
                <a:avLst/>
              </a:prstGeom>
              <a:solidFill>
                <a:srgbClr val="008575"/>
              </a:solidFill>
              <a:ln w="9525" cap="flat" cmpd="sng" algn="ctr">
                <a:solidFill>
                  <a:srgbClr val="FFC000">
                    <a:shade val="95000"/>
                    <a:satMod val="105000"/>
                  </a:srgbClr>
                </a:solidFill>
                <a:prstDash val="solid"/>
              </a:ln>
              <a:effectLst/>
            </p:spPr>
            <p:txBody>
              <a:bodyPr tIns="91440" rtlCol="0" anchor="t" anchorCtr="0"/>
              <a:lstStyle/>
              <a:p>
                <a:pPr marL="0" marR="0" lvl="0" indent="0" algn="ctr" defTabSz="1218936" eaLnBrk="1" fontAlgn="auto" latinLnBrk="0" hangingPunct="1">
                  <a:lnSpc>
                    <a:spcPct val="100000"/>
                  </a:lnSpc>
                  <a:spcBef>
                    <a:spcPts val="0"/>
                  </a:spcBef>
                  <a:spcAft>
                    <a:spcPts val="0"/>
                  </a:spcAft>
                  <a:buClrTx/>
                  <a:buSzTx/>
                  <a:buFontTx/>
                  <a:buNone/>
                  <a:tabLst/>
                  <a:defRPr/>
                </a:pPr>
                <a:r>
                  <a:rPr kumimoji="0" lang="fr-FR" sz="1200" b="0" i="0" u="none" strike="noStrike" cap="none" normalizeH="0" baseline="0" noProof="0">
                    <a:ln>
                      <a:noFill/>
                    </a:ln>
                    <a:solidFill>
                      <a:srgbClr val="FFFFFF">
                        <a:alpha val="99000"/>
                      </a:srgbClr>
                    </a:solidFill>
                    <a:uLnTx/>
                    <a:uFillTx/>
                    <a:ea typeface="Segoe UI" pitchFamily="34" charset="0"/>
                    <a:cs typeface="Segoe UI" pitchFamily="34" charset="0"/>
                  </a:rPr>
                  <a:t>Données et accès</a:t>
                </a:r>
              </a:p>
            </p:txBody>
          </p:sp>
          <p:sp>
            <p:nvSpPr>
              <p:cNvPr id="67" name="Rectangle 66">
                <a:extLst>
                  <a:ext uri="{FF2B5EF4-FFF2-40B4-BE49-F238E27FC236}">
                    <a16:creationId xmlns:a16="http://schemas.microsoft.com/office/drawing/2014/main" id="{13654DEB-AB24-4530-806C-BC5524506208}"/>
                  </a:ext>
                </a:extLst>
              </p:cNvPr>
              <p:cNvSpPr/>
              <p:nvPr/>
            </p:nvSpPr>
            <p:spPr>
              <a:xfrm>
                <a:off x="4410447" y="3370391"/>
                <a:ext cx="1638241" cy="381000"/>
              </a:xfrm>
              <a:prstGeom prst="rect">
                <a:avLst/>
              </a:prstGeom>
              <a:solidFill>
                <a:srgbClr val="008575"/>
              </a:solidFill>
              <a:ln w="9525" cap="flat" cmpd="sng" algn="ctr">
                <a:solidFill>
                  <a:srgbClr val="FFC000">
                    <a:shade val="95000"/>
                    <a:satMod val="105000"/>
                  </a:srgbClr>
                </a:solidFill>
                <a:prstDash val="solid"/>
              </a:ln>
              <a:effectLst/>
            </p:spPr>
            <p:txBody>
              <a:bodyPr tIns="91440" rtlCol="0" anchor="t" anchorCtr="0"/>
              <a:lstStyle/>
              <a:p>
                <a:pPr marL="0" marR="0" lvl="0" indent="0" algn="ctr" defTabSz="1218936" eaLnBrk="1" fontAlgn="auto" latinLnBrk="0" hangingPunct="1">
                  <a:lnSpc>
                    <a:spcPct val="100000"/>
                  </a:lnSpc>
                  <a:spcBef>
                    <a:spcPts val="0"/>
                  </a:spcBef>
                  <a:spcAft>
                    <a:spcPts val="0"/>
                  </a:spcAft>
                  <a:buClrTx/>
                  <a:buSzTx/>
                  <a:buFontTx/>
                  <a:buNone/>
                  <a:tabLst/>
                  <a:defRPr/>
                </a:pPr>
                <a:r>
                  <a:rPr kumimoji="0" lang="fr-FR" sz="1200" b="0" i="0" u="none" strike="noStrike" cap="none" normalizeH="0" baseline="0" noProof="0">
                    <a:ln>
                      <a:noFill/>
                    </a:ln>
                    <a:solidFill>
                      <a:srgbClr val="FFFFFF">
                        <a:alpha val="99000"/>
                      </a:srgbClr>
                    </a:solidFill>
                    <a:uLnTx/>
                    <a:uFillTx/>
                    <a:ea typeface="Segoe UI" pitchFamily="34" charset="0"/>
                    <a:cs typeface="Segoe UI" pitchFamily="34" charset="0"/>
                  </a:rPr>
                  <a:t>Runtime</a:t>
                </a:r>
              </a:p>
            </p:txBody>
          </p:sp>
        </p:grpSp>
        <p:sp>
          <p:nvSpPr>
            <p:cNvPr id="68" name="Rectangle 67">
              <a:extLst>
                <a:ext uri="{FF2B5EF4-FFF2-40B4-BE49-F238E27FC236}">
                  <a16:creationId xmlns:a16="http://schemas.microsoft.com/office/drawing/2014/main" id="{20DD6C99-26E1-432C-883F-09C90B36E556}"/>
                </a:ext>
              </a:extLst>
            </p:cNvPr>
            <p:cNvSpPr/>
            <p:nvPr/>
          </p:nvSpPr>
          <p:spPr>
            <a:xfrm>
              <a:off x="5414147" y="1494810"/>
              <a:ext cx="2000311" cy="640080"/>
            </a:xfrm>
            <a:prstGeom prst="rect">
              <a:avLst/>
            </a:prstGeom>
          </p:spPr>
          <p:txBody>
            <a:bodyPr t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1218836" fontAlgn="base">
                <a:spcAft>
                  <a:spcPct val="0"/>
                </a:spcAft>
              </a:pPr>
              <a:r>
                <a:rPr lang="fr-FR" sz="2000" b="1">
                  <a:solidFill>
                    <a:schemeClr val="tx1">
                      <a:alpha val="99000"/>
                    </a:schemeClr>
                  </a:solidFill>
                  <a:highlight>
                    <a:srgbClr val="FFFFFF"/>
                  </a:highlight>
                  <a:ea typeface="Kozuka Gothic Pro R" pitchFamily="34" charset="-128"/>
                </a:rPr>
                <a:t>Platform</a:t>
              </a:r>
            </a:p>
            <a:p>
              <a:pPr algn="ctr" defTabSz="1218936"/>
              <a:r>
                <a:rPr lang="fr-FR" sz="2000" b="1">
                  <a:solidFill>
                    <a:schemeClr val="tx1">
                      <a:alpha val="99000"/>
                    </a:schemeClr>
                  </a:solidFill>
                  <a:highlight>
                    <a:srgbClr val="FFFFFF"/>
                  </a:highlight>
                  <a:ea typeface="Kozuka Gothic Pro R" pitchFamily="34" charset="-128"/>
                </a:rPr>
                <a:t>(as a Service)</a:t>
              </a:r>
            </a:p>
          </p:txBody>
        </p:sp>
        <p:grpSp>
          <p:nvGrpSpPr>
            <p:cNvPr id="69" name="Group 68">
              <a:extLst>
                <a:ext uri="{FF2B5EF4-FFF2-40B4-BE49-F238E27FC236}">
                  <a16:creationId xmlns:a16="http://schemas.microsoft.com/office/drawing/2014/main" id="{CF6B06AD-6C3B-40B6-A8E4-24BD995A4749}"/>
                </a:ext>
              </a:extLst>
            </p:cNvPr>
            <p:cNvGrpSpPr/>
            <p:nvPr/>
          </p:nvGrpSpPr>
          <p:grpSpPr>
            <a:xfrm>
              <a:off x="5602718" y="2282956"/>
              <a:ext cx="1638240" cy="3575799"/>
              <a:chOff x="6966542" y="2460752"/>
              <a:chExt cx="1638240" cy="3575799"/>
            </a:xfrm>
          </p:grpSpPr>
          <p:sp>
            <p:nvSpPr>
              <p:cNvPr id="70" name="Rectangle 69">
                <a:extLst>
                  <a:ext uri="{FF2B5EF4-FFF2-40B4-BE49-F238E27FC236}">
                    <a16:creationId xmlns:a16="http://schemas.microsoft.com/office/drawing/2014/main" id="{2158F502-BDDB-47BD-9CCB-85FAAE51D9C7}"/>
                  </a:ext>
                </a:extLst>
              </p:cNvPr>
              <p:cNvSpPr/>
              <p:nvPr/>
            </p:nvSpPr>
            <p:spPr>
              <a:xfrm>
                <a:off x="6966542" y="5200734"/>
                <a:ext cx="1638240" cy="381000"/>
              </a:xfrm>
              <a:prstGeom prst="rect">
                <a:avLst/>
              </a:prstGeom>
              <a:solidFill>
                <a:srgbClr val="0078D4"/>
              </a:solidFill>
              <a:ln w="9525" cap="flat" cmpd="sng" algn="ctr">
                <a:noFill/>
                <a:prstDash val="solid"/>
              </a:ln>
              <a:effectLst/>
            </p:spPr>
            <p:txBody>
              <a:bodyPr lIns="0" tIns="91440" rIns="0" rtlCol="0" anchor="t" anchorCtr="0"/>
              <a:lstStyle/>
              <a:p>
                <a:pPr marL="0" marR="0" lvl="0" indent="0" algn="ctr" defTabSz="1218936" eaLnBrk="1" fontAlgn="auto" latinLnBrk="0" hangingPunct="1">
                  <a:lnSpc>
                    <a:spcPct val="100000"/>
                  </a:lnSpc>
                  <a:spcBef>
                    <a:spcPts val="0"/>
                  </a:spcBef>
                  <a:spcAft>
                    <a:spcPts val="0"/>
                  </a:spcAft>
                  <a:buClrTx/>
                  <a:buSzTx/>
                  <a:buFontTx/>
                  <a:buNone/>
                  <a:tabLst/>
                  <a:defRPr/>
                </a:pPr>
                <a:r>
                  <a:rPr kumimoji="0" lang="fr-FR" sz="1200" b="0" i="0" u="none" strike="noStrike" cap="none" normalizeH="0" baseline="0" noProof="0">
                    <a:ln>
                      <a:noFill/>
                    </a:ln>
                    <a:solidFill>
                      <a:srgbClr val="FFFFFF">
                        <a:alpha val="99000"/>
                      </a:srgbClr>
                    </a:solidFill>
                    <a:uLnTx/>
                    <a:uFillTx/>
                    <a:ea typeface="Segoe UI" pitchFamily="34" charset="0"/>
                    <a:cs typeface="Segoe UI" pitchFamily="34" charset="0"/>
                  </a:rPr>
                  <a:t>Réseau</a:t>
                </a:r>
              </a:p>
            </p:txBody>
          </p:sp>
          <p:sp>
            <p:nvSpPr>
              <p:cNvPr id="71" name="Rectangle 70">
                <a:extLst>
                  <a:ext uri="{FF2B5EF4-FFF2-40B4-BE49-F238E27FC236}">
                    <a16:creationId xmlns:a16="http://schemas.microsoft.com/office/drawing/2014/main" id="{2BABBED3-8B91-4E43-91A8-0D1A5DB8ED25}"/>
                  </a:ext>
                </a:extLst>
              </p:cNvPr>
              <p:cNvSpPr/>
              <p:nvPr/>
            </p:nvSpPr>
            <p:spPr>
              <a:xfrm>
                <a:off x="6966542" y="4745915"/>
                <a:ext cx="1638240" cy="381000"/>
              </a:xfrm>
              <a:prstGeom prst="rect">
                <a:avLst/>
              </a:prstGeom>
              <a:solidFill>
                <a:srgbClr val="0078D4"/>
              </a:solidFill>
              <a:ln w="9525" cap="flat" cmpd="sng" algn="ctr">
                <a:noFill/>
                <a:prstDash val="solid"/>
              </a:ln>
              <a:effectLst/>
            </p:spPr>
            <p:txBody>
              <a:bodyPr lIns="0" tIns="91440" rIns="0" rtlCol="0" anchor="t" anchorCtr="0"/>
              <a:lstStyle/>
              <a:p>
                <a:pPr marL="0" marR="0" lvl="0" indent="0" algn="ctr" defTabSz="1218936" eaLnBrk="1" fontAlgn="auto" latinLnBrk="0" hangingPunct="1">
                  <a:lnSpc>
                    <a:spcPct val="100000"/>
                  </a:lnSpc>
                  <a:spcBef>
                    <a:spcPts val="0"/>
                  </a:spcBef>
                  <a:spcAft>
                    <a:spcPts val="0"/>
                  </a:spcAft>
                  <a:buClrTx/>
                  <a:buSzTx/>
                  <a:buFontTx/>
                  <a:buNone/>
                  <a:tabLst/>
                  <a:defRPr/>
                </a:pPr>
                <a:r>
                  <a:rPr kumimoji="0" lang="fr-FR" sz="1200" b="0" i="0" u="none" strike="noStrike" cap="none" normalizeH="0" baseline="0" noProof="0">
                    <a:ln>
                      <a:noFill/>
                    </a:ln>
                    <a:solidFill>
                      <a:srgbClr val="FFFFFF">
                        <a:alpha val="99000"/>
                      </a:srgbClr>
                    </a:solidFill>
                    <a:uLnTx/>
                    <a:uFillTx/>
                    <a:ea typeface="Segoe UI" pitchFamily="34" charset="0"/>
                    <a:cs typeface="Segoe UI" pitchFamily="34" charset="0"/>
                  </a:rPr>
                  <a:t>Calcul</a:t>
                </a:r>
              </a:p>
            </p:txBody>
          </p:sp>
          <p:sp>
            <p:nvSpPr>
              <p:cNvPr id="72" name="Rectangle 71">
                <a:extLst>
                  <a:ext uri="{FF2B5EF4-FFF2-40B4-BE49-F238E27FC236}">
                    <a16:creationId xmlns:a16="http://schemas.microsoft.com/office/drawing/2014/main" id="{137CD9AA-7E19-4934-A91C-6A4CF6CA2674}"/>
                  </a:ext>
                </a:extLst>
              </p:cNvPr>
              <p:cNvSpPr/>
              <p:nvPr/>
            </p:nvSpPr>
            <p:spPr>
              <a:xfrm>
                <a:off x="6966542" y="5655551"/>
                <a:ext cx="1638240" cy="381000"/>
              </a:xfrm>
              <a:prstGeom prst="rect">
                <a:avLst/>
              </a:prstGeom>
              <a:solidFill>
                <a:srgbClr val="0078D4"/>
              </a:solidFill>
              <a:ln w="9525" cap="flat" cmpd="sng" algn="ctr">
                <a:noFill/>
                <a:prstDash val="solid"/>
              </a:ln>
              <a:effectLst/>
            </p:spPr>
            <p:txBody>
              <a:bodyPr lIns="0" tIns="91440" rIns="0" rtlCol="0" anchor="t" anchorCtr="0"/>
              <a:lstStyle/>
              <a:p>
                <a:pPr marL="0" marR="0" lvl="0" indent="0" algn="ctr" defTabSz="1218936" eaLnBrk="1" fontAlgn="auto" latinLnBrk="0" hangingPunct="1">
                  <a:lnSpc>
                    <a:spcPct val="100000"/>
                  </a:lnSpc>
                  <a:spcBef>
                    <a:spcPts val="0"/>
                  </a:spcBef>
                  <a:spcAft>
                    <a:spcPts val="0"/>
                  </a:spcAft>
                  <a:buClrTx/>
                  <a:buSzTx/>
                  <a:buFontTx/>
                  <a:buNone/>
                  <a:tabLst/>
                  <a:defRPr/>
                </a:pPr>
                <a:r>
                  <a:rPr kumimoji="0" lang="fr-FR" sz="1200" b="0" i="0" u="none" strike="noStrike" cap="none" normalizeH="0" baseline="0" noProof="0">
                    <a:ln>
                      <a:noFill/>
                    </a:ln>
                    <a:solidFill>
                      <a:srgbClr val="FFFFFF">
                        <a:alpha val="99000"/>
                      </a:srgbClr>
                    </a:solidFill>
                    <a:uLnTx/>
                    <a:uFillTx/>
                    <a:ea typeface="Segoe UI" pitchFamily="34" charset="0"/>
                    <a:cs typeface="Segoe UI" pitchFamily="34" charset="0"/>
                  </a:rPr>
                  <a:t>Stockage</a:t>
                </a:r>
              </a:p>
            </p:txBody>
          </p:sp>
          <p:sp>
            <p:nvSpPr>
              <p:cNvPr id="73" name="Rectangle 72">
                <a:extLst>
                  <a:ext uri="{FF2B5EF4-FFF2-40B4-BE49-F238E27FC236}">
                    <a16:creationId xmlns:a16="http://schemas.microsoft.com/office/drawing/2014/main" id="{6558D6D2-DECA-4719-BD29-9F74253440FA}"/>
                  </a:ext>
                </a:extLst>
              </p:cNvPr>
              <p:cNvSpPr/>
              <p:nvPr/>
            </p:nvSpPr>
            <p:spPr>
              <a:xfrm>
                <a:off x="6966542" y="4280028"/>
                <a:ext cx="1638240" cy="381000"/>
              </a:xfrm>
              <a:prstGeom prst="rect">
                <a:avLst/>
              </a:prstGeom>
              <a:solidFill>
                <a:srgbClr val="0078D4"/>
              </a:solidFill>
              <a:ln w="9525" cap="flat" cmpd="sng" algn="ctr">
                <a:noFill/>
                <a:prstDash val="solid"/>
              </a:ln>
              <a:effectLst/>
            </p:spPr>
            <p:txBody>
              <a:bodyPr lIns="0" tIns="91440" rIns="0" rtlCol="0" anchor="t" anchorCtr="0"/>
              <a:lstStyle/>
              <a:p>
                <a:pPr marL="0" marR="0" lvl="0" indent="0" algn="ctr" defTabSz="1218936" eaLnBrk="1" fontAlgn="auto" latinLnBrk="0" hangingPunct="1">
                  <a:lnSpc>
                    <a:spcPct val="100000"/>
                  </a:lnSpc>
                  <a:spcBef>
                    <a:spcPts val="0"/>
                  </a:spcBef>
                  <a:spcAft>
                    <a:spcPts val="0"/>
                  </a:spcAft>
                  <a:buClrTx/>
                  <a:buSzTx/>
                  <a:buFontTx/>
                  <a:buNone/>
                  <a:tabLst/>
                  <a:defRPr/>
                </a:pPr>
                <a:r>
                  <a:rPr kumimoji="0" lang="fr-FR" sz="1200" b="0" i="0" u="none" strike="noStrike" cap="none" normalizeH="0" baseline="0" noProof="0">
                    <a:ln>
                      <a:noFill/>
                    </a:ln>
                    <a:solidFill>
                      <a:srgbClr val="FFFFFF">
                        <a:alpha val="99000"/>
                      </a:srgbClr>
                    </a:solidFill>
                    <a:uLnTx/>
                    <a:uFillTx/>
                    <a:ea typeface="Segoe UI" pitchFamily="34" charset="0"/>
                    <a:cs typeface="Segoe UI" pitchFamily="34" charset="0"/>
                  </a:rPr>
                  <a:t>Machine virtuelle</a:t>
                </a:r>
              </a:p>
            </p:txBody>
          </p:sp>
          <p:sp>
            <p:nvSpPr>
              <p:cNvPr id="74" name="Rectangle 73">
                <a:extLst>
                  <a:ext uri="{FF2B5EF4-FFF2-40B4-BE49-F238E27FC236}">
                    <a16:creationId xmlns:a16="http://schemas.microsoft.com/office/drawing/2014/main" id="{848F9CE6-82E5-46E2-B87C-3F7A3C0B6E64}"/>
                  </a:ext>
                </a:extLst>
              </p:cNvPr>
              <p:cNvSpPr/>
              <p:nvPr/>
            </p:nvSpPr>
            <p:spPr>
              <a:xfrm>
                <a:off x="6966542" y="3825209"/>
                <a:ext cx="1638240" cy="381000"/>
              </a:xfrm>
              <a:prstGeom prst="rect">
                <a:avLst/>
              </a:prstGeom>
              <a:solidFill>
                <a:srgbClr val="0078D4"/>
              </a:solidFill>
              <a:ln w="9525" cap="flat" cmpd="sng" algn="ctr">
                <a:noFill/>
                <a:prstDash val="solid"/>
              </a:ln>
              <a:effectLst/>
            </p:spPr>
            <p:txBody>
              <a:bodyPr lIns="0" tIns="91440" rIns="0" rtlCol="0" anchor="t" anchorCtr="0"/>
              <a:lstStyle/>
              <a:p>
                <a:pPr marL="0" marR="0" lvl="0" indent="0" algn="ctr" defTabSz="1218936" eaLnBrk="1" fontAlgn="auto" latinLnBrk="0" hangingPunct="1">
                  <a:lnSpc>
                    <a:spcPct val="100000"/>
                  </a:lnSpc>
                  <a:spcBef>
                    <a:spcPts val="0"/>
                  </a:spcBef>
                  <a:spcAft>
                    <a:spcPts val="0"/>
                  </a:spcAft>
                  <a:buClrTx/>
                  <a:buSzTx/>
                  <a:buFontTx/>
                  <a:buNone/>
                  <a:tabLst/>
                  <a:defRPr/>
                </a:pPr>
                <a:r>
                  <a:rPr kumimoji="0" lang="fr-FR" sz="1200" b="0" i="0" u="none" strike="noStrike" cap="none" normalizeH="0" baseline="0" noProof="0">
                    <a:ln>
                      <a:noFill/>
                    </a:ln>
                    <a:solidFill>
                      <a:srgbClr val="FFFFFF">
                        <a:alpha val="99000"/>
                      </a:srgbClr>
                    </a:solidFill>
                    <a:uLnTx/>
                    <a:uFillTx/>
                    <a:ea typeface="Segoe UI" pitchFamily="34" charset="0"/>
                    <a:cs typeface="Segoe UI" pitchFamily="34" charset="0"/>
                  </a:rPr>
                  <a:t>Système d’exploitation</a:t>
                </a:r>
              </a:p>
            </p:txBody>
          </p:sp>
          <p:sp>
            <p:nvSpPr>
              <p:cNvPr id="75" name="Rectangle 74">
                <a:extLst>
                  <a:ext uri="{FF2B5EF4-FFF2-40B4-BE49-F238E27FC236}">
                    <a16:creationId xmlns:a16="http://schemas.microsoft.com/office/drawing/2014/main" id="{8AE02F46-CE58-4A34-B2DD-06BD242AF095}"/>
                  </a:ext>
                </a:extLst>
              </p:cNvPr>
              <p:cNvSpPr/>
              <p:nvPr/>
            </p:nvSpPr>
            <p:spPr>
              <a:xfrm>
                <a:off x="6966542" y="2460752"/>
                <a:ext cx="1638240" cy="381000"/>
              </a:xfrm>
              <a:prstGeom prst="rect">
                <a:avLst/>
              </a:prstGeom>
              <a:solidFill>
                <a:srgbClr val="008575"/>
              </a:solidFill>
              <a:ln w="9525" cap="flat" cmpd="sng" algn="ctr">
                <a:solidFill>
                  <a:srgbClr val="FFC000">
                    <a:shade val="95000"/>
                    <a:satMod val="105000"/>
                  </a:srgbClr>
                </a:solidFill>
                <a:prstDash val="solid"/>
              </a:ln>
              <a:effectLst/>
            </p:spPr>
            <p:txBody>
              <a:bodyPr tIns="91440" rtlCol="0" anchor="t" anchorCtr="0"/>
              <a:lstStyle/>
              <a:p>
                <a:pPr marL="0" marR="0" lvl="0" indent="0" algn="ctr" defTabSz="1218936" eaLnBrk="1" fontAlgn="auto" latinLnBrk="0" hangingPunct="1">
                  <a:lnSpc>
                    <a:spcPct val="100000"/>
                  </a:lnSpc>
                  <a:spcBef>
                    <a:spcPts val="0"/>
                  </a:spcBef>
                  <a:spcAft>
                    <a:spcPts val="0"/>
                  </a:spcAft>
                  <a:buClrTx/>
                  <a:buSzTx/>
                  <a:buFontTx/>
                  <a:buNone/>
                  <a:tabLst/>
                  <a:defRPr/>
                </a:pPr>
                <a:r>
                  <a:rPr kumimoji="0" lang="fr-FR" sz="1200" b="0" i="0" u="none" strike="noStrike" cap="none" normalizeH="0" baseline="0" noProof="0">
                    <a:ln>
                      <a:noFill/>
                    </a:ln>
                    <a:solidFill>
                      <a:srgbClr val="FFFFFF">
                        <a:alpha val="99000"/>
                      </a:srgbClr>
                    </a:solidFill>
                    <a:uLnTx/>
                    <a:uFillTx/>
                    <a:ea typeface="Segoe UI" pitchFamily="34" charset="0"/>
                    <a:cs typeface="Segoe UI" pitchFamily="34" charset="0"/>
                  </a:rPr>
                  <a:t>Données et accès</a:t>
                </a:r>
              </a:p>
            </p:txBody>
          </p:sp>
          <p:sp>
            <p:nvSpPr>
              <p:cNvPr id="76" name="Rectangle 75">
                <a:extLst>
                  <a:ext uri="{FF2B5EF4-FFF2-40B4-BE49-F238E27FC236}">
                    <a16:creationId xmlns:a16="http://schemas.microsoft.com/office/drawing/2014/main" id="{11B690FA-4E0B-4D86-B7A3-A166BEA77726}"/>
                  </a:ext>
                </a:extLst>
              </p:cNvPr>
              <p:cNvSpPr/>
              <p:nvPr/>
            </p:nvSpPr>
            <p:spPr>
              <a:xfrm>
                <a:off x="6966542" y="3370390"/>
                <a:ext cx="1638240" cy="381000"/>
              </a:xfrm>
              <a:prstGeom prst="rect">
                <a:avLst/>
              </a:prstGeom>
              <a:solidFill>
                <a:srgbClr val="0078D4"/>
              </a:solidFill>
              <a:ln w="9525" cap="flat" cmpd="sng" algn="ctr">
                <a:noFill/>
                <a:prstDash val="solid"/>
              </a:ln>
              <a:effectLst/>
            </p:spPr>
            <p:txBody>
              <a:bodyPr lIns="0" tIns="91440" rIns="0" rtlCol="0" anchor="t" anchorCtr="0"/>
              <a:lstStyle/>
              <a:p>
                <a:pPr marL="0" marR="0" lvl="0" indent="0" algn="ctr" defTabSz="1218936" eaLnBrk="1" fontAlgn="auto" latinLnBrk="0" hangingPunct="1">
                  <a:lnSpc>
                    <a:spcPct val="100000"/>
                  </a:lnSpc>
                  <a:spcBef>
                    <a:spcPts val="0"/>
                  </a:spcBef>
                  <a:spcAft>
                    <a:spcPts val="0"/>
                  </a:spcAft>
                  <a:buClrTx/>
                  <a:buSzTx/>
                  <a:buFontTx/>
                  <a:buNone/>
                  <a:tabLst/>
                  <a:defRPr/>
                </a:pPr>
                <a:r>
                  <a:rPr kumimoji="0" lang="fr-FR" sz="1200" b="0" i="0" u="none" strike="noStrike" cap="none" normalizeH="0" baseline="0" noProof="0">
                    <a:ln>
                      <a:noFill/>
                    </a:ln>
                    <a:solidFill>
                      <a:srgbClr val="FFFFFF">
                        <a:alpha val="99000"/>
                      </a:srgbClr>
                    </a:solidFill>
                    <a:uLnTx/>
                    <a:uFillTx/>
                    <a:ea typeface="Segoe UI" pitchFamily="34" charset="0"/>
                    <a:cs typeface="Segoe UI" pitchFamily="34" charset="0"/>
                  </a:rPr>
                  <a:t>Runtime</a:t>
                </a:r>
              </a:p>
            </p:txBody>
          </p:sp>
          <p:sp>
            <p:nvSpPr>
              <p:cNvPr id="77" name="Rectangle 76">
                <a:extLst>
                  <a:ext uri="{FF2B5EF4-FFF2-40B4-BE49-F238E27FC236}">
                    <a16:creationId xmlns:a16="http://schemas.microsoft.com/office/drawing/2014/main" id="{206BCAD0-993F-4DC5-B4C2-128560356C78}"/>
                  </a:ext>
                </a:extLst>
              </p:cNvPr>
              <p:cNvSpPr/>
              <p:nvPr/>
            </p:nvSpPr>
            <p:spPr>
              <a:xfrm>
                <a:off x="6966542" y="2915571"/>
                <a:ext cx="1638240" cy="381000"/>
              </a:xfrm>
              <a:prstGeom prst="rect">
                <a:avLst/>
              </a:prstGeom>
              <a:solidFill>
                <a:srgbClr val="008575"/>
              </a:solidFill>
              <a:ln w="9525" cap="flat" cmpd="sng" algn="ctr">
                <a:solidFill>
                  <a:srgbClr val="FFC000">
                    <a:shade val="95000"/>
                    <a:satMod val="105000"/>
                  </a:srgbClr>
                </a:solidFill>
                <a:prstDash val="solid"/>
              </a:ln>
              <a:effectLst/>
            </p:spPr>
            <p:txBody>
              <a:bodyPr tIns="91440" rtlCol="0" anchor="t" anchorCtr="0"/>
              <a:lstStyle/>
              <a:p>
                <a:pPr marL="0" marR="0" lvl="0" indent="0" algn="ctr" defTabSz="1218936" eaLnBrk="1" fontAlgn="auto" latinLnBrk="0" hangingPunct="1">
                  <a:lnSpc>
                    <a:spcPct val="100000"/>
                  </a:lnSpc>
                  <a:spcBef>
                    <a:spcPts val="0"/>
                  </a:spcBef>
                  <a:spcAft>
                    <a:spcPts val="0"/>
                  </a:spcAft>
                  <a:buClrTx/>
                  <a:buSzTx/>
                  <a:buFontTx/>
                  <a:buNone/>
                  <a:tabLst/>
                  <a:defRPr/>
                </a:pPr>
                <a:r>
                  <a:rPr kumimoji="0" lang="fr-FR" sz="1200" b="0" i="0" u="none" strike="noStrike" cap="none" normalizeH="0" baseline="0" noProof="0">
                    <a:ln>
                      <a:noFill/>
                    </a:ln>
                    <a:solidFill>
                      <a:srgbClr val="FFFFFF">
                        <a:alpha val="99000"/>
                      </a:srgbClr>
                    </a:solidFill>
                    <a:uLnTx/>
                    <a:uFillTx/>
                    <a:ea typeface="Segoe UI" pitchFamily="34" charset="0"/>
                    <a:cs typeface="Segoe UI" pitchFamily="34" charset="0"/>
                  </a:rPr>
                  <a:t>Applications</a:t>
                </a:r>
              </a:p>
            </p:txBody>
          </p:sp>
        </p:grpSp>
        <p:sp>
          <p:nvSpPr>
            <p:cNvPr id="78" name="Rectangle 77">
              <a:extLst>
                <a:ext uri="{FF2B5EF4-FFF2-40B4-BE49-F238E27FC236}">
                  <a16:creationId xmlns:a16="http://schemas.microsoft.com/office/drawing/2014/main" id="{47B2DE98-9258-4F61-93F9-69A0F2B73D6E}"/>
                </a:ext>
              </a:extLst>
            </p:cNvPr>
            <p:cNvSpPr/>
            <p:nvPr/>
          </p:nvSpPr>
          <p:spPr>
            <a:xfrm>
              <a:off x="7423241" y="1494810"/>
              <a:ext cx="2028257" cy="640080"/>
            </a:xfrm>
            <a:prstGeom prst="rect">
              <a:avLst/>
            </a:prstGeom>
          </p:spPr>
          <p:txBody>
            <a:bodyPr t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1218836" fontAlgn="base">
                <a:spcAft>
                  <a:spcPct val="0"/>
                </a:spcAft>
              </a:pPr>
              <a:r>
                <a:rPr lang="fr-FR" sz="2000" b="1">
                  <a:solidFill>
                    <a:schemeClr val="tx1">
                      <a:alpha val="99000"/>
                    </a:schemeClr>
                  </a:solidFill>
                  <a:highlight>
                    <a:srgbClr val="FFFFFF"/>
                  </a:highlight>
                  <a:ea typeface="Kozuka Gothic Pro R" pitchFamily="34" charset="-128"/>
                </a:rPr>
                <a:t>Software</a:t>
              </a:r>
            </a:p>
            <a:p>
              <a:pPr algn="ctr" defTabSz="1218936"/>
              <a:r>
                <a:rPr lang="fr-FR" sz="2000" b="1">
                  <a:solidFill>
                    <a:schemeClr val="tx1">
                      <a:alpha val="99000"/>
                    </a:schemeClr>
                  </a:solidFill>
                  <a:highlight>
                    <a:srgbClr val="FFFFFF"/>
                  </a:highlight>
                  <a:ea typeface="Kozuka Gothic Pro R" pitchFamily="34" charset="-128"/>
                </a:rPr>
                <a:t>(as a Service)</a:t>
              </a:r>
            </a:p>
          </p:txBody>
        </p:sp>
        <p:grpSp>
          <p:nvGrpSpPr>
            <p:cNvPr id="79" name="Group 78">
              <a:extLst>
                <a:ext uri="{FF2B5EF4-FFF2-40B4-BE49-F238E27FC236}">
                  <a16:creationId xmlns:a16="http://schemas.microsoft.com/office/drawing/2014/main" id="{1422EF3D-6160-4A2F-86A4-DCDC02110257}"/>
                </a:ext>
              </a:extLst>
            </p:cNvPr>
            <p:cNvGrpSpPr/>
            <p:nvPr/>
          </p:nvGrpSpPr>
          <p:grpSpPr>
            <a:xfrm>
              <a:off x="7593286" y="2257552"/>
              <a:ext cx="1638240" cy="3575799"/>
              <a:chOff x="9523110" y="2460749"/>
              <a:chExt cx="1638240" cy="3575799"/>
            </a:xfrm>
          </p:grpSpPr>
          <p:sp>
            <p:nvSpPr>
              <p:cNvPr id="80" name="Rectangle 79">
                <a:extLst>
                  <a:ext uri="{FF2B5EF4-FFF2-40B4-BE49-F238E27FC236}">
                    <a16:creationId xmlns:a16="http://schemas.microsoft.com/office/drawing/2014/main" id="{9E1C6C00-2154-46C7-A133-46AF79661431}"/>
                  </a:ext>
                </a:extLst>
              </p:cNvPr>
              <p:cNvSpPr/>
              <p:nvPr/>
            </p:nvSpPr>
            <p:spPr>
              <a:xfrm>
                <a:off x="9523110" y="5200731"/>
                <a:ext cx="1638240" cy="381000"/>
              </a:xfrm>
              <a:prstGeom prst="rect">
                <a:avLst/>
              </a:prstGeom>
              <a:solidFill>
                <a:srgbClr val="0078D4"/>
              </a:solidFill>
              <a:ln w="9525" cap="flat" cmpd="sng" algn="ctr">
                <a:noFill/>
                <a:prstDash val="solid"/>
              </a:ln>
              <a:effectLst/>
            </p:spPr>
            <p:txBody>
              <a:bodyPr lIns="0" tIns="91440" rIns="0" rtlCol="0" anchor="t" anchorCtr="0"/>
              <a:lstStyle/>
              <a:p>
                <a:pPr marL="0" marR="0" lvl="0" indent="0" algn="ctr" defTabSz="1218936" eaLnBrk="1" fontAlgn="auto" latinLnBrk="0" hangingPunct="1">
                  <a:lnSpc>
                    <a:spcPct val="100000"/>
                  </a:lnSpc>
                  <a:spcBef>
                    <a:spcPts val="0"/>
                  </a:spcBef>
                  <a:spcAft>
                    <a:spcPts val="0"/>
                  </a:spcAft>
                  <a:buClrTx/>
                  <a:buSzTx/>
                  <a:buFontTx/>
                  <a:buNone/>
                  <a:tabLst/>
                  <a:defRPr/>
                </a:pPr>
                <a:r>
                  <a:rPr kumimoji="0" lang="fr-FR" sz="1200" b="0" i="0" u="none" strike="noStrike" cap="none" normalizeH="0" baseline="0" noProof="0">
                    <a:ln>
                      <a:noFill/>
                    </a:ln>
                    <a:solidFill>
                      <a:srgbClr val="FFFFFF">
                        <a:alpha val="99000"/>
                      </a:srgbClr>
                    </a:solidFill>
                    <a:uLnTx/>
                    <a:uFillTx/>
                    <a:ea typeface="Segoe UI" pitchFamily="34" charset="0"/>
                    <a:cs typeface="Segoe UI" pitchFamily="34" charset="0"/>
                  </a:rPr>
                  <a:t>Réseau</a:t>
                </a:r>
              </a:p>
            </p:txBody>
          </p:sp>
          <p:sp>
            <p:nvSpPr>
              <p:cNvPr id="81" name="Rectangle 80">
                <a:extLst>
                  <a:ext uri="{FF2B5EF4-FFF2-40B4-BE49-F238E27FC236}">
                    <a16:creationId xmlns:a16="http://schemas.microsoft.com/office/drawing/2014/main" id="{8101A16C-9E65-4DAF-85A6-3E6CB98273F3}"/>
                  </a:ext>
                </a:extLst>
              </p:cNvPr>
              <p:cNvSpPr/>
              <p:nvPr/>
            </p:nvSpPr>
            <p:spPr>
              <a:xfrm>
                <a:off x="9523110" y="4745912"/>
                <a:ext cx="1638240" cy="381000"/>
              </a:xfrm>
              <a:prstGeom prst="rect">
                <a:avLst/>
              </a:prstGeom>
              <a:solidFill>
                <a:srgbClr val="0078D4"/>
              </a:solidFill>
              <a:ln w="9525" cap="flat" cmpd="sng" algn="ctr">
                <a:noFill/>
                <a:prstDash val="solid"/>
              </a:ln>
              <a:effectLst/>
            </p:spPr>
            <p:txBody>
              <a:bodyPr lIns="0" tIns="91440" rIns="0" rtlCol="0" anchor="t" anchorCtr="0"/>
              <a:lstStyle/>
              <a:p>
                <a:pPr marL="0" marR="0" lvl="0" indent="0" algn="ctr" defTabSz="1218936" eaLnBrk="1" fontAlgn="auto" latinLnBrk="0" hangingPunct="1">
                  <a:lnSpc>
                    <a:spcPct val="100000"/>
                  </a:lnSpc>
                  <a:spcBef>
                    <a:spcPts val="0"/>
                  </a:spcBef>
                  <a:spcAft>
                    <a:spcPts val="0"/>
                  </a:spcAft>
                  <a:buClrTx/>
                  <a:buSzTx/>
                  <a:buFontTx/>
                  <a:buNone/>
                  <a:tabLst/>
                  <a:defRPr/>
                </a:pPr>
                <a:r>
                  <a:rPr kumimoji="0" lang="fr-FR" sz="1200" b="0" i="0" u="none" strike="noStrike" cap="none" normalizeH="0" baseline="0" noProof="0">
                    <a:ln>
                      <a:noFill/>
                    </a:ln>
                    <a:solidFill>
                      <a:srgbClr val="FFFFFF">
                        <a:alpha val="99000"/>
                      </a:srgbClr>
                    </a:solidFill>
                    <a:uLnTx/>
                    <a:uFillTx/>
                    <a:ea typeface="Segoe UI" pitchFamily="34" charset="0"/>
                    <a:cs typeface="Segoe UI" pitchFamily="34" charset="0"/>
                  </a:rPr>
                  <a:t>Calcul</a:t>
                </a:r>
              </a:p>
            </p:txBody>
          </p:sp>
          <p:sp>
            <p:nvSpPr>
              <p:cNvPr id="82" name="Rectangle 81">
                <a:extLst>
                  <a:ext uri="{FF2B5EF4-FFF2-40B4-BE49-F238E27FC236}">
                    <a16:creationId xmlns:a16="http://schemas.microsoft.com/office/drawing/2014/main" id="{81003D6F-234A-4EA9-BDB3-B02EE753B14E}"/>
                  </a:ext>
                </a:extLst>
              </p:cNvPr>
              <p:cNvSpPr/>
              <p:nvPr/>
            </p:nvSpPr>
            <p:spPr>
              <a:xfrm>
                <a:off x="9523110" y="4280025"/>
                <a:ext cx="1638240" cy="381000"/>
              </a:xfrm>
              <a:prstGeom prst="rect">
                <a:avLst/>
              </a:prstGeom>
              <a:solidFill>
                <a:srgbClr val="0078D4"/>
              </a:solidFill>
              <a:ln w="9525" cap="flat" cmpd="sng" algn="ctr">
                <a:noFill/>
                <a:prstDash val="solid"/>
              </a:ln>
              <a:effectLst/>
            </p:spPr>
            <p:txBody>
              <a:bodyPr lIns="0" tIns="91440" rIns="0" rtlCol="0" anchor="t" anchorCtr="0"/>
              <a:lstStyle/>
              <a:p>
                <a:pPr marL="0" marR="0" lvl="0" indent="0" algn="ctr" defTabSz="1218936" eaLnBrk="1" fontAlgn="auto" latinLnBrk="0" hangingPunct="1">
                  <a:lnSpc>
                    <a:spcPct val="100000"/>
                  </a:lnSpc>
                  <a:spcBef>
                    <a:spcPts val="0"/>
                  </a:spcBef>
                  <a:spcAft>
                    <a:spcPts val="0"/>
                  </a:spcAft>
                  <a:buClrTx/>
                  <a:buSzTx/>
                  <a:buFontTx/>
                  <a:buNone/>
                  <a:tabLst/>
                  <a:defRPr/>
                </a:pPr>
                <a:r>
                  <a:rPr kumimoji="0" lang="fr-FR" sz="1200" b="0" i="0" u="none" strike="noStrike" cap="none" normalizeH="0" baseline="0" noProof="0">
                    <a:ln>
                      <a:noFill/>
                    </a:ln>
                    <a:solidFill>
                      <a:srgbClr val="FFFFFF">
                        <a:alpha val="99000"/>
                      </a:srgbClr>
                    </a:solidFill>
                    <a:uLnTx/>
                    <a:uFillTx/>
                    <a:ea typeface="Segoe UI" pitchFamily="34" charset="0"/>
                    <a:cs typeface="Segoe UI" pitchFamily="34" charset="0"/>
                  </a:rPr>
                  <a:t>Machine virtuelle</a:t>
                </a:r>
              </a:p>
            </p:txBody>
          </p:sp>
          <p:sp>
            <p:nvSpPr>
              <p:cNvPr id="83" name="Rectangle 82">
                <a:extLst>
                  <a:ext uri="{FF2B5EF4-FFF2-40B4-BE49-F238E27FC236}">
                    <a16:creationId xmlns:a16="http://schemas.microsoft.com/office/drawing/2014/main" id="{B284D65F-6936-41BA-93E4-42CA0FA4CDAE}"/>
                  </a:ext>
                </a:extLst>
              </p:cNvPr>
              <p:cNvSpPr/>
              <p:nvPr/>
            </p:nvSpPr>
            <p:spPr>
              <a:xfrm>
                <a:off x="9523110" y="3825206"/>
                <a:ext cx="1638240" cy="381000"/>
              </a:xfrm>
              <a:prstGeom prst="rect">
                <a:avLst/>
              </a:prstGeom>
              <a:solidFill>
                <a:srgbClr val="0078D4"/>
              </a:solidFill>
              <a:ln w="9525" cap="flat" cmpd="sng" algn="ctr">
                <a:noFill/>
                <a:prstDash val="solid"/>
              </a:ln>
              <a:effectLst/>
            </p:spPr>
            <p:txBody>
              <a:bodyPr lIns="0" tIns="91440" rIns="0" rtlCol="0" anchor="t" anchorCtr="0"/>
              <a:lstStyle/>
              <a:p>
                <a:pPr marL="0" marR="0" lvl="0" indent="0" algn="ctr" defTabSz="1218936" eaLnBrk="1" fontAlgn="auto" latinLnBrk="0" hangingPunct="1">
                  <a:lnSpc>
                    <a:spcPct val="100000"/>
                  </a:lnSpc>
                  <a:spcBef>
                    <a:spcPts val="0"/>
                  </a:spcBef>
                  <a:spcAft>
                    <a:spcPts val="0"/>
                  </a:spcAft>
                  <a:buClrTx/>
                  <a:buSzTx/>
                  <a:buFontTx/>
                  <a:buNone/>
                  <a:tabLst/>
                  <a:defRPr/>
                </a:pPr>
                <a:r>
                  <a:rPr kumimoji="0" lang="fr-FR" sz="1200" b="0" i="0" u="none" strike="noStrike" cap="none" normalizeH="0" baseline="0" noProof="0">
                    <a:ln>
                      <a:noFill/>
                    </a:ln>
                    <a:solidFill>
                      <a:srgbClr val="FFFFFF">
                        <a:alpha val="99000"/>
                      </a:srgbClr>
                    </a:solidFill>
                    <a:uLnTx/>
                    <a:uFillTx/>
                    <a:ea typeface="Segoe UI" pitchFamily="34" charset="0"/>
                    <a:cs typeface="Segoe UI" pitchFamily="34" charset="0"/>
                  </a:rPr>
                  <a:t>Système d’exploitation</a:t>
                </a:r>
              </a:p>
            </p:txBody>
          </p:sp>
          <p:sp>
            <p:nvSpPr>
              <p:cNvPr id="84" name="Rectangle 83">
                <a:extLst>
                  <a:ext uri="{FF2B5EF4-FFF2-40B4-BE49-F238E27FC236}">
                    <a16:creationId xmlns:a16="http://schemas.microsoft.com/office/drawing/2014/main" id="{F0A0D202-7E9C-4135-9535-F89E837036B4}"/>
                  </a:ext>
                </a:extLst>
              </p:cNvPr>
              <p:cNvSpPr/>
              <p:nvPr/>
            </p:nvSpPr>
            <p:spPr>
              <a:xfrm>
                <a:off x="9523110" y="2460749"/>
                <a:ext cx="1638240" cy="381000"/>
              </a:xfrm>
              <a:prstGeom prst="rect">
                <a:avLst/>
              </a:prstGeom>
              <a:solidFill>
                <a:srgbClr val="008575"/>
              </a:solidFill>
              <a:ln w="9525" cap="flat" cmpd="sng" algn="ctr">
                <a:solidFill>
                  <a:srgbClr val="FFC000">
                    <a:shade val="95000"/>
                    <a:satMod val="105000"/>
                  </a:srgbClr>
                </a:solidFill>
                <a:prstDash val="solid"/>
              </a:ln>
              <a:effectLst/>
            </p:spPr>
            <p:txBody>
              <a:bodyPr lIns="0" tIns="91440" rIns="0" rtlCol="0" anchor="t" anchorCtr="0"/>
              <a:lstStyle/>
              <a:p>
                <a:pPr marL="0" marR="0" lvl="0" indent="0" algn="ctr" defTabSz="1218936" eaLnBrk="1" fontAlgn="auto" latinLnBrk="0" hangingPunct="1">
                  <a:lnSpc>
                    <a:spcPct val="100000"/>
                  </a:lnSpc>
                  <a:spcBef>
                    <a:spcPts val="0"/>
                  </a:spcBef>
                  <a:spcAft>
                    <a:spcPts val="0"/>
                  </a:spcAft>
                  <a:buClrTx/>
                  <a:buSzTx/>
                  <a:buFontTx/>
                  <a:buNone/>
                  <a:tabLst/>
                  <a:defRPr/>
                </a:pPr>
                <a:r>
                  <a:rPr kumimoji="0" lang="fr-FR" sz="1200" b="0" i="0" u="none" strike="noStrike" cap="none" normalizeH="0" baseline="0" noProof="0">
                    <a:ln>
                      <a:noFill/>
                    </a:ln>
                    <a:solidFill>
                      <a:srgbClr val="FFFFFF">
                        <a:alpha val="99000"/>
                      </a:srgbClr>
                    </a:solidFill>
                    <a:uLnTx/>
                    <a:uFillTx/>
                    <a:ea typeface="Segoe UI" pitchFamily="34" charset="0"/>
                    <a:cs typeface="Segoe UI" pitchFamily="34" charset="0"/>
                  </a:rPr>
                  <a:t>Données et accès</a:t>
                </a:r>
              </a:p>
            </p:txBody>
          </p:sp>
          <p:sp>
            <p:nvSpPr>
              <p:cNvPr id="85" name="Rectangle 84">
                <a:extLst>
                  <a:ext uri="{FF2B5EF4-FFF2-40B4-BE49-F238E27FC236}">
                    <a16:creationId xmlns:a16="http://schemas.microsoft.com/office/drawing/2014/main" id="{1A24DF0F-E1B0-494C-A315-9A95C75CEE8C}"/>
                  </a:ext>
                </a:extLst>
              </p:cNvPr>
              <p:cNvSpPr/>
              <p:nvPr/>
            </p:nvSpPr>
            <p:spPr>
              <a:xfrm>
                <a:off x="9523110" y="3370387"/>
                <a:ext cx="1638240" cy="381000"/>
              </a:xfrm>
              <a:prstGeom prst="rect">
                <a:avLst/>
              </a:prstGeom>
              <a:solidFill>
                <a:srgbClr val="0078D4"/>
              </a:solidFill>
              <a:ln w="9525" cap="flat" cmpd="sng" algn="ctr">
                <a:noFill/>
                <a:prstDash val="solid"/>
              </a:ln>
              <a:effectLst/>
            </p:spPr>
            <p:txBody>
              <a:bodyPr lIns="0" tIns="91440" rIns="0" rtlCol="0" anchor="t" anchorCtr="0"/>
              <a:lstStyle/>
              <a:p>
                <a:pPr marL="0" marR="0" lvl="0" indent="0" algn="ctr" defTabSz="1218936" eaLnBrk="1" fontAlgn="auto" latinLnBrk="0" hangingPunct="1">
                  <a:lnSpc>
                    <a:spcPct val="100000"/>
                  </a:lnSpc>
                  <a:spcBef>
                    <a:spcPts val="0"/>
                  </a:spcBef>
                  <a:spcAft>
                    <a:spcPts val="0"/>
                  </a:spcAft>
                  <a:buClrTx/>
                  <a:buSzTx/>
                  <a:buFontTx/>
                  <a:buNone/>
                  <a:tabLst/>
                  <a:defRPr/>
                </a:pPr>
                <a:r>
                  <a:rPr kumimoji="0" lang="fr-FR" sz="1200" b="0" i="0" u="none" strike="noStrike" cap="none" normalizeH="0" baseline="0" noProof="0">
                    <a:ln>
                      <a:noFill/>
                    </a:ln>
                    <a:solidFill>
                      <a:srgbClr val="FFFFFF">
                        <a:alpha val="99000"/>
                      </a:srgbClr>
                    </a:solidFill>
                    <a:uLnTx/>
                    <a:uFillTx/>
                    <a:ea typeface="Segoe UI" pitchFamily="34" charset="0"/>
                    <a:cs typeface="Segoe UI" pitchFamily="34" charset="0"/>
                  </a:rPr>
                  <a:t>Runtime</a:t>
                </a:r>
              </a:p>
            </p:txBody>
          </p:sp>
          <p:sp>
            <p:nvSpPr>
              <p:cNvPr id="86" name="Rectangle 85">
                <a:extLst>
                  <a:ext uri="{FF2B5EF4-FFF2-40B4-BE49-F238E27FC236}">
                    <a16:creationId xmlns:a16="http://schemas.microsoft.com/office/drawing/2014/main" id="{6CA429E7-8123-4F8F-B295-17C7424D68F6}"/>
                  </a:ext>
                </a:extLst>
              </p:cNvPr>
              <p:cNvSpPr/>
              <p:nvPr/>
            </p:nvSpPr>
            <p:spPr>
              <a:xfrm>
                <a:off x="9523110" y="2915568"/>
                <a:ext cx="1638240" cy="381000"/>
              </a:xfrm>
              <a:prstGeom prst="rect">
                <a:avLst/>
              </a:prstGeom>
              <a:solidFill>
                <a:srgbClr val="0078D4"/>
              </a:solidFill>
              <a:ln w="9525" cap="flat" cmpd="sng" algn="ctr">
                <a:noFill/>
                <a:prstDash val="solid"/>
              </a:ln>
              <a:effectLst/>
            </p:spPr>
            <p:txBody>
              <a:bodyPr lIns="0" tIns="91440" rIns="0" rtlCol="0" anchor="t" anchorCtr="0"/>
              <a:lstStyle/>
              <a:p>
                <a:pPr marL="0" marR="0" lvl="0" indent="0" algn="ctr" defTabSz="1218936" eaLnBrk="1" fontAlgn="auto" latinLnBrk="0" hangingPunct="1">
                  <a:lnSpc>
                    <a:spcPct val="100000"/>
                  </a:lnSpc>
                  <a:spcBef>
                    <a:spcPts val="0"/>
                  </a:spcBef>
                  <a:spcAft>
                    <a:spcPts val="0"/>
                  </a:spcAft>
                  <a:buClrTx/>
                  <a:buSzTx/>
                  <a:buFontTx/>
                  <a:buNone/>
                  <a:tabLst/>
                  <a:defRPr/>
                </a:pPr>
                <a:r>
                  <a:rPr kumimoji="0" lang="fr-FR" sz="1200" b="0" i="0" u="none" strike="noStrike" cap="none" normalizeH="0" baseline="0" noProof="0">
                    <a:ln>
                      <a:noFill/>
                    </a:ln>
                    <a:solidFill>
                      <a:srgbClr val="FFFFFF">
                        <a:alpha val="99000"/>
                      </a:srgbClr>
                    </a:solidFill>
                    <a:uLnTx/>
                    <a:uFillTx/>
                    <a:ea typeface="Segoe UI" pitchFamily="34" charset="0"/>
                    <a:cs typeface="Segoe UI" pitchFamily="34" charset="0"/>
                  </a:rPr>
                  <a:t>Applications</a:t>
                </a:r>
              </a:p>
            </p:txBody>
          </p:sp>
          <p:sp>
            <p:nvSpPr>
              <p:cNvPr id="87" name="Rectangle 86">
                <a:extLst>
                  <a:ext uri="{FF2B5EF4-FFF2-40B4-BE49-F238E27FC236}">
                    <a16:creationId xmlns:a16="http://schemas.microsoft.com/office/drawing/2014/main" id="{8D9B6949-F625-459A-9BA5-B63E4034D511}"/>
                  </a:ext>
                </a:extLst>
              </p:cNvPr>
              <p:cNvSpPr/>
              <p:nvPr/>
            </p:nvSpPr>
            <p:spPr>
              <a:xfrm>
                <a:off x="9523110" y="5655548"/>
                <a:ext cx="1638240" cy="381000"/>
              </a:xfrm>
              <a:prstGeom prst="rect">
                <a:avLst/>
              </a:prstGeom>
              <a:solidFill>
                <a:srgbClr val="0078D4"/>
              </a:solidFill>
              <a:ln w="9525" cap="flat" cmpd="sng" algn="ctr">
                <a:noFill/>
                <a:prstDash val="solid"/>
              </a:ln>
              <a:effectLst/>
            </p:spPr>
            <p:txBody>
              <a:bodyPr lIns="0" tIns="91440" rIns="0" rtlCol="0" anchor="t" anchorCtr="0"/>
              <a:lstStyle/>
              <a:p>
                <a:pPr marL="0" marR="0" lvl="0" indent="0" algn="ctr" defTabSz="1218936" eaLnBrk="1" fontAlgn="auto" latinLnBrk="0" hangingPunct="1">
                  <a:lnSpc>
                    <a:spcPct val="100000"/>
                  </a:lnSpc>
                  <a:spcBef>
                    <a:spcPts val="0"/>
                  </a:spcBef>
                  <a:spcAft>
                    <a:spcPts val="0"/>
                  </a:spcAft>
                  <a:buClrTx/>
                  <a:buSzTx/>
                  <a:buFontTx/>
                  <a:buNone/>
                  <a:tabLst/>
                  <a:defRPr/>
                </a:pPr>
                <a:r>
                  <a:rPr kumimoji="0" lang="fr-FR" sz="1200" b="0" i="0" u="none" strike="noStrike" cap="none" normalizeH="0" baseline="0" noProof="0">
                    <a:ln>
                      <a:noFill/>
                    </a:ln>
                    <a:solidFill>
                      <a:srgbClr val="FFFFFF">
                        <a:alpha val="99000"/>
                      </a:srgbClr>
                    </a:solidFill>
                    <a:uLnTx/>
                    <a:uFillTx/>
                    <a:ea typeface="Segoe UI" pitchFamily="34" charset="0"/>
                    <a:cs typeface="Segoe UI" pitchFamily="34" charset="0"/>
                  </a:rPr>
                  <a:t>Stockage</a:t>
                </a:r>
              </a:p>
            </p:txBody>
          </p:sp>
        </p:grpSp>
        <p:sp>
          <p:nvSpPr>
            <p:cNvPr id="88" name="Rectangle 87">
              <a:extLst>
                <a:ext uri="{FF2B5EF4-FFF2-40B4-BE49-F238E27FC236}">
                  <a16:creationId xmlns:a16="http://schemas.microsoft.com/office/drawing/2014/main" id="{270780A6-C3BC-4B28-B80A-55BDCDAF9BD7}"/>
                </a:ext>
              </a:extLst>
            </p:cNvPr>
            <p:cNvSpPr/>
            <p:nvPr/>
          </p:nvSpPr>
          <p:spPr bwMode="auto">
            <a:xfrm flipH="1">
              <a:off x="1029060" y="1244462"/>
              <a:ext cx="2179231" cy="4902338"/>
            </a:xfrm>
            <a:prstGeom prst="rect">
              <a:avLst/>
            </a:prstGeom>
            <a:noFill/>
            <a:ln w="9525" cap="flat" cmpd="sng" algn="ctr">
              <a:solidFill>
                <a:srgbClr val="FFFFFF">
                  <a:lumMod val="85000"/>
                </a:srgbClr>
              </a:solidFill>
              <a:prstDash val="solid"/>
              <a:headEnd type="none" w="med" len="med"/>
              <a:tailEnd type="none" w="med" len="med"/>
            </a:ln>
            <a:effectLst/>
          </p:spPr>
          <p:txBody>
            <a:bodyPr vert="horz" wrap="square" lIns="91404" tIns="45703" rIns="91404" bIns="45703" numCol="1" spcCol="0" rtlCol="0" anchor="ctr" anchorCtr="0" compatLnSpc="1">
              <a:prstTxWarp prst="textNoShape">
                <a:avLst/>
              </a:prstTxWarp>
            </a:bodyPr>
            <a:lstStyle/>
            <a:p>
              <a:pPr marL="0" marR="0" lvl="0" indent="0" algn="ctr" defTabSz="913788" eaLnBrk="1" fontAlgn="base" latinLnBrk="0" hangingPunct="1">
                <a:lnSpc>
                  <a:spcPct val="100000"/>
                </a:lnSpc>
                <a:spcBef>
                  <a:spcPct val="0"/>
                </a:spcBef>
                <a:spcAft>
                  <a:spcPct val="0"/>
                </a:spcAft>
                <a:buClrTx/>
                <a:buSzTx/>
                <a:buFontTx/>
                <a:buNone/>
                <a:tabLst/>
                <a:defRPr/>
              </a:pPr>
              <a:endParaRPr kumimoji="0" lang="en-US" sz="2200" b="0" i="0" u="none" strike="noStrike" kern="0" cap="none" spc="0" normalizeH="0" baseline="0" noProof="0" dirty="0">
                <a:ln>
                  <a:noFill/>
                </a:ln>
                <a:gradFill>
                  <a:gsLst>
                    <a:gs pos="0">
                      <a:srgbClr val="FFFFFF"/>
                    </a:gs>
                    <a:gs pos="100000">
                      <a:srgbClr val="FFFFFF"/>
                    </a:gs>
                  </a:gsLst>
                  <a:lin ang="5400000" scaled="0"/>
                </a:gradFill>
                <a:effectLst/>
                <a:highlight>
                  <a:srgbClr val="FFFFFF"/>
                </a:highlight>
                <a:uLnTx/>
                <a:uFillTx/>
                <a:ea typeface="+mn-ea"/>
                <a:cs typeface="+mn-cs"/>
              </a:endParaRPr>
            </a:p>
          </p:txBody>
        </p:sp>
        <p:sp>
          <p:nvSpPr>
            <p:cNvPr id="89" name="Rectangle 88">
              <a:extLst>
                <a:ext uri="{FF2B5EF4-FFF2-40B4-BE49-F238E27FC236}">
                  <a16:creationId xmlns:a16="http://schemas.microsoft.com/office/drawing/2014/main" id="{FBF623C8-468D-4510-B434-5DCDF1CCC938}"/>
                </a:ext>
              </a:extLst>
            </p:cNvPr>
            <p:cNvSpPr/>
            <p:nvPr/>
          </p:nvSpPr>
          <p:spPr>
            <a:xfrm>
              <a:off x="9708339" y="3444110"/>
              <a:ext cx="2299339" cy="381000"/>
            </a:xfrm>
            <a:prstGeom prst="rect">
              <a:avLst/>
            </a:prstGeom>
            <a:solidFill>
              <a:srgbClr val="0078D4"/>
            </a:solidFill>
            <a:ln w="9525" cap="flat" cmpd="sng" algn="ctr">
              <a:noFill/>
              <a:prstDash val="solid"/>
            </a:ln>
            <a:effectLst/>
          </p:spPr>
          <p:txBody>
            <a:bodyPr lIns="0" tIns="91440" rIns="0" rtlCol="0" anchor="t" anchorCtr="0"/>
            <a:lstStyle/>
            <a:p>
              <a:pPr marL="0" marR="0" lvl="0" indent="0" algn="ctr" defTabSz="1218936" eaLnBrk="1" fontAlgn="auto" latinLnBrk="0" hangingPunct="1">
                <a:lnSpc>
                  <a:spcPct val="100000"/>
                </a:lnSpc>
                <a:spcBef>
                  <a:spcPts val="0"/>
                </a:spcBef>
                <a:spcAft>
                  <a:spcPts val="0"/>
                </a:spcAft>
                <a:buClrTx/>
                <a:buSzTx/>
                <a:buFontTx/>
                <a:buNone/>
                <a:tabLst/>
                <a:defRPr/>
              </a:pPr>
              <a:r>
                <a:rPr kumimoji="0" lang="fr-FR" sz="1200" b="0" i="0" u="none" strike="noStrike" cap="none" normalizeH="0" baseline="0" noProof="0">
                  <a:ln>
                    <a:noFill/>
                  </a:ln>
                  <a:solidFill>
                    <a:srgbClr val="FFFFFF">
                      <a:alpha val="99000"/>
                    </a:srgbClr>
                  </a:solidFill>
                  <a:uLnTx/>
                  <a:uFillTx/>
                  <a:ea typeface="Segoe UI" pitchFamily="34" charset="0"/>
                  <a:cs typeface="Segoe UI" pitchFamily="34" charset="0"/>
                </a:rPr>
                <a:t>Géré par le fournisseur de cloud</a:t>
              </a:r>
            </a:p>
          </p:txBody>
        </p:sp>
        <p:sp>
          <p:nvSpPr>
            <p:cNvPr id="90" name="Rectangle 89">
              <a:extLst>
                <a:ext uri="{FF2B5EF4-FFF2-40B4-BE49-F238E27FC236}">
                  <a16:creationId xmlns:a16="http://schemas.microsoft.com/office/drawing/2014/main" id="{E390420B-4D9D-44C4-90AD-3B99FA80B03B}"/>
                </a:ext>
              </a:extLst>
            </p:cNvPr>
            <p:cNvSpPr/>
            <p:nvPr/>
          </p:nvSpPr>
          <p:spPr>
            <a:xfrm>
              <a:off x="9700803" y="2911339"/>
              <a:ext cx="2306875" cy="381000"/>
            </a:xfrm>
            <a:prstGeom prst="rect">
              <a:avLst/>
            </a:prstGeom>
            <a:solidFill>
              <a:srgbClr val="008575"/>
            </a:solidFill>
            <a:ln w="9525" cap="flat" cmpd="sng" algn="ctr">
              <a:solidFill>
                <a:srgbClr val="FFC000">
                  <a:shade val="95000"/>
                  <a:satMod val="105000"/>
                </a:srgbClr>
              </a:solidFill>
              <a:prstDash val="solid"/>
            </a:ln>
            <a:effectLst/>
          </p:spPr>
          <p:txBody>
            <a:bodyPr lIns="0" tIns="91440" rIns="0" rtlCol="0" anchor="t" anchorCtr="0"/>
            <a:lstStyle/>
            <a:p>
              <a:pPr marL="0" marR="0" lvl="0" indent="0" algn="ctr" defTabSz="1218936" eaLnBrk="1" fontAlgn="auto" latinLnBrk="0" hangingPunct="1">
                <a:lnSpc>
                  <a:spcPct val="100000"/>
                </a:lnSpc>
                <a:spcBef>
                  <a:spcPts val="0"/>
                </a:spcBef>
                <a:spcAft>
                  <a:spcPts val="0"/>
                </a:spcAft>
                <a:buClrTx/>
                <a:buSzTx/>
                <a:buFontTx/>
                <a:buNone/>
                <a:tabLst/>
                <a:defRPr/>
              </a:pPr>
              <a:r>
                <a:rPr kumimoji="0" lang="fr-FR" sz="1200" b="0" i="0" u="none" strike="noStrike" cap="none" normalizeH="0" baseline="0" noProof="0">
                  <a:ln>
                    <a:noFill/>
                  </a:ln>
                  <a:solidFill>
                    <a:srgbClr val="FFFFFF">
                      <a:alpha val="99000"/>
                    </a:srgbClr>
                  </a:solidFill>
                  <a:uLnTx/>
                  <a:uFillTx/>
                  <a:ea typeface="Segoe UI" pitchFamily="34" charset="0"/>
                  <a:cs typeface="Segoe UI" pitchFamily="34" charset="0"/>
                </a:rPr>
                <a:t>Géré par vous</a:t>
              </a:r>
            </a:p>
          </p:txBody>
        </p:sp>
      </p:grpSp>
    </p:spTree>
    <p:extLst>
      <p:ext uri="{BB962C8B-B14F-4D97-AF65-F5344CB8AC3E}">
        <p14:creationId xmlns:p14="http://schemas.microsoft.com/office/powerpoint/2010/main" val="38208810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fr-FR"/>
              <a:t>Informatique serverless</a:t>
            </a:r>
          </a:p>
        </p:txBody>
      </p:sp>
      <p:sp>
        <p:nvSpPr>
          <p:cNvPr id="4" name="TextBox 3">
            <a:extLst>
              <a:ext uri="{FF2B5EF4-FFF2-40B4-BE49-F238E27FC236}">
                <a16:creationId xmlns:a16="http://schemas.microsoft.com/office/drawing/2014/main" id="{1139CD20-695D-4DCD-AA05-7FDF166F7945}"/>
              </a:ext>
            </a:extLst>
          </p:cNvPr>
          <p:cNvSpPr txBox="1"/>
          <p:nvPr/>
        </p:nvSpPr>
        <p:spPr>
          <a:xfrm>
            <a:off x="926196" y="1071132"/>
            <a:ext cx="10247243" cy="1292662"/>
          </a:xfrm>
          <a:prstGeom prst="rect">
            <a:avLst/>
          </a:prstGeom>
          <a:noFill/>
        </p:spPr>
        <p:txBody>
          <a:bodyPr wrap="square" lIns="182880" tIns="146304" rIns="182880" bIns="146304" rtlCol="0">
            <a:spAutoFit/>
          </a:bodyPr>
          <a:lstStyle/>
          <a:p>
            <a:pPr>
              <a:lnSpc>
                <a:spcPct val="90000"/>
              </a:lnSpc>
              <a:spcAft>
                <a:spcPts val="600"/>
              </a:spcAft>
            </a:pPr>
            <a:r>
              <a:rPr lang="fr-FR" sz="2400" b="0" i="0">
                <a:solidFill>
                  <a:srgbClr val="4C4C51"/>
                </a:solidFill>
              </a:rPr>
              <a:t>Avec les</a:t>
            </a:r>
            <a:r>
              <a:rPr lang="fr-FR" sz="2400" b="0" i="0">
                <a:solidFill>
                  <a:srgbClr val="4C4C51"/>
                </a:solidFill>
                <a:latin typeface="Segoe UI" panose="020B0502040204020203" pitchFamily="34" charset="0"/>
                <a:cs typeface="Segoe UI Semibold" panose="020B0702040204020203" pitchFamily="34" charset="0"/>
              </a:rPr>
              <a:t> </a:t>
            </a:r>
            <a:r>
              <a:rPr lang="fr-FR" sz="2400" b="0" i="0">
                <a:solidFill>
                  <a:srgbClr val="4C4C51"/>
                </a:solidFill>
                <a:latin typeface="Segoe UI Semibold" panose="020B0702040204020203" pitchFamily="34" charset="0"/>
                <a:cs typeface="Segoe UI Semibold" panose="020B0702040204020203" pitchFamily="34" charset="0"/>
              </a:rPr>
              <a:t>applications informatiques serverless</a:t>
            </a:r>
            <a:r>
              <a:rPr lang="fr-FR" sz="2400" b="0" i="0">
                <a:solidFill>
                  <a:srgbClr val="4C4C51"/>
                </a:solidFill>
                <a:latin typeface="Segoe UI" panose="020B0502040204020203" pitchFamily="34" charset="0"/>
              </a:rPr>
              <a:t>, le fournisseur de services cloud provisionne, met à l’échelle et gère automatiquement l’infrastructure nécessaire à l’exécution du code.</a:t>
            </a:r>
          </a:p>
        </p:txBody>
      </p:sp>
      <p:graphicFrame>
        <p:nvGraphicFramePr>
          <p:cNvPr id="2" name="Table 3">
            <a:extLst>
              <a:ext uri="{FF2B5EF4-FFF2-40B4-BE49-F238E27FC236}">
                <a16:creationId xmlns:a16="http://schemas.microsoft.com/office/drawing/2014/main" id="{7BC59E0D-DC75-41C7-B5E5-C4FCAB85827E}"/>
              </a:ext>
            </a:extLst>
          </p:cNvPr>
          <p:cNvGraphicFramePr>
            <a:graphicFrameLocks noGrp="1"/>
          </p:cNvGraphicFramePr>
          <p:nvPr>
            <p:extLst>
              <p:ext uri="{D42A27DB-BD31-4B8C-83A1-F6EECF244321}">
                <p14:modId xmlns:p14="http://schemas.microsoft.com/office/powerpoint/2010/main" val="1374225022"/>
              </p:ext>
            </p:extLst>
          </p:nvPr>
        </p:nvGraphicFramePr>
        <p:xfrm>
          <a:off x="443777" y="2223288"/>
          <a:ext cx="11243075" cy="3376784"/>
        </p:xfrm>
        <a:graphic>
          <a:graphicData uri="http://schemas.openxmlformats.org/drawingml/2006/table">
            <a:tbl>
              <a:tblPr firstRow="1" bandRow="1">
                <a:tableStyleId>{5C22544A-7EE6-4342-B048-85BDC9FD1C3A}</a:tableStyleId>
              </a:tblPr>
              <a:tblGrid>
                <a:gridCol w="2926329">
                  <a:extLst>
                    <a:ext uri="{9D8B030D-6E8A-4147-A177-3AD203B41FA5}">
                      <a16:colId xmlns:a16="http://schemas.microsoft.com/office/drawing/2014/main" val="536659598"/>
                    </a:ext>
                  </a:extLst>
                </a:gridCol>
                <a:gridCol w="8316746">
                  <a:extLst>
                    <a:ext uri="{9D8B030D-6E8A-4147-A177-3AD203B41FA5}">
                      <a16:colId xmlns:a16="http://schemas.microsoft.com/office/drawing/2014/main" val="2507611427"/>
                    </a:ext>
                  </a:extLst>
                </a:gridCol>
              </a:tblGrid>
              <a:tr h="1456544">
                <a:tc>
                  <a:txBody>
                    <a:bodyPr/>
                    <a:lstStyle/>
                    <a:p>
                      <a:endParaRPr lang="en-US" dirty="0">
                        <a:solidFill>
                          <a:schemeClr val="tx1"/>
                        </a:solidFill>
                      </a:endParaRPr>
                    </a:p>
                  </a:txBody>
                  <a:tcPr anchor="ctr">
                    <a:noFill/>
                  </a:tcPr>
                </a:tc>
                <a:tc>
                  <a:txBody>
                    <a:bodyPr/>
                    <a:lstStyle/>
                    <a:p>
                      <a:pPr marL="0" marR="0" lvl="0" indent="0" algn="l" rtl="0" eaLnBrk="1" fontAlgn="auto" latinLnBrk="0" hangingPunct="1">
                        <a:lnSpc>
                          <a:spcPct val="100000"/>
                        </a:lnSpc>
                        <a:spcBef>
                          <a:spcPts val="0"/>
                        </a:spcBef>
                        <a:spcAft>
                          <a:spcPts val="0"/>
                        </a:spcAft>
                        <a:buFontTx/>
                        <a:buNone/>
                      </a:pPr>
                      <a:r>
                        <a:rPr lang="fr-FR" sz="2400" b="1">
                          <a:solidFill>
                            <a:schemeClr val="tx1"/>
                          </a:solidFill>
                        </a:rPr>
                        <a:t>Azure Functions </a:t>
                      </a:r>
                      <a:r>
                        <a:rPr lang="fr-FR" sz="2400" b="0">
                          <a:solidFill>
                            <a:schemeClr val="tx1"/>
                          </a:solidFill>
                        </a:rPr>
                        <a:t>est un code exécutant votre service </a:t>
                      </a:r>
                      <a:br>
                        <a:rPr lang="fr-FR" sz="2400" b="0">
                          <a:solidFill>
                            <a:schemeClr val="tx1"/>
                          </a:solidFill>
                        </a:rPr>
                      </a:br>
                      <a:r>
                        <a:rPr lang="fr-FR" sz="2400" b="0">
                          <a:solidFill>
                            <a:schemeClr val="tx1"/>
                          </a:solidFill>
                        </a:rPr>
                        <a:t>et non la plateforme ou l’infrastructure sous-jacente. </a:t>
                      </a:r>
                      <a:br>
                        <a:rPr lang="fr-FR" sz="2400" b="0">
                          <a:solidFill>
                            <a:schemeClr val="tx1"/>
                          </a:solidFill>
                        </a:rPr>
                      </a:br>
                      <a:r>
                        <a:rPr lang="fr-FR" sz="2400">
                          <a:solidFill>
                            <a:schemeClr val="tx1"/>
                          </a:solidFill>
                        </a:rPr>
                        <a:t>Il </a:t>
                      </a:r>
                      <a:r>
                        <a:rPr lang="fr-FR" sz="2400" b="0">
                          <a:solidFill>
                            <a:schemeClr val="tx1"/>
                          </a:solidFill>
                        </a:rPr>
                        <a:t>crée une infrastructure basée sur un événement.</a:t>
                      </a:r>
                    </a:p>
                  </a:txBody>
                  <a:tcPr anchor="ctr">
                    <a:noFill/>
                  </a:tcPr>
                </a:tc>
                <a:extLst>
                  <a:ext uri="{0D108BD9-81ED-4DB2-BD59-A6C34878D82A}">
                    <a16:rowId xmlns:a16="http://schemas.microsoft.com/office/drawing/2014/main" val="3422174072"/>
                  </a:ext>
                </a:extLst>
              </a:tr>
              <a:tr h="1342992">
                <a:tc>
                  <a:txBody>
                    <a:bodyPr/>
                    <a:lstStyle/>
                    <a:p>
                      <a:endParaRPr lang="en-US" sz="2400" dirty="0">
                        <a:solidFill>
                          <a:schemeClr val="tx1"/>
                        </a:solidFill>
                      </a:endParaRPr>
                    </a:p>
                  </a:txBody>
                  <a:tcPr anchor="ctr">
                    <a:noFill/>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fr-FR" sz="2400" b="1">
                          <a:solidFill>
                            <a:schemeClr val="tx1"/>
                          </a:solidFill>
                        </a:rPr>
                        <a:t>Azure Logic Apps </a:t>
                      </a:r>
                      <a:r>
                        <a:rPr lang="fr-FR" sz="2400">
                          <a:solidFill>
                            <a:schemeClr val="tx1"/>
                          </a:solidFill>
                        </a:rPr>
                        <a:t>est un service cloud qui permet d’automatiser et d’orchestrer les tâches, les processus </a:t>
                      </a:r>
                      <a:br>
                        <a:rPr lang="fr-FR" sz="2400">
                          <a:solidFill>
                            <a:schemeClr val="tx1"/>
                          </a:solidFill>
                        </a:rPr>
                      </a:br>
                      <a:r>
                        <a:rPr lang="fr-FR" sz="2400">
                          <a:solidFill>
                            <a:schemeClr val="tx1"/>
                          </a:solidFill>
                        </a:rPr>
                        <a:t>métier et les workflows lorsque vous devez intégrer des applications, des données, des systèmes et des services.</a:t>
                      </a:r>
                    </a:p>
                    <a:p>
                      <a:endParaRPr lang="en-US" sz="2400" dirty="0">
                        <a:solidFill>
                          <a:schemeClr val="tx1"/>
                        </a:solidFill>
                      </a:endParaRPr>
                    </a:p>
                  </a:txBody>
                  <a:tcPr anchor="ctr">
                    <a:noFill/>
                  </a:tcPr>
                </a:tc>
                <a:extLst>
                  <a:ext uri="{0D108BD9-81ED-4DB2-BD59-A6C34878D82A}">
                    <a16:rowId xmlns:a16="http://schemas.microsoft.com/office/drawing/2014/main" val="1968292496"/>
                  </a:ext>
                </a:extLst>
              </a:tr>
            </a:tbl>
          </a:graphicData>
        </a:graphic>
      </p:graphicFrame>
      <p:pic>
        <p:nvPicPr>
          <p:cNvPr id="3" name="Picture 2" descr="Icône Functions">
            <a:extLst>
              <a:ext uri="{FF2B5EF4-FFF2-40B4-BE49-F238E27FC236}">
                <a16:creationId xmlns:a16="http://schemas.microsoft.com/office/drawing/2014/main" id="{8CE58DD3-F46D-45A3-852C-738E261E2E89}"/>
              </a:ext>
            </a:extLst>
          </p:cNvPr>
          <p:cNvPicPr>
            <a:picLocks noChangeAspect="1"/>
          </p:cNvPicPr>
          <p:nvPr/>
        </p:nvPicPr>
        <p:blipFill>
          <a:blip r:embed="rId3"/>
          <a:stretch>
            <a:fillRect/>
          </a:stretch>
        </p:blipFill>
        <p:spPr>
          <a:xfrm>
            <a:off x="1204541" y="2409017"/>
            <a:ext cx="1117303" cy="1254801"/>
          </a:xfrm>
          <a:prstGeom prst="rect">
            <a:avLst/>
          </a:prstGeom>
        </p:spPr>
      </p:pic>
      <p:pic>
        <p:nvPicPr>
          <p:cNvPr id="12" name="Picture 11" descr="Icône Event Grid">
            <a:extLst>
              <a:ext uri="{FF2B5EF4-FFF2-40B4-BE49-F238E27FC236}">
                <a16:creationId xmlns:a16="http://schemas.microsoft.com/office/drawing/2014/main" id="{B2D73169-752E-4B4D-8A8D-D113EECD879D}"/>
              </a:ext>
            </a:extLst>
          </p:cNvPr>
          <p:cNvPicPr>
            <a:picLocks noChangeAspect="1"/>
          </p:cNvPicPr>
          <p:nvPr/>
        </p:nvPicPr>
        <p:blipFill>
          <a:blip r:embed="rId4"/>
          <a:stretch>
            <a:fillRect/>
          </a:stretch>
        </p:blipFill>
        <p:spPr>
          <a:xfrm>
            <a:off x="1099277" y="3858919"/>
            <a:ext cx="1298061" cy="1285570"/>
          </a:xfrm>
          <a:prstGeom prst="rect">
            <a:avLst/>
          </a:prstGeom>
        </p:spPr>
      </p:pic>
    </p:spTree>
    <p:extLst>
      <p:ext uri="{BB962C8B-B14F-4D97-AF65-F5344CB8AC3E}">
        <p14:creationId xmlns:p14="http://schemas.microsoft.com/office/powerpoint/2010/main" val="758652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3">
            <a:extLst>
              <a:ext uri="{FF2B5EF4-FFF2-40B4-BE49-F238E27FC236}">
                <a16:creationId xmlns:a16="http://schemas.microsoft.com/office/drawing/2014/main" id="{470F02D6-55D5-4FF6-9EF6-8C4133929151}"/>
              </a:ext>
            </a:extLst>
          </p:cNvPr>
          <p:cNvSpPr>
            <a:spLocks noGrp="1"/>
          </p:cNvSpPr>
          <p:nvPr>
            <p:ph type="title"/>
          </p:nvPr>
        </p:nvSpPr>
        <p:spPr/>
        <p:txBody>
          <a:bodyPr/>
          <a:lstStyle/>
          <a:p>
            <a:r>
              <a:rPr lang="fr-FR"/>
              <a:t>Contrôle des connaissances</a:t>
            </a:r>
          </a:p>
        </p:txBody>
      </p:sp>
      <p:sp>
        <p:nvSpPr>
          <p:cNvPr id="10" name="Title 3">
            <a:extLst>
              <a:ext uri="{FF2B5EF4-FFF2-40B4-BE49-F238E27FC236}">
                <a16:creationId xmlns:a16="http://schemas.microsoft.com/office/drawing/2014/main" id="{6A8A87D5-154D-4D17-9FFD-289667452587}"/>
              </a:ext>
            </a:extLst>
          </p:cNvPr>
          <p:cNvSpPr txBox="1">
            <a:spLocks/>
          </p:cNvSpPr>
          <p:nvPr/>
        </p:nvSpPr>
        <p:spPr>
          <a:xfrm>
            <a:off x="418643" y="1762098"/>
            <a:ext cx="5495992" cy="876303"/>
          </a:xfrm>
          <a:prstGeom prst="rect">
            <a:avLst/>
          </a:prstGeom>
        </p:spPr>
        <p:txBody>
          <a:bodyPr vert="horz" wrap="square" lIns="0" tIns="91440" rIns="146304" bIns="91440" rtlCol="0" anchor="t">
            <a:noAutofit/>
          </a:bodyPr>
          <a:lst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a:lstStyle>
          <a:p>
            <a:r>
              <a:rPr lang="fr-FR" sz="2400" i="1">
                <a:solidFill>
                  <a:srgbClr val="C00000"/>
                </a:solidFill>
                <a:latin typeface="+mn-lt"/>
                <a:ea typeface="Times New Roman" panose="02020603050405020304" pitchFamily="18" charset="0"/>
              </a:rPr>
              <a:t>Donnez des instructions d’utilisation </a:t>
            </a:r>
            <a:br>
              <a:rPr lang="fr-FR" sz="2400" i="1">
                <a:solidFill>
                  <a:srgbClr val="C00000"/>
                </a:solidFill>
                <a:latin typeface="+mn-lt"/>
                <a:ea typeface="Times New Roman" panose="02020603050405020304" pitchFamily="18" charset="0"/>
              </a:rPr>
            </a:br>
            <a:r>
              <a:rPr lang="fr-FR" sz="2400" i="1">
                <a:solidFill>
                  <a:srgbClr val="C00000"/>
                </a:solidFill>
                <a:latin typeface="+mn-lt"/>
                <a:ea typeface="Times New Roman" panose="02020603050405020304" pitchFamily="18" charset="0"/>
              </a:rPr>
              <a:t>de l’outil d’interrogation de votre choix</a:t>
            </a:r>
          </a:p>
        </p:txBody>
      </p:sp>
      <p:sp>
        <p:nvSpPr>
          <p:cNvPr id="17" name="Text Placeholder 4">
            <a:extLst>
              <a:ext uri="{FF2B5EF4-FFF2-40B4-BE49-F238E27FC236}">
                <a16:creationId xmlns:a16="http://schemas.microsoft.com/office/drawing/2014/main" id="{7B7984B9-B462-4088-8ED4-2D32C4AF5D71}"/>
              </a:ext>
            </a:extLst>
          </p:cNvPr>
          <p:cNvSpPr txBox="1">
            <a:spLocks/>
          </p:cNvSpPr>
          <p:nvPr/>
        </p:nvSpPr>
        <p:spPr>
          <a:xfrm>
            <a:off x="418643" y="2874947"/>
            <a:ext cx="5495993" cy="461254"/>
          </a:xfrm>
          <a:prstGeom prst="rect">
            <a:avLst/>
          </a:prstGeom>
        </p:spPr>
        <p:txBody>
          <a:bodyPr lIns="91440" tIns="45720" rIns="91440" bIns="45720" anchor="t"/>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fr-FR" sz="2350"/>
              <a:t>Module 1</a:t>
            </a:r>
          </a:p>
        </p:txBody>
      </p:sp>
      <p:sp>
        <p:nvSpPr>
          <p:cNvPr id="16" name="Text Placeholder 4">
            <a:extLst>
              <a:ext uri="{FF2B5EF4-FFF2-40B4-BE49-F238E27FC236}">
                <a16:creationId xmlns:a16="http://schemas.microsoft.com/office/drawing/2014/main" id="{C848FFA0-B199-4B33-AE03-9A331313BA1D}"/>
              </a:ext>
            </a:extLst>
          </p:cNvPr>
          <p:cNvSpPr txBox="1">
            <a:spLocks/>
          </p:cNvSpPr>
          <p:nvPr/>
        </p:nvSpPr>
        <p:spPr>
          <a:xfrm>
            <a:off x="418642" y="3630663"/>
            <a:ext cx="5677357" cy="1405955"/>
          </a:xfrm>
          <a:prstGeom prst="rect">
            <a:avLst/>
          </a:prstGeom>
        </p:spPr>
        <p:txBody>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48193" indent="-448193">
              <a:buFont typeface="+mj-lt"/>
              <a:buAutoNum type="arabicPeriod"/>
            </a:pPr>
            <a:r>
              <a:rPr lang="fr-FR" sz="1961"/>
              <a:t>Utilisez vos smartphones ou appareils mobiles</a:t>
            </a:r>
          </a:p>
          <a:p>
            <a:pPr marL="448193" indent="-448193">
              <a:buFont typeface="+mj-lt"/>
              <a:buAutoNum type="arabicPeriod"/>
            </a:pPr>
            <a:r>
              <a:rPr lang="fr-FR" sz="1961"/>
              <a:t>Accédez à </a:t>
            </a:r>
            <a:r>
              <a:rPr lang="fr-FR" sz="1961" i="1"/>
              <a:t>(</a:t>
            </a:r>
            <a:r>
              <a:rPr lang="fr-FR" sz="1961" b="1" i="1">
                <a:solidFill>
                  <a:srgbClr val="0777D3"/>
                </a:solidFill>
              </a:rPr>
              <a:t>insérer le lien de l’application d’interrogation de votre choix</a:t>
            </a:r>
            <a:r>
              <a:rPr lang="fr-FR" sz="1961" i="1"/>
              <a:t>)</a:t>
            </a:r>
          </a:p>
          <a:p>
            <a:pPr marL="448193" indent="-448193">
              <a:buFont typeface="+mj-lt"/>
              <a:buAutoNum type="arabicPeriod"/>
            </a:pPr>
            <a:r>
              <a:rPr lang="fr-FR" sz="1961"/>
              <a:t>Entrez le code : </a:t>
            </a:r>
            <a:r>
              <a:rPr lang="fr-FR" sz="1961" b="1">
                <a:solidFill>
                  <a:srgbClr val="0777D3"/>
                </a:solidFill>
              </a:rPr>
              <a:t>123-45-678</a:t>
            </a:r>
          </a:p>
          <a:p>
            <a:pPr marL="448193" indent="-448193">
              <a:buFont typeface="+mj-lt"/>
              <a:buAutoNum type="arabicPeriod"/>
            </a:pPr>
            <a:r>
              <a:rPr lang="fr-FR" sz="1961"/>
              <a:t>Participez au quiz pour cette section</a:t>
            </a:r>
          </a:p>
          <a:p>
            <a:pPr marL="448193" indent="-448193">
              <a:buFont typeface="+mj-lt"/>
              <a:buAutoNum type="arabicPeriod"/>
            </a:pPr>
            <a:endParaRPr lang="en-US" sz="1961" dirty="0"/>
          </a:p>
          <a:p>
            <a:pPr marL="448193" indent="-448193">
              <a:buFont typeface="+mj-lt"/>
              <a:buAutoNum type="arabicPeriod"/>
            </a:pPr>
            <a:endParaRPr lang="en-US" sz="1961" dirty="0"/>
          </a:p>
        </p:txBody>
      </p:sp>
      <p:pic>
        <p:nvPicPr>
          <p:cNvPr id="6" name="Graphic 5" descr="Icône représentant un écran d’ordinateur affichant un texte factice et des exemples de questions de quiz.">
            <a:extLst>
              <a:ext uri="{FF2B5EF4-FFF2-40B4-BE49-F238E27FC236}">
                <a16:creationId xmlns:a16="http://schemas.microsoft.com/office/drawing/2014/main" id="{57D604B5-314A-42DC-8473-178D0D29497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904644" y="1138621"/>
            <a:ext cx="4657986" cy="4285347"/>
          </a:xfrm>
          <a:prstGeom prst="rect">
            <a:avLst/>
          </a:prstGeom>
        </p:spPr>
      </p:pic>
      <p:pic>
        <p:nvPicPr>
          <p:cNvPr id="11" name="Picture 10" descr="Une page affichée sur un écran d’ordinateur avec des lignes et une coche en regard de l’une d’elles.  Cela indique qu’un contrôle des connaissances est nécessaire.">
            <a:extLst>
              <a:ext uri="{FF2B5EF4-FFF2-40B4-BE49-F238E27FC236}">
                <a16:creationId xmlns:a16="http://schemas.microsoft.com/office/drawing/2014/main" id="{E508C814-1FA1-41D2-8120-0784BFAB60C0}"/>
              </a:ext>
            </a:extLst>
          </p:cNvPr>
          <p:cNvPicPr>
            <a:picLocks noChangeAspect="1"/>
          </p:cNvPicPr>
          <p:nvPr/>
        </p:nvPicPr>
        <p:blipFill>
          <a:blip r:embed="rId5"/>
          <a:stretch>
            <a:fillRect/>
          </a:stretch>
        </p:blipFill>
        <p:spPr>
          <a:xfrm>
            <a:off x="7339716" y="1713921"/>
            <a:ext cx="1583442" cy="2302847"/>
          </a:xfrm>
          <a:prstGeom prst="rect">
            <a:avLst/>
          </a:prstGeom>
        </p:spPr>
      </p:pic>
      <p:sp>
        <p:nvSpPr>
          <p:cNvPr id="12" name="TextBox 11">
            <a:extLst>
              <a:ext uri="{FF2B5EF4-FFF2-40B4-BE49-F238E27FC236}">
                <a16:creationId xmlns:a16="http://schemas.microsoft.com/office/drawing/2014/main" id="{7D499B12-E135-4D51-B2C6-1AA1C6D8AFE6}"/>
              </a:ext>
            </a:extLst>
          </p:cNvPr>
          <p:cNvSpPr txBox="1"/>
          <p:nvPr/>
        </p:nvSpPr>
        <p:spPr>
          <a:xfrm>
            <a:off x="8873356" y="1713921"/>
            <a:ext cx="2608347" cy="2220706"/>
          </a:xfrm>
          <a:prstGeom prst="rect">
            <a:avLst/>
          </a:prstGeom>
          <a:noFill/>
        </p:spPr>
        <p:txBody>
          <a:bodyPr wrap="square" lIns="179285" tIns="143428" rIns="179285" bIns="143428" rtlCol="0">
            <a:spAutoFit/>
          </a:bodyPr>
          <a:lstStyle/>
          <a:p>
            <a:pPr>
              <a:lnSpc>
                <a:spcPct val="90000"/>
              </a:lnSpc>
              <a:spcAft>
                <a:spcPts val="588"/>
              </a:spcAft>
            </a:pPr>
            <a:r>
              <a:rPr lang="fr-FR" sz="2353">
                <a:solidFill>
                  <a:schemeClr val="bg1"/>
                </a:solidFill>
                <a:effectLst>
                  <a:outerShdw blurRad="38100" dist="38100" dir="2700000" algn="tl">
                    <a:srgbClr val="000000">
                      <a:alpha val="43137"/>
                    </a:srgbClr>
                  </a:outerShdw>
                </a:effectLst>
              </a:rPr>
              <a:t>Lequel ?</a:t>
            </a:r>
          </a:p>
          <a:p>
            <a:pPr>
              <a:lnSpc>
                <a:spcPct val="90000"/>
              </a:lnSpc>
              <a:spcAft>
                <a:spcPts val="588"/>
              </a:spcAft>
            </a:pPr>
            <a:endParaRPr lang="en-US" sz="2353" dirty="0">
              <a:solidFill>
                <a:schemeClr val="bg1"/>
              </a:solidFill>
              <a:effectLst>
                <a:outerShdw blurRad="38100" dist="38100" dir="2700000" algn="tl">
                  <a:srgbClr val="000000">
                    <a:alpha val="43137"/>
                  </a:srgbClr>
                </a:outerShdw>
              </a:effectLst>
            </a:endParaRPr>
          </a:p>
          <a:p>
            <a:pPr>
              <a:lnSpc>
                <a:spcPct val="90000"/>
              </a:lnSpc>
              <a:spcAft>
                <a:spcPts val="588"/>
              </a:spcAft>
            </a:pPr>
            <a:r>
              <a:rPr lang="fr-FR" sz="2353">
                <a:solidFill>
                  <a:schemeClr val="bg1"/>
                </a:solidFill>
                <a:effectLst>
                  <a:outerShdw blurRad="38100" dist="38100" dir="2700000" algn="tl">
                    <a:srgbClr val="000000">
                      <a:alpha val="43137"/>
                    </a:srgbClr>
                  </a:outerShdw>
                </a:effectLst>
              </a:rPr>
              <a:t>A). Portail Azure</a:t>
            </a:r>
          </a:p>
          <a:p>
            <a:pPr>
              <a:lnSpc>
                <a:spcPct val="90000"/>
              </a:lnSpc>
              <a:spcAft>
                <a:spcPts val="588"/>
              </a:spcAft>
            </a:pPr>
            <a:r>
              <a:rPr lang="fr-FR" sz="2353">
                <a:solidFill>
                  <a:schemeClr val="bg1"/>
                </a:solidFill>
                <a:effectLst>
                  <a:outerShdw blurRad="38100" dist="38100" dir="2700000" algn="tl">
                    <a:srgbClr val="000000">
                      <a:alpha val="43137"/>
                    </a:srgbClr>
                  </a:outerShdw>
                </a:effectLst>
              </a:rPr>
              <a:t>B). PowerShell</a:t>
            </a:r>
          </a:p>
          <a:p>
            <a:pPr>
              <a:lnSpc>
                <a:spcPct val="90000"/>
              </a:lnSpc>
              <a:spcAft>
                <a:spcPts val="588"/>
              </a:spcAft>
            </a:pPr>
            <a:r>
              <a:rPr lang="fr-FR" sz="2353">
                <a:solidFill>
                  <a:schemeClr val="bg1"/>
                </a:solidFill>
                <a:effectLst>
                  <a:outerShdw blurRad="38100" dist="38100" dir="2700000" algn="tl">
                    <a:srgbClr val="000000">
                      <a:alpha val="43137"/>
                    </a:srgbClr>
                  </a:outerShdw>
                </a:effectLst>
              </a:rPr>
              <a:t>C). Outil local</a:t>
            </a:r>
          </a:p>
        </p:txBody>
      </p:sp>
    </p:spTree>
    <p:extLst>
      <p:ext uri="{BB962C8B-B14F-4D97-AF65-F5344CB8AC3E}">
        <p14:creationId xmlns:p14="http://schemas.microsoft.com/office/powerpoint/2010/main" val="172614991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iterate type="wd">
                                    <p:tmPct val="1000"/>
                                  </p:iterate>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childTnLst>
                          </p:cTn>
                        </p:par>
                        <p:par>
                          <p:cTn id="8" fill="hold">
                            <p:stCondLst>
                              <p:cond delay="510"/>
                            </p:stCondLst>
                            <p:childTnLst>
                              <p:par>
                                <p:cTn id="9" presetID="10" presetClass="entr" presetSubtype="0" fill="hold" nodeType="afterEffect">
                                  <p:stCondLst>
                                    <p:cond delay="0"/>
                                  </p:stCondLst>
                                  <p:iterate type="wd">
                                    <p:tmPct val="1000"/>
                                  </p:iterate>
                                  <p:childTnLst>
                                    <p:set>
                                      <p:cBhvr>
                                        <p:cTn id="10" dur="1" fill="hold">
                                          <p:stCondLst>
                                            <p:cond delay="0"/>
                                          </p:stCondLst>
                                        </p:cTn>
                                        <p:tgtEl>
                                          <p:spTgt spid="12">
                                            <p:txEl>
                                              <p:pRg st="2" end="2"/>
                                            </p:txEl>
                                          </p:spTgt>
                                        </p:tgtEl>
                                        <p:attrNameLst>
                                          <p:attrName>style.visibility</p:attrName>
                                        </p:attrNameLst>
                                      </p:cBhvr>
                                      <p:to>
                                        <p:strVal val="visible"/>
                                      </p:to>
                                    </p:set>
                                    <p:animEffect transition="in" filter="fade">
                                      <p:cBhvr>
                                        <p:cTn id="11" dur="500"/>
                                        <p:tgtEl>
                                          <p:spTgt spid="12">
                                            <p:txEl>
                                              <p:pRg st="2" end="2"/>
                                            </p:txEl>
                                          </p:spTgt>
                                        </p:tgtEl>
                                      </p:cBhvr>
                                    </p:animEffect>
                                  </p:childTnLst>
                                </p:cTn>
                              </p:par>
                            </p:childTnLst>
                          </p:cTn>
                        </p:par>
                        <p:par>
                          <p:cTn id="12" fill="hold">
                            <p:stCondLst>
                              <p:cond delay="1025"/>
                            </p:stCondLst>
                            <p:childTnLst>
                              <p:par>
                                <p:cTn id="13" presetID="10" presetClass="entr" presetSubtype="0" fill="hold" nodeType="afterEffect">
                                  <p:stCondLst>
                                    <p:cond delay="0"/>
                                  </p:stCondLst>
                                  <p:iterate type="wd">
                                    <p:tmPct val="1000"/>
                                  </p:iterate>
                                  <p:childTnLst>
                                    <p:set>
                                      <p:cBhvr>
                                        <p:cTn id="14" dur="1" fill="hold">
                                          <p:stCondLst>
                                            <p:cond delay="0"/>
                                          </p:stCondLst>
                                        </p:cTn>
                                        <p:tgtEl>
                                          <p:spTgt spid="12">
                                            <p:txEl>
                                              <p:pRg st="3" end="3"/>
                                            </p:txEl>
                                          </p:spTgt>
                                        </p:tgtEl>
                                        <p:attrNameLst>
                                          <p:attrName>style.visibility</p:attrName>
                                        </p:attrNameLst>
                                      </p:cBhvr>
                                      <p:to>
                                        <p:strVal val="visible"/>
                                      </p:to>
                                    </p:set>
                                    <p:animEffect transition="in" filter="fade">
                                      <p:cBhvr>
                                        <p:cTn id="15" dur="500"/>
                                        <p:tgtEl>
                                          <p:spTgt spid="12">
                                            <p:txEl>
                                              <p:pRg st="3" end="3"/>
                                            </p:txEl>
                                          </p:spTgt>
                                        </p:tgtEl>
                                      </p:cBhvr>
                                    </p:animEffect>
                                  </p:childTnLst>
                                </p:cTn>
                              </p:par>
                            </p:childTnLst>
                          </p:cTn>
                        </p:par>
                        <p:par>
                          <p:cTn id="16" fill="hold">
                            <p:stCondLst>
                              <p:cond delay="1535"/>
                            </p:stCondLst>
                            <p:childTnLst>
                              <p:par>
                                <p:cTn id="17" presetID="10" presetClass="entr" presetSubtype="0" fill="hold" nodeType="afterEffect">
                                  <p:stCondLst>
                                    <p:cond delay="0"/>
                                  </p:stCondLst>
                                  <p:iterate type="wd">
                                    <p:tmPct val="1000"/>
                                  </p:iterate>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8853F-16F1-44DD-AC5D-6BB2F2A971AF}"/>
              </a:ext>
            </a:extLst>
          </p:cNvPr>
          <p:cNvSpPr>
            <a:spLocks noGrp="1"/>
          </p:cNvSpPr>
          <p:nvPr>
            <p:ph type="title"/>
          </p:nvPr>
        </p:nvSpPr>
        <p:spPr/>
        <p:txBody>
          <a:bodyPr wrap="square" anchor="t">
            <a:normAutofit/>
          </a:bodyPr>
          <a:lstStyle/>
          <a:p>
            <a:r>
              <a:rPr lang="fr-FR"/>
              <a:t>Révision du module 01</a:t>
            </a:r>
          </a:p>
        </p:txBody>
      </p:sp>
      <p:sp>
        <p:nvSpPr>
          <p:cNvPr id="9" name="Content Placeholder 8">
            <a:extLst>
              <a:ext uri="{FF2B5EF4-FFF2-40B4-BE49-F238E27FC236}">
                <a16:creationId xmlns:a16="http://schemas.microsoft.com/office/drawing/2014/main" id="{889B922C-71E2-4868-B986-02EC5DF08368}"/>
              </a:ext>
            </a:extLst>
          </p:cNvPr>
          <p:cNvSpPr>
            <a:spLocks noGrp="1"/>
          </p:cNvSpPr>
          <p:nvPr>
            <p:ph sz="quarter" idx="10"/>
          </p:nvPr>
        </p:nvSpPr>
        <p:spPr>
          <a:xfrm>
            <a:off x="4118382" y="1413746"/>
            <a:ext cx="7752247" cy="3893374"/>
          </a:xfrm>
        </p:spPr>
        <p:txBody>
          <a:bodyPr vert="horz" wrap="square" lIns="0" tIns="91440" rIns="146304" bIns="91440" rtlCol="0" anchor="t">
            <a:spAutoFit/>
          </a:bodyPr>
          <a:lstStyle/>
          <a:p>
            <a:pPr marL="342900" indent="-342900">
              <a:buFont typeface="Arial" panose="020B0604020202020204" pitchFamily="34" charset="0"/>
              <a:buChar char="•"/>
            </a:pPr>
            <a:r>
              <a:rPr lang="fr-FR" b="0" i="0">
                <a:solidFill>
                  <a:srgbClr val="171717"/>
                </a:solidFill>
                <a:latin typeface="Segoe UI"/>
                <a:cs typeface="Segoe UI"/>
              </a:rPr>
              <a:t>Microsoft propose des modèles de clouds publics, privés et hybrides à utiliser selon vos besoins.</a:t>
            </a:r>
          </a:p>
          <a:p>
            <a:pPr marL="342900" indent="-342900">
              <a:buFont typeface="Arial" panose="020B0604020202020204" pitchFamily="34" charset="0"/>
              <a:buChar char="•"/>
            </a:pPr>
            <a:r>
              <a:rPr lang="fr-FR" b="0" i="0">
                <a:solidFill>
                  <a:srgbClr val="171717"/>
                </a:solidFill>
                <a:latin typeface="Segoe UI" panose="020B0502040204020203" pitchFamily="34" charset="0"/>
              </a:rPr>
              <a:t>De la haute disponibilité à l’élasticité, en passant par </a:t>
            </a:r>
            <a:br>
              <a:rPr lang="fr-FR" b="0" i="0">
                <a:solidFill>
                  <a:srgbClr val="171717"/>
                </a:solidFill>
                <a:latin typeface="Segoe UI" panose="020B0502040204020203" pitchFamily="34" charset="0"/>
              </a:rPr>
            </a:br>
            <a:r>
              <a:rPr lang="fr-FR" b="0" i="0">
                <a:solidFill>
                  <a:srgbClr val="171717"/>
                </a:solidFill>
                <a:latin typeface="Segoe UI" panose="020B0502040204020203" pitchFamily="34" charset="0"/>
              </a:rPr>
              <a:t>la récupération d’urgence jusqu’au paiement selon l’utilisation, les avantages du cloud Azure sont nombreux.</a:t>
            </a:r>
          </a:p>
          <a:p>
            <a:pPr marL="342900" indent="-342900">
              <a:buFont typeface="Arial" panose="020B0604020202020204" pitchFamily="34" charset="0"/>
              <a:buChar char="•"/>
            </a:pPr>
            <a:r>
              <a:rPr lang="fr-FR" b="0" i="0">
                <a:solidFill>
                  <a:srgbClr val="171717"/>
                </a:solidFill>
                <a:latin typeface="Segoe UI"/>
                <a:cs typeface="Segoe UI"/>
              </a:rPr>
              <a:t>IaaS, PaaS, SaaS et Serverless, ou une combinaison </a:t>
            </a:r>
            <a:br>
              <a:rPr lang="fr-FR" b="0" i="0">
                <a:solidFill>
                  <a:srgbClr val="171717"/>
                </a:solidFill>
                <a:latin typeface="Segoe UI"/>
                <a:cs typeface="Segoe UI"/>
              </a:rPr>
            </a:br>
            <a:r>
              <a:rPr lang="fr-FR" b="0" i="0">
                <a:solidFill>
                  <a:srgbClr val="171717"/>
                </a:solidFill>
                <a:latin typeface="Segoe UI"/>
                <a:cs typeface="Segoe UI"/>
              </a:rPr>
              <a:t>de ces éléments.</a:t>
            </a:r>
          </a:p>
          <a:p>
            <a:pPr marL="342900" indent="-342900">
              <a:buFont typeface="Arial" panose="020B0604020202020204" pitchFamily="34" charset="0"/>
              <a:buChar char="•"/>
            </a:pPr>
            <a:r>
              <a:rPr lang="fr-FR">
                <a:solidFill>
                  <a:srgbClr val="171717"/>
                </a:solidFill>
                <a:latin typeface="Segoe UI"/>
                <a:cs typeface="Segoe UI"/>
              </a:rPr>
              <a:t>Responsabilité partagée.</a:t>
            </a:r>
          </a:p>
        </p:txBody>
      </p:sp>
      <p:grpSp>
        <p:nvGrpSpPr>
          <p:cNvPr id="10" name="Group 9">
            <a:extLst>
              <a:ext uri="{FF2B5EF4-FFF2-40B4-BE49-F238E27FC236}">
                <a16:creationId xmlns:a16="http://schemas.microsoft.com/office/drawing/2014/main" id="{08BF4695-1CC0-4FF0-9CA3-1D20C5EEE338}"/>
              </a:ext>
              <a:ext uri="{C183D7F6-B498-43B3-948B-1728B52AA6E4}">
                <adec:decorative xmlns:adec="http://schemas.microsoft.com/office/drawing/2017/decorative" val="1"/>
              </a:ext>
            </a:extLst>
          </p:cNvPr>
          <p:cNvGrpSpPr/>
          <p:nvPr/>
        </p:nvGrpSpPr>
        <p:grpSpPr>
          <a:xfrm>
            <a:off x="-96777" y="2403834"/>
            <a:ext cx="4320000" cy="2751795"/>
            <a:chOff x="1378631" y="3579049"/>
            <a:chExt cx="4320000" cy="2751795"/>
          </a:xfrm>
        </p:grpSpPr>
        <p:sp>
          <p:nvSpPr>
            <p:cNvPr id="7" name="Rectangle 6" descr="Livres">
              <a:extLst>
                <a:ext uri="{FF2B5EF4-FFF2-40B4-BE49-F238E27FC236}">
                  <a16:creationId xmlns:a16="http://schemas.microsoft.com/office/drawing/2014/main" id="{0A6C4884-4E57-490E-A2CF-BFB270DC45DD}"/>
                </a:ext>
              </a:extLst>
            </p:cNvPr>
            <p:cNvSpPr/>
            <p:nvPr/>
          </p:nvSpPr>
          <p:spPr>
            <a:xfrm>
              <a:off x="2436389" y="3579049"/>
              <a:ext cx="1944000" cy="1944000"/>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8" name="Freeform: Shape 7">
              <a:extLst>
                <a:ext uri="{FF2B5EF4-FFF2-40B4-BE49-F238E27FC236}">
                  <a16:creationId xmlns:a16="http://schemas.microsoft.com/office/drawing/2014/main" id="{C412844F-E6A1-43BC-B1AB-89184FFF20D2}"/>
                </a:ext>
              </a:extLst>
            </p:cNvPr>
            <p:cNvSpPr/>
            <p:nvPr/>
          </p:nvSpPr>
          <p:spPr>
            <a:xfrm>
              <a:off x="1378631" y="5610844"/>
              <a:ext cx="4320000" cy="720000"/>
            </a:xfrm>
            <a:custGeom>
              <a:avLst/>
              <a:gdLst>
                <a:gd name="connsiteX0" fmla="*/ 0 w 4320000"/>
                <a:gd name="connsiteY0" fmla="*/ 0 h 720000"/>
                <a:gd name="connsiteX1" fmla="*/ 4320000 w 4320000"/>
                <a:gd name="connsiteY1" fmla="*/ 0 h 720000"/>
                <a:gd name="connsiteX2" fmla="*/ 4320000 w 4320000"/>
                <a:gd name="connsiteY2" fmla="*/ 720000 h 720000"/>
                <a:gd name="connsiteX3" fmla="*/ 0 w 4320000"/>
                <a:gd name="connsiteY3" fmla="*/ 720000 h 720000"/>
                <a:gd name="connsiteX4" fmla="*/ 0 w 4320000"/>
                <a:gd name="connsiteY4" fmla="*/ 0 h 72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20000" h="720000">
                  <a:moveTo>
                    <a:pt x="0" y="0"/>
                  </a:moveTo>
                  <a:lnTo>
                    <a:pt x="4320000" y="0"/>
                  </a:lnTo>
                  <a:lnTo>
                    <a:pt x="4320000" y="720000"/>
                  </a:lnTo>
                  <a:lnTo>
                    <a:pt x="0" y="72000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pPr>
              <a:r>
                <a:rPr lang="fr-FR" sz="2100" baseline="0" dirty="0"/>
                <a:t>Modules Microsoft </a:t>
              </a:r>
              <a:r>
                <a:rPr lang="fr-FR" sz="2100" baseline="0" dirty="0" err="1"/>
                <a:t>Learn</a:t>
              </a:r>
              <a:r>
                <a:rPr lang="fr-FR" sz="2100" baseline="0" dirty="0"/>
                <a:t> (docs.microsoft.com/fr-fr/</a:t>
              </a:r>
              <a:r>
                <a:rPr lang="fr-FR" sz="2100" baseline="0" dirty="0" err="1"/>
                <a:t>Learn</a:t>
              </a:r>
              <a:r>
                <a:rPr lang="fr-FR" sz="2100" baseline="0" dirty="0"/>
                <a:t>)</a:t>
              </a:r>
            </a:p>
          </p:txBody>
        </p:sp>
      </p:grpSp>
    </p:spTree>
    <p:extLst>
      <p:ext uri="{BB962C8B-B14F-4D97-AF65-F5344CB8AC3E}">
        <p14:creationId xmlns:p14="http://schemas.microsoft.com/office/powerpoint/2010/main" val="3044634792"/>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fr-FR"/>
              <a:t>Module 01 - Résumé</a:t>
            </a:r>
          </a:p>
        </p:txBody>
      </p:sp>
      <p:pic>
        <p:nvPicPr>
          <p:cNvPr id="2" name="Graphic 3">
            <a:extLst>
              <a:ext uri="{FF2B5EF4-FFF2-40B4-BE49-F238E27FC236}">
                <a16:creationId xmlns:a16="http://schemas.microsoft.com/office/drawing/2014/main" id="{C25D2AF6-901F-47CD-82A8-5128D5A1B786}"/>
              </a:ext>
              <a:ext uri="{C183D7F6-B498-43B3-948B-1728B52AA6E4}">
                <adec:decorative xmlns:adec="http://schemas.microsoft.com/office/drawing/2017/decorative" val="1"/>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28111" t="25760" r="26571" b="11010"/>
          <a:stretch/>
        </p:blipFill>
        <p:spPr>
          <a:xfrm>
            <a:off x="6679097" y="1496619"/>
            <a:ext cx="4718458" cy="3922741"/>
          </a:xfrm>
          <a:prstGeom prst="rect">
            <a:avLst/>
          </a:prstGeom>
        </p:spPr>
      </p:pic>
      <p:sp>
        <p:nvSpPr>
          <p:cNvPr id="10" name="Text Placeholder 14">
            <a:extLst>
              <a:ext uri="{FF2B5EF4-FFF2-40B4-BE49-F238E27FC236}">
                <a16:creationId xmlns:a16="http://schemas.microsoft.com/office/drawing/2014/main" id="{36877184-9CC1-4EBD-ACA1-BA6A2150651C}"/>
              </a:ext>
            </a:extLst>
          </p:cNvPr>
          <p:cNvSpPr>
            <a:spLocks noGrp="1"/>
          </p:cNvSpPr>
          <p:nvPr/>
        </p:nvSpPr>
        <p:spPr>
          <a:xfrm>
            <a:off x="570492" y="1378281"/>
            <a:ext cx="5394960" cy="4801314"/>
          </a:xfrm>
          <a:prstGeom prst="rect">
            <a:avLst/>
          </a:prstGeom>
        </p:spPr>
        <p:txBody>
          <a:bodyPr vert="horz" wrap="square" lIns="0" tIns="0" rIns="0" bIns="0" rtlCol="0">
            <a:spAutoFit/>
          </a:bodyPr>
          <a:lstStyle>
            <a:lvl1pPr marL="336145" marR="0" indent="-336145" algn="l" defTabSz="914367" rtl="0" eaLnBrk="1" fontAlgn="auto" latinLnBrk="0" hangingPunct="1">
              <a:lnSpc>
                <a:spcPts val="2353"/>
              </a:lnSpc>
              <a:spcBef>
                <a:spcPts val="0"/>
              </a:spcBef>
              <a:spcAft>
                <a:spcPts val="0"/>
              </a:spcAft>
              <a:buClrTx/>
              <a:buSzPct val="90000"/>
              <a:buFont typeface="Arial" panose="020B0604020202020204" pitchFamily="34" charset="0"/>
              <a:buChar char="•"/>
              <a:tabLst/>
              <a:defRPr lang="en-US" sz="1961" kern="1200" spc="0" baseline="0" dirty="0">
                <a:solidFill>
                  <a:srgbClr val="000000"/>
                </a:solidFill>
                <a:latin typeface="+mn-lt"/>
                <a:ea typeface="+mn-ea"/>
                <a:cs typeface="+mn-cs"/>
              </a:defRPr>
            </a:lvl1pPr>
            <a:lvl2pPr marL="224097" marR="0" indent="0" algn="l" defTabSz="914367" rtl="0" eaLnBrk="1" fontAlgn="auto" latinLnBrk="0" hangingPunct="1">
              <a:lnSpc>
                <a:spcPct val="100000"/>
              </a:lnSpc>
              <a:spcBef>
                <a:spcPts val="0"/>
              </a:spcBef>
              <a:spcAft>
                <a:spcPts val="0"/>
              </a:spcAft>
              <a:buClrTx/>
              <a:buSzPct val="90000"/>
              <a:buFontTx/>
              <a:buNone/>
              <a:tabLst/>
              <a:defRPr sz="1961" kern="1200" spc="0" baseline="0">
                <a:solidFill>
                  <a:srgbClr val="000000"/>
                </a:solidFill>
                <a:latin typeface="+mn-lt"/>
                <a:ea typeface="+mn-ea"/>
                <a:cs typeface="+mn-cs"/>
              </a:defRPr>
            </a:lvl2pPr>
            <a:lvl3pPr marL="448193"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372" kern="1200" spc="0" baseline="0">
                <a:solidFill>
                  <a:schemeClr val="tx2"/>
                </a:solidFill>
                <a:latin typeface="+mj-lt"/>
                <a:ea typeface="+mn-ea"/>
                <a:cs typeface="+mn-cs"/>
              </a:defRPr>
            </a:lvl3pPr>
            <a:lvl4pPr marL="67229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372" kern="1200" spc="0" baseline="0">
                <a:solidFill>
                  <a:srgbClr val="000000"/>
                </a:solidFill>
                <a:latin typeface="+mn-lt"/>
                <a:ea typeface="+mn-ea"/>
                <a:cs typeface="+mn-cs"/>
              </a:defRPr>
            </a:lvl4pPr>
            <a:lvl5pPr marL="896386"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980" b="1" kern="1200" spc="0" baseline="0">
                <a:solidFill>
                  <a:srgbClr val="000000"/>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0"/>
              </a:spcBef>
              <a:spcAft>
                <a:spcPts val="0"/>
              </a:spcAft>
              <a:buFont typeface="Arial" pitchFamily="34" charset="0"/>
              <a:buNone/>
              <a:defRPr sz="980" kern="1200">
                <a:solidFill>
                  <a:srgbClr val="000000"/>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lnSpc>
                <a:spcPct val="100000"/>
              </a:lnSpc>
              <a:buNone/>
            </a:pPr>
            <a:r>
              <a:rPr lang="fr-FR" sz="2400"/>
              <a:t>Vous allez découvrir les concepts suivants :</a:t>
            </a:r>
          </a:p>
          <a:p>
            <a:pPr marL="0" indent="0">
              <a:lnSpc>
                <a:spcPct val="100000"/>
              </a:lnSpc>
              <a:buNone/>
            </a:pPr>
            <a:endParaRPr lang="en-US" sz="2400" dirty="0"/>
          </a:p>
          <a:p>
            <a:pPr>
              <a:lnSpc>
                <a:spcPct val="100000"/>
              </a:lnSpc>
              <a:buFont typeface="Wingdings" panose="05000000000000000000" pitchFamily="2" charset="2"/>
              <a:buChar char="§"/>
            </a:pPr>
            <a:r>
              <a:rPr lang="fr-FR" sz="2400" b="1"/>
              <a:t>Modèles cloud</a:t>
            </a:r>
          </a:p>
          <a:p>
            <a:pPr marL="560241" lvl="1" indent="-336145">
              <a:buFont typeface="Arial" panose="020B0604020202020204" pitchFamily="34" charset="0"/>
              <a:buChar char="•"/>
            </a:pPr>
            <a:r>
              <a:rPr lang="fr-FR" sz="2400"/>
              <a:t>Clouds publics, privés et hybrides</a:t>
            </a:r>
          </a:p>
          <a:p>
            <a:pPr marL="560241" lvl="1" indent="-336145">
              <a:buFont typeface="Arial" panose="020B0604020202020204" pitchFamily="34" charset="0"/>
              <a:buChar char="•"/>
            </a:pPr>
            <a:r>
              <a:rPr lang="fr-FR" sz="2400"/>
              <a:t>Le meilleur choix pour vous</a:t>
            </a:r>
          </a:p>
          <a:p>
            <a:pPr>
              <a:lnSpc>
                <a:spcPct val="100000"/>
              </a:lnSpc>
              <a:buFont typeface="Wingdings" panose="05000000000000000000" pitchFamily="2" charset="2"/>
              <a:buChar char="§"/>
            </a:pPr>
            <a:r>
              <a:rPr lang="fr-FR" sz="2400" b="1"/>
              <a:t>Avantages du cloud </a:t>
            </a:r>
            <a:br>
              <a:rPr lang="fr-FR" sz="2400" b="1"/>
            </a:br>
            <a:r>
              <a:rPr lang="fr-FR" sz="2400" b="1"/>
              <a:t>et considérations</a:t>
            </a:r>
          </a:p>
          <a:p>
            <a:pPr marL="560241" lvl="1" indent="-336145">
              <a:buFont typeface="Arial" panose="020B0604020202020204" pitchFamily="34" charset="0"/>
              <a:buChar char="•"/>
            </a:pPr>
            <a:r>
              <a:rPr lang="fr-FR" sz="2400"/>
              <a:t>Avantages du cloud</a:t>
            </a:r>
          </a:p>
          <a:p>
            <a:pPr marL="560241" lvl="1" indent="-336145">
              <a:buFont typeface="Arial" panose="020B0604020202020204" pitchFamily="34" charset="0"/>
              <a:buChar char="•"/>
            </a:pPr>
            <a:r>
              <a:rPr lang="fr-FR" sz="2400"/>
              <a:t>Considérations relatives au cloud</a:t>
            </a:r>
          </a:p>
          <a:p>
            <a:pPr>
              <a:lnSpc>
                <a:spcPct val="100000"/>
              </a:lnSpc>
              <a:buFont typeface="Wingdings" panose="05000000000000000000" pitchFamily="2" charset="2"/>
              <a:buChar char="§"/>
            </a:pPr>
            <a:r>
              <a:rPr lang="fr-FR" sz="2400" b="1"/>
              <a:t>Services cloud</a:t>
            </a:r>
          </a:p>
          <a:p>
            <a:pPr marL="560241" lvl="1" indent="-336145">
              <a:buFont typeface="Arial" panose="020B0604020202020204" pitchFamily="34" charset="0"/>
              <a:buChar char="•"/>
            </a:pPr>
            <a:r>
              <a:rPr lang="fr-FR" sz="2400"/>
              <a:t>IaaS, PaaS et SaaS</a:t>
            </a:r>
          </a:p>
          <a:p>
            <a:pPr marL="560241" lvl="1" indent="-336145">
              <a:buFont typeface="Arial" panose="020B0604020202020204" pitchFamily="34" charset="0"/>
              <a:buChar char="•"/>
            </a:pPr>
            <a:r>
              <a:rPr lang="fr-FR" sz="2400"/>
              <a:t>Partage de responsabilité</a:t>
            </a:r>
          </a:p>
        </p:txBody>
      </p:sp>
    </p:spTree>
    <p:extLst>
      <p:ext uri="{BB962C8B-B14F-4D97-AF65-F5344CB8AC3E}">
        <p14:creationId xmlns:p14="http://schemas.microsoft.com/office/powerpoint/2010/main" val="3957722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latin typeface="Segoe UI Semibold (Headings)"/>
                <a:cs typeface="Segoe UI"/>
              </a:rPr>
              <a:t>Modèles cloud</a:t>
            </a:r>
          </a:p>
        </p:txBody>
      </p:sp>
      <p:pic>
        <p:nvPicPr>
          <p:cNvPr id="4" name="Graphic 3" descr="Blockchain">
            <a:extLst>
              <a:ext uri="{FF2B5EF4-FFF2-40B4-BE49-F238E27FC236}">
                <a16:creationId xmlns:a16="http://schemas.microsoft.com/office/drawing/2014/main" id="{5099CE8D-AA91-4A5A-91F6-5CF7E0C05F9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041834" y="2749826"/>
            <a:ext cx="1358347" cy="1358347"/>
          </a:xfrm>
          <a:prstGeom prst="rect">
            <a:avLst/>
          </a:prstGeom>
        </p:spPr>
      </p:pic>
    </p:spTree>
    <p:extLst>
      <p:ext uri="{BB962C8B-B14F-4D97-AF65-F5344CB8AC3E}">
        <p14:creationId xmlns:p14="http://schemas.microsoft.com/office/powerpoint/2010/main" val="1761908472"/>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D6BC0-4227-4311-9C8C-653ACC1AC030}"/>
              </a:ext>
            </a:extLst>
          </p:cNvPr>
          <p:cNvSpPr>
            <a:spLocks noGrp="1"/>
          </p:cNvSpPr>
          <p:nvPr>
            <p:ph type="title"/>
          </p:nvPr>
        </p:nvSpPr>
        <p:spPr/>
        <p:txBody>
          <a:bodyPr/>
          <a:lstStyle/>
          <a:p>
            <a:r>
              <a:rPr lang="fr-FR"/>
              <a:t>Modèles cloud - Domaine d’objectif </a:t>
            </a:r>
          </a:p>
        </p:txBody>
      </p:sp>
      <p:sp>
        <p:nvSpPr>
          <p:cNvPr id="3" name="Text Placeholder 2">
            <a:extLst>
              <a:ext uri="{FF2B5EF4-FFF2-40B4-BE49-F238E27FC236}">
                <a16:creationId xmlns:a16="http://schemas.microsoft.com/office/drawing/2014/main" id="{049FA5A5-C1E3-436B-AF74-E375BB247333}"/>
              </a:ext>
            </a:extLst>
          </p:cNvPr>
          <p:cNvSpPr>
            <a:spLocks noGrp="1"/>
          </p:cNvSpPr>
          <p:nvPr>
            <p:ph sz="quarter" idx="10"/>
          </p:nvPr>
        </p:nvSpPr>
        <p:spPr>
          <a:xfrm>
            <a:off x="419100" y="1456897"/>
            <a:ext cx="11340811" cy="2359620"/>
          </a:xfrm>
        </p:spPr>
        <p:txBody>
          <a:bodyPr vert="horz" wrap="square" lIns="0" tIns="0" rIns="0" bIns="0" rtlCol="0" anchor="t">
            <a:spAutoFit/>
          </a:bodyPr>
          <a:lstStyle/>
          <a:p>
            <a:pPr marL="342900" indent="-342900">
              <a:buFont typeface="Arial" panose="020B0604020202020204" pitchFamily="34" charset="0"/>
              <a:buChar char="•"/>
            </a:pPr>
            <a:r>
              <a:rPr lang="fr-FR">
                <a:latin typeface="+mn-lt"/>
                <a:cs typeface="Segoe UI Semilight"/>
              </a:rPr>
              <a:t>Définir le cloud computing</a:t>
            </a:r>
          </a:p>
          <a:p>
            <a:pPr marL="342900" indent="-342900">
              <a:buFont typeface="Arial" panose="020B0604020202020204" pitchFamily="34" charset="0"/>
              <a:buChar char="•"/>
            </a:pPr>
            <a:r>
              <a:rPr lang="fr-FR">
                <a:latin typeface="+mn-lt"/>
                <a:cs typeface="Segoe UI Semilight"/>
              </a:rPr>
              <a:t>Décrire le cloud public</a:t>
            </a:r>
          </a:p>
          <a:p>
            <a:pPr marL="342900" indent="-342900">
              <a:buFont typeface="Arial" panose="020B0604020202020204" pitchFamily="34" charset="0"/>
              <a:buChar char="•"/>
            </a:pPr>
            <a:r>
              <a:rPr lang="fr-FR">
                <a:latin typeface="+mn-lt"/>
                <a:cs typeface="Segoe UI Semilight"/>
              </a:rPr>
              <a:t>Décrire le cloud privé</a:t>
            </a:r>
          </a:p>
          <a:p>
            <a:pPr marL="342900" indent="-342900">
              <a:buFont typeface="Arial" panose="020B0604020202020204" pitchFamily="34" charset="0"/>
              <a:buChar char="•"/>
            </a:pPr>
            <a:r>
              <a:rPr lang="fr-FR">
                <a:latin typeface="+mn-lt"/>
                <a:cs typeface="Segoe UI Semilight"/>
              </a:rPr>
              <a:t>Décrire le cloud hybride</a:t>
            </a:r>
          </a:p>
          <a:p>
            <a:pPr marL="342900" indent="-342900">
              <a:buFont typeface="Arial" panose="020B0604020202020204" pitchFamily="34" charset="0"/>
              <a:buChar char="•"/>
            </a:pPr>
            <a:r>
              <a:rPr lang="fr-FR">
                <a:latin typeface="+mn-lt"/>
                <a:cs typeface="Segoe UI Semilight"/>
              </a:rPr>
              <a:t>Comparer et différencier les trois différents modèles cloud</a:t>
            </a:r>
          </a:p>
        </p:txBody>
      </p:sp>
    </p:spTree>
    <p:extLst>
      <p:ext uri="{BB962C8B-B14F-4D97-AF65-F5344CB8AC3E}">
        <p14:creationId xmlns:p14="http://schemas.microsoft.com/office/powerpoint/2010/main" val="3281558528"/>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8A0DD-AACB-4E81-89A9-F9712B277B26}"/>
              </a:ext>
            </a:extLst>
          </p:cNvPr>
          <p:cNvSpPr>
            <a:spLocks noGrp="1"/>
          </p:cNvSpPr>
          <p:nvPr>
            <p:ph type="title"/>
          </p:nvPr>
        </p:nvSpPr>
        <p:spPr/>
        <p:txBody>
          <a:bodyPr/>
          <a:lstStyle/>
          <a:p>
            <a:r>
              <a:rPr lang="fr-FR"/>
              <a:t>Qu’est-ce que le cloud computing ?</a:t>
            </a:r>
          </a:p>
        </p:txBody>
      </p:sp>
      <p:grpSp>
        <p:nvGrpSpPr>
          <p:cNvPr id="11" name="Group 10" descr="Groupe de 4 icônes représentant les principaux services de calcul cloud (calcul, réseau, stockage et analytique)">
            <a:extLst>
              <a:ext uri="{FF2B5EF4-FFF2-40B4-BE49-F238E27FC236}">
                <a16:creationId xmlns:a16="http://schemas.microsoft.com/office/drawing/2014/main" id="{68904154-111F-4304-AA2F-7C4A2515192E}"/>
              </a:ext>
              <a:ext uri="{C183D7F6-B498-43B3-948B-1728B52AA6E4}">
                <adec:decorative xmlns:adec="http://schemas.microsoft.com/office/drawing/2017/decorative" val="0"/>
              </a:ext>
            </a:extLst>
          </p:cNvPr>
          <p:cNvGrpSpPr/>
          <p:nvPr/>
        </p:nvGrpSpPr>
        <p:grpSpPr>
          <a:xfrm>
            <a:off x="479044" y="2916926"/>
            <a:ext cx="11220466" cy="2391444"/>
            <a:chOff x="539445" y="3228212"/>
            <a:chExt cx="11220466" cy="2391444"/>
          </a:xfrm>
        </p:grpSpPr>
        <p:grpSp>
          <p:nvGrpSpPr>
            <p:cNvPr id="3" name="Group 2">
              <a:extLst>
                <a:ext uri="{FF2B5EF4-FFF2-40B4-BE49-F238E27FC236}">
                  <a16:creationId xmlns:a16="http://schemas.microsoft.com/office/drawing/2014/main" id="{652F5B9A-A7EC-4198-A7FA-6ACD5E118C7B}"/>
                </a:ext>
              </a:extLst>
            </p:cNvPr>
            <p:cNvGrpSpPr/>
            <p:nvPr/>
          </p:nvGrpSpPr>
          <p:grpSpPr>
            <a:xfrm>
              <a:off x="539445" y="3269921"/>
              <a:ext cx="2224207" cy="2308027"/>
              <a:chOff x="399296" y="1585661"/>
              <a:chExt cx="2224207" cy="2308027"/>
            </a:xfrm>
          </p:grpSpPr>
          <p:pic>
            <p:nvPicPr>
              <p:cNvPr id="10" name="Picture 9" descr="Icône représentant des racks de serveurs pour le calcul.">
                <a:extLst>
                  <a:ext uri="{FF2B5EF4-FFF2-40B4-BE49-F238E27FC236}">
                    <a16:creationId xmlns:a16="http://schemas.microsoft.com/office/drawing/2014/main" id="{DA68CE46-13B0-4933-82FB-AAEC33D636F7}"/>
                  </a:ext>
                </a:extLst>
              </p:cNvPr>
              <p:cNvPicPr>
                <a:picLocks noChangeAspect="1"/>
              </p:cNvPicPr>
              <p:nvPr/>
            </p:nvPicPr>
            <p:blipFill>
              <a:blip r:embed="rId3"/>
              <a:stretch>
                <a:fillRect/>
              </a:stretch>
            </p:blipFill>
            <p:spPr>
              <a:xfrm>
                <a:off x="681236" y="1585661"/>
                <a:ext cx="1660327" cy="1660327"/>
              </a:xfrm>
              <a:prstGeom prst="rect">
                <a:avLst/>
              </a:prstGeom>
            </p:spPr>
          </p:pic>
          <p:sp>
            <p:nvSpPr>
              <p:cNvPr id="12" name="TextBox 11">
                <a:extLst>
                  <a:ext uri="{FF2B5EF4-FFF2-40B4-BE49-F238E27FC236}">
                    <a16:creationId xmlns:a16="http://schemas.microsoft.com/office/drawing/2014/main" id="{0530D0D9-8AD5-4B81-8E9B-734313E84CAA}"/>
                  </a:ext>
                </a:extLst>
              </p:cNvPr>
              <p:cNvSpPr txBox="1"/>
              <p:nvPr/>
            </p:nvSpPr>
            <p:spPr>
              <a:xfrm>
                <a:off x="399296" y="3265824"/>
                <a:ext cx="2224207" cy="627864"/>
              </a:xfrm>
              <a:prstGeom prst="rect">
                <a:avLst/>
              </a:prstGeom>
              <a:noFill/>
            </p:spPr>
            <p:txBody>
              <a:bodyPr wrap="square" lIns="182880" tIns="146304" rIns="182880" bIns="146304" rtlCol="0">
                <a:spAutoFit/>
              </a:bodyPr>
              <a:lstStyle/>
              <a:p>
                <a:pPr algn="ctr">
                  <a:lnSpc>
                    <a:spcPct val="90000"/>
                  </a:lnSpc>
                  <a:spcAft>
                    <a:spcPts val="600"/>
                  </a:spcAft>
                </a:pPr>
                <a:r>
                  <a:rPr lang="fr-FR" sz="2400">
                    <a:gradFill>
                      <a:gsLst>
                        <a:gs pos="2917">
                          <a:schemeClr val="tx1"/>
                        </a:gs>
                        <a:gs pos="30000">
                          <a:schemeClr val="tx1"/>
                        </a:gs>
                      </a:gsLst>
                      <a:lin ang="5400000" scaled="0"/>
                    </a:gradFill>
                  </a:rPr>
                  <a:t>Calcul</a:t>
                </a:r>
              </a:p>
            </p:txBody>
          </p:sp>
        </p:grpSp>
        <p:grpSp>
          <p:nvGrpSpPr>
            <p:cNvPr id="7" name="Group 6">
              <a:extLst>
                <a:ext uri="{FF2B5EF4-FFF2-40B4-BE49-F238E27FC236}">
                  <a16:creationId xmlns:a16="http://schemas.microsoft.com/office/drawing/2014/main" id="{899D3FED-EEB3-4446-8014-6420D6D4E348}"/>
                </a:ext>
              </a:extLst>
            </p:cNvPr>
            <p:cNvGrpSpPr/>
            <p:nvPr/>
          </p:nvGrpSpPr>
          <p:grpSpPr>
            <a:xfrm>
              <a:off x="6865233" y="3260162"/>
              <a:ext cx="1933906" cy="2327544"/>
              <a:chOff x="3510964" y="1555011"/>
              <a:chExt cx="1933906" cy="2327544"/>
            </a:xfrm>
          </p:grpSpPr>
          <p:pic>
            <p:nvPicPr>
              <p:cNvPr id="14" name="Picture 13" descr="Graphique à barres représentant les données stockées sur des serveurs cloud">
                <a:extLst>
                  <a:ext uri="{FF2B5EF4-FFF2-40B4-BE49-F238E27FC236}">
                    <a16:creationId xmlns:a16="http://schemas.microsoft.com/office/drawing/2014/main" id="{331D7798-697F-4A11-B086-1F02D32E0452}"/>
                  </a:ext>
                </a:extLst>
              </p:cNvPr>
              <p:cNvPicPr>
                <a:picLocks noChangeAspect="1"/>
              </p:cNvPicPr>
              <p:nvPr/>
            </p:nvPicPr>
            <p:blipFill>
              <a:blip r:embed="rId4"/>
              <a:stretch>
                <a:fillRect/>
              </a:stretch>
            </p:blipFill>
            <p:spPr>
              <a:xfrm>
                <a:off x="3647753" y="1555011"/>
                <a:ext cx="1660328" cy="1663438"/>
              </a:xfrm>
              <a:prstGeom prst="rect">
                <a:avLst/>
              </a:prstGeom>
            </p:spPr>
          </p:pic>
          <p:sp>
            <p:nvSpPr>
              <p:cNvPr id="16" name="TextBox 15">
                <a:extLst>
                  <a:ext uri="{FF2B5EF4-FFF2-40B4-BE49-F238E27FC236}">
                    <a16:creationId xmlns:a16="http://schemas.microsoft.com/office/drawing/2014/main" id="{29032DBA-378A-4146-9E00-4FBFE800FB40}"/>
                  </a:ext>
                </a:extLst>
              </p:cNvPr>
              <p:cNvSpPr txBox="1"/>
              <p:nvPr/>
            </p:nvSpPr>
            <p:spPr>
              <a:xfrm>
                <a:off x="3510964" y="3254691"/>
                <a:ext cx="1933906" cy="627864"/>
              </a:xfrm>
              <a:prstGeom prst="rect">
                <a:avLst/>
              </a:prstGeom>
              <a:noFill/>
            </p:spPr>
            <p:txBody>
              <a:bodyPr wrap="square" lIns="182880" tIns="146304" rIns="182880" bIns="146304" rtlCol="0">
                <a:spAutoFit/>
              </a:bodyPr>
              <a:lstStyle/>
              <a:p>
                <a:pPr algn="ctr">
                  <a:lnSpc>
                    <a:spcPct val="90000"/>
                  </a:lnSpc>
                  <a:spcAft>
                    <a:spcPts val="600"/>
                  </a:spcAft>
                </a:pPr>
                <a:r>
                  <a:rPr lang="fr-FR" sz="2400">
                    <a:gradFill>
                      <a:gsLst>
                        <a:gs pos="2917">
                          <a:schemeClr val="tx1"/>
                        </a:gs>
                        <a:gs pos="30000">
                          <a:schemeClr val="tx1"/>
                        </a:gs>
                      </a:gsLst>
                      <a:lin ang="5400000" scaled="0"/>
                    </a:gradFill>
                  </a:rPr>
                  <a:t>Stockage</a:t>
                </a:r>
              </a:p>
            </p:txBody>
          </p:sp>
        </p:grpSp>
        <p:grpSp>
          <p:nvGrpSpPr>
            <p:cNvPr id="6" name="Group 5">
              <a:extLst>
                <a:ext uri="{FF2B5EF4-FFF2-40B4-BE49-F238E27FC236}">
                  <a16:creationId xmlns:a16="http://schemas.microsoft.com/office/drawing/2014/main" id="{E5ACEE51-B89F-4E8E-B2E5-8D04E253717F}"/>
                </a:ext>
              </a:extLst>
            </p:cNvPr>
            <p:cNvGrpSpPr/>
            <p:nvPr/>
          </p:nvGrpSpPr>
          <p:grpSpPr>
            <a:xfrm>
              <a:off x="3406209" y="3228212"/>
              <a:ext cx="2683067" cy="2391444"/>
              <a:chOff x="169865" y="3944174"/>
              <a:chExt cx="2683067" cy="2391444"/>
            </a:xfrm>
          </p:grpSpPr>
          <p:pic>
            <p:nvPicPr>
              <p:cNvPr id="18" name="Picture 17" descr="Image de deux flèches montrant des données circulant sur un réseau.">
                <a:extLst>
                  <a:ext uri="{FF2B5EF4-FFF2-40B4-BE49-F238E27FC236}">
                    <a16:creationId xmlns:a16="http://schemas.microsoft.com/office/drawing/2014/main" id="{1EFC28B6-3501-43D3-9036-F670AF42654E}"/>
                  </a:ext>
                </a:extLst>
              </p:cNvPr>
              <p:cNvPicPr>
                <a:picLocks noChangeAspect="1"/>
              </p:cNvPicPr>
              <p:nvPr/>
            </p:nvPicPr>
            <p:blipFill>
              <a:blip r:embed="rId5"/>
              <a:stretch>
                <a:fillRect/>
              </a:stretch>
            </p:blipFill>
            <p:spPr>
              <a:xfrm>
                <a:off x="681235" y="3944174"/>
                <a:ext cx="1660327" cy="1660327"/>
              </a:xfrm>
              <a:prstGeom prst="rect">
                <a:avLst/>
              </a:prstGeom>
            </p:spPr>
          </p:pic>
          <p:sp>
            <p:nvSpPr>
              <p:cNvPr id="20" name="TextBox 19">
                <a:extLst>
                  <a:ext uri="{FF2B5EF4-FFF2-40B4-BE49-F238E27FC236}">
                    <a16:creationId xmlns:a16="http://schemas.microsoft.com/office/drawing/2014/main" id="{54A1AF07-6F89-403A-8343-D7F5B160CC63}"/>
                  </a:ext>
                </a:extLst>
              </p:cNvPr>
              <p:cNvSpPr txBox="1"/>
              <p:nvPr/>
            </p:nvSpPr>
            <p:spPr>
              <a:xfrm>
                <a:off x="169865" y="5707754"/>
                <a:ext cx="2683067" cy="627864"/>
              </a:xfrm>
              <a:prstGeom prst="rect">
                <a:avLst/>
              </a:prstGeom>
              <a:noFill/>
            </p:spPr>
            <p:txBody>
              <a:bodyPr wrap="square" lIns="182880" tIns="146304" rIns="182880" bIns="146304" rtlCol="0">
                <a:spAutoFit/>
              </a:bodyPr>
              <a:lstStyle/>
              <a:p>
                <a:pPr algn="ctr">
                  <a:lnSpc>
                    <a:spcPct val="90000"/>
                  </a:lnSpc>
                  <a:spcAft>
                    <a:spcPts val="600"/>
                  </a:spcAft>
                </a:pPr>
                <a:r>
                  <a:rPr lang="fr-FR" sz="2400">
                    <a:gradFill>
                      <a:gsLst>
                        <a:gs pos="2917">
                          <a:schemeClr val="tx1"/>
                        </a:gs>
                        <a:gs pos="30000">
                          <a:schemeClr val="tx1"/>
                        </a:gs>
                      </a:gsLst>
                      <a:lin ang="5400000" scaled="0"/>
                    </a:gradFill>
                  </a:rPr>
                  <a:t>Réseau</a:t>
                </a:r>
              </a:p>
            </p:txBody>
          </p:sp>
        </p:grpSp>
        <p:grpSp>
          <p:nvGrpSpPr>
            <p:cNvPr id="8" name="Group 7">
              <a:extLst>
                <a:ext uri="{FF2B5EF4-FFF2-40B4-BE49-F238E27FC236}">
                  <a16:creationId xmlns:a16="http://schemas.microsoft.com/office/drawing/2014/main" id="{5BDAE175-4042-421A-824A-A1654F6B0E09}"/>
                </a:ext>
              </a:extLst>
            </p:cNvPr>
            <p:cNvGrpSpPr/>
            <p:nvPr/>
          </p:nvGrpSpPr>
          <p:grpSpPr>
            <a:xfrm>
              <a:off x="9599210" y="3250636"/>
              <a:ext cx="2160701" cy="2346596"/>
              <a:chOff x="3397568" y="3999970"/>
              <a:chExt cx="2160701" cy="2346596"/>
            </a:xfrm>
          </p:grpSpPr>
          <p:pic>
            <p:nvPicPr>
              <p:cNvPr id="22" name="Picture 21" descr="Image d’un sablier représentant l’analyse des données.">
                <a:extLst>
                  <a:ext uri="{FF2B5EF4-FFF2-40B4-BE49-F238E27FC236}">
                    <a16:creationId xmlns:a16="http://schemas.microsoft.com/office/drawing/2014/main" id="{F686174D-2D43-4153-B781-302DAE80B0A1}"/>
                  </a:ext>
                </a:extLst>
              </p:cNvPr>
              <p:cNvPicPr>
                <a:picLocks noChangeAspect="1"/>
              </p:cNvPicPr>
              <p:nvPr/>
            </p:nvPicPr>
            <p:blipFill>
              <a:blip r:embed="rId6"/>
              <a:stretch>
                <a:fillRect/>
              </a:stretch>
            </p:blipFill>
            <p:spPr>
              <a:xfrm>
                <a:off x="3646199" y="3999970"/>
                <a:ext cx="1663438" cy="1663438"/>
              </a:xfrm>
              <a:prstGeom prst="rect">
                <a:avLst/>
              </a:prstGeom>
            </p:spPr>
          </p:pic>
          <p:sp>
            <p:nvSpPr>
              <p:cNvPr id="24" name="TextBox 23">
                <a:extLst>
                  <a:ext uri="{FF2B5EF4-FFF2-40B4-BE49-F238E27FC236}">
                    <a16:creationId xmlns:a16="http://schemas.microsoft.com/office/drawing/2014/main" id="{7BFB20C3-82EF-4AD4-8E8B-E39D6752146C}"/>
                  </a:ext>
                </a:extLst>
              </p:cNvPr>
              <p:cNvSpPr txBox="1"/>
              <p:nvPr/>
            </p:nvSpPr>
            <p:spPr>
              <a:xfrm>
                <a:off x="3397568" y="5718702"/>
                <a:ext cx="2160701" cy="627864"/>
              </a:xfrm>
              <a:prstGeom prst="rect">
                <a:avLst/>
              </a:prstGeom>
              <a:noFill/>
            </p:spPr>
            <p:txBody>
              <a:bodyPr wrap="square" lIns="182880" tIns="146304" rIns="182880" bIns="146304" rtlCol="0">
                <a:spAutoFit/>
              </a:bodyPr>
              <a:lstStyle/>
              <a:p>
                <a:pPr algn="ctr">
                  <a:lnSpc>
                    <a:spcPct val="90000"/>
                  </a:lnSpc>
                  <a:spcAft>
                    <a:spcPts val="600"/>
                  </a:spcAft>
                </a:pPr>
                <a:r>
                  <a:rPr lang="fr-FR" sz="2400">
                    <a:gradFill>
                      <a:gsLst>
                        <a:gs pos="2917">
                          <a:schemeClr val="tx1"/>
                        </a:gs>
                        <a:gs pos="30000">
                          <a:schemeClr val="tx1"/>
                        </a:gs>
                      </a:gsLst>
                      <a:lin ang="5400000" scaled="0"/>
                    </a:gradFill>
                  </a:rPr>
                  <a:t>Analytique</a:t>
                </a:r>
              </a:p>
            </p:txBody>
          </p:sp>
        </p:grpSp>
      </p:grpSp>
      <p:sp>
        <p:nvSpPr>
          <p:cNvPr id="9" name="TextBox 8">
            <a:extLst>
              <a:ext uri="{FF2B5EF4-FFF2-40B4-BE49-F238E27FC236}">
                <a16:creationId xmlns:a16="http://schemas.microsoft.com/office/drawing/2014/main" id="{A3D8F8BF-C2E4-4D25-BBC4-AD21DF7ED1B5}"/>
              </a:ext>
            </a:extLst>
          </p:cNvPr>
          <p:cNvSpPr txBox="1"/>
          <p:nvPr/>
        </p:nvSpPr>
        <p:spPr>
          <a:xfrm>
            <a:off x="418643" y="1459942"/>
            <a:ext cx="11031484" cy="960263"/>
          </a:xfrm>
          <a:prstGeom prst="rect">
            <a:avLst/>
          </a:prstGeom>
          <a:noFill/>
        </p:spPr>
        <p:txBody>
          <a:bodyPr wrap="square" lIns="182880" tIns="146304" rIns="182880" bIns="146304" rtlCol="0">
            <a:spAutoFit/>
          </a:bodyPr>
          <a:lstStyle>
            <a:defPPr>
              <a:defRPr lang="en-US"/>
            </a:defPPr>
            <a:lvl1pPr algn="ctr">
              <a:lnSpc>
                <a:spcPct val="90000"/>
              </a:lnSpc>
              <a:spcAft>
                <a:spcPts val="600"/>
              </a:spcAft>
              <a:defRPr sz="2400">
                <a:gradFill>
                  <a:gsLst>
                    <a:gs pos="2917">
                      <a:schemeClr val="tx1"/>
                    </a:gs>
                    <a:gs pos="30000">
                      <a:schemeClr val="tx1"/>
                    </a:gs>
                  </a:gsLst>
                  <a:lin ang="5400000" scaled="0"/>
                </a:gradFill>
              </a:defRPr>
            </a:lvl1pPr>
          </a:lstStyle>
          <a:p>
            <a:pPr algn="l"/>
            <a:r>
              <a:rPr lang="fr-FR"/>
              <a:t>Le </a:t>
            </a:r>
            <a:r>
              <a:rPr lang="fr-FR">
                <a:latin typeface="+mj-lt"/>
              </a:rPr>
              <a:t>cloud computing </a:t>
            </a:r>
            <a:r>
              <a:rPr lang="fr-FR"/>
              <a:t>consiste à fournir des services informatiques par Internet, en vue d’accélérer l’innovation, d’offrir des ressources flexibles et de réaliser des économies d’échelle. </a:t>
            </a:r>
          </a:p>
        </p:txBody>
      </p:sp>
    </p:spTree>
    <p:extLst>
      <p:ext uri="{BB962C8B-B14F-4D97-AF65-F5344CB8AC3E}">
        <p14:creationId xmlns:p14="http://schemas.microsoft.com/office/powerpoint/2010/main" val="4202928051"/>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18643" y="440494"/>
            <a:ext cx="11341268" cy="680196"/>
          </a:xfrm>
        </p:spPr>
        <p:txBody>
          <a:bodyPr wrap="square" anchor="t">
            <a:normAutofit/>
          </a:bodyPr>
          <a:lstStyle/>
          <a:p>
            <a:r>
              <a:rPr lang="fr-FR"/>
              <a:t>Cloud public</a:t>
            </a:r>
          </a:p>
        </p:txBody>
      </p:sp>
      <p:sp>
        <p:nvSpPr>
          <p:cNvPr id="6" name="Text Placeholder 5"/>
          <p:cNvSpPr>
            <a:spLocks noGrp="1"/>
          </p:cNvSpPr>
          <p:nvPr>
            <p:ph sz="quarter" idx="10"/>
          </p:nvPr>
        </p:nvSpPr>
        <p:spPr>
          <a:xfrm>
            <a:off x="418641" y="1456897"/>
            <a:ext cx="5345179" cy="4734629"/>
          </a:xfrm>
        </p:spPr>
        <p:txBody>
          <a:bodyPr wrap="square">
            <a:normAutofit/>
          </a:bodyPr>
          <a:lstStyle/>
          <a:p>
            <a:pPr marL="342900" indent="-342900">
              <a:buFont typeface="Arial" panose="020B0604020202020204" pitchFamily="34" charset="0"/>
              <a:buChar char="•"/>
            </a:pPr>
            <a:r>
              <a:rPr lang="fr-FR" spc="0">
                <a:latin typeface="+mn-lt"/>
              </a:rPr>
              <a:t>Appartient au fournisseur de services cloud ou de service d’hébergement.</a:t>
            </a:r>
          </a:p>
          <a:p>
            <a:endParaRPr lang="en-US" sz="900" spc="0" dirty="0">
              <a:latin typeface="+mn-lt"/>
            </a:endParaRPr>
          </a:p>
          <a:p>
            <a:pPr marL="342900" indent="-342900">
              <a:buFont typeface="Arial" panose="020B0604020202020204" pitchFamily="34" charset="0"/>
              <a:buChar char="•"/>
            </a:pPr>
            <a:r>
              <a:rPr lang="fr-FR" spc="-20">
                <a:latin typeface="+mn-lt"/>
              </a:rPr>
              <a:t>Fournit des ressources et des </a:t>
            </a:r>
            <a:br>
              <a:rPr lang="fr-FR" spc="-20">
                <a:latin typeface="+mn-lt"/>
              </a:rPr>
            </a:br>
            <a:r>
              <a:rPr lang="fr-FR" spc="-20">
                <a:latin typeface="+mn-lt"/>
              </a:rPr>
              <a:t>services à plusieurs organisations </a:t>
            </a:r>
            <a:br>
              <a:rPr lang="fr-FR" spc="-20">
                <a:latin typeface="+mn-lt"/>
              </a:rPr>
            </a:br>
            <a:r>
              <a:rPr lang="fr-FR" spc="-20">
                <a:latin typeface="+mn-lt"/>
              </a:rPr>
              <a:t>et utilisateurs.</a:t>
            </a:r>
          </a:p>
          <a:p>
            <a:endParaRPr lang="en-US" sz="1000" spc="0" dirty="0">
              <a:latin typeface="+mn-lt"/>
            </a:endParaRPr>
          </a:p>
          <a:p>
            <a:pPr marL="342900" indent="-342900">
              <a:buFont typeface="Arial" panose="020B0604020202020204" pitchFamily="34" charset="0"/>
              <a:buChar char="•"/>
            </a:pPr>
            <a:r>
              <a:rPr lang="fr-FR" spc="0">
                <a:latin typeface="+mn-lt"/>
              </a:rPr>
              <a:t>Accessible via une connexion réseau sécurisée (généralement </a:t>
            </a:r>
            <a:br>
              <a:rPr lang="fr-FR" spc="0">
                <a:latin typeface="+mn-lt"/>
              </a:rPr>
            </a:br>
            <a:r>
              <a:rPr lang="fr-FR" spc="0">
                <a:latin typeface="+mn-lt"/>
              </a:rPr>
              <a:t>via Internet).</a:t>
            </a:r>
          </a:p>
        </p:txBody>
      </p:sp>
      <p:pic>
        <p:nvPicPr>
          <p:cNvPr id="5" name="Picture 4" descr="Plusieurs mains tenant des données et s’élevant jusqu’aux serveurs dans les nuages.">
            <a:extLst>
              <a:ext uri="{FF2B5EF4-FFF2-40B4-BE49-F238E27FC236}">
                <a16:creationId xmlns:a16="http://schemas.microsoft.com/office/drawing/2014/main" id="{24C1C11F-6E6D-4250-8043-EA724A676D1B}"/>
              </a:ext>
              <a:ext uri="{C183D7F6-B498-43B3-948B-1728B52AA6E4}">
                <adec:decorative xmlns:adec="http://schemas.microsoft.com/office/drawing/2017/decorative" val="0"/>
              </a:ext>
            </a:extLst>
          </p:cNvPr>
          <p:cNvPicPr>
            <a:picLocks noChangeAspect="1"/>
          </p:cNvPicPr>
          <p:nvPr/>
        </p:nvPicPr>
        <p:blipFill rotWithShape="1">
          <a:blip r:embed="rId3">
            <a:extLst>
              <a:ext uri="{28A0092B-C50C-407E-A947-70E740481C1C}">
                <a14:useLocalDpi xmlns:a14="http://schemas.microsoft.com/office/drawing/2010/main" val="0"/>
              </a:ext>
            </a:extLst>
          </a:blip>
          <a:srcRect b="-2"/>
          <a:stretch/>
        </p:blipFill>
        <p:spPr>
          <a:xfrm>
            <a:off x="6428181" y="1860326"/>
            <a:ext cx="5394960" cy="3137348"/>
          </a:xfrm>
          <a:prstGeom prst="rect">
            <a:avLst/>
          </a:prstGeom>
          <a:noFill/>
        </p:spPr>
      </p:pic>
    </p:spTree>
    <p:extLst>
      <p:ext uri="{BB962C8B-B14F-4D97-AF65-F5344CB8AC3E}">
        <p14:creationId xmlns:p14="http://schemas.microsoft.com/office/powerpoint/2010/main" val="3096432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18643" y="440494"/>
            <a:ext cx="11341268" cy="680196"/>
          </a:xfrm>
        </p:spPr>
        <p:txBody>
          <a:bodyPr wrap="square" anchor="t">
            <a:normAutofit/>
          </a:bodyPr>
          <a:lstStyle/>
          <a:p>
            <a:r>
              <a:rPr lang="fr-FR"/>
              <a:t>Cloud privé</a:t>
            </a:r>
          </a:p>
        </p:txBody>
      </p:sp>
      <p:pic>
        <p:nvPicPr>
          <p:cNvPr id="4" name="Picture 3">
            <a:extLst>
              <a:ext uri="{FF2B5EF4-FFF2-40B4-BE49-F238E27FC236}">
                <a16:creationId xmlns:a16="http://schemas.microsoft.com/office/drawing/2014/main" id="{407021BB-6482-4966-80A5-EE898A7BD158}"/>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78987" y="699222"/>
            <a:ext cx="2580372" cy="4734629"/>
          </a:xfrm>
          <a:prstGeom prst="rect">
            <a:avLst/>
          </a:prstGeom>
          <a:noFill/>
        </p:spPr>
      </p:pic>
      <p:sp>
        <p:nvSpPr>
          <p:cNvPr id="6" name="Text Placeholder 5"/>
          <p:cNvSpPr>
            <a:spLocks noGrp="1"/>
          </p:cNvSpPr>
          <p:nvPr>
            <p:ph sz="quarter" idx="12"/>
          </p:nvPr>
        </p:nvSpPr>
        <p:spPr>
          <a:xfrm>
            <a:off x="307744" y="1682877"/>
            <a:ext cx="5394960" cy="4734629"/>
          </a:xfrm>
        </p:spPr>
        <p:txBody>
          <a:bodyPr wrap="square">
            <a:normAutofit/>
          </a:bodyPr>
          <a:lstStyle/>
          <a:p>
            <a:pPr marL="342900" indent="-342900">
              <a:buFont typeface="Arial" panose="020B0604020202020204" pitchFamily="34" charset="0"/>
              <a:buChar char="•"/>
            </a:pPr>
            <a:r>
              <a:rPr lang="fr-FR">
                <a:latin typeface="+mn-lt"/>
              </a:rPr>
              <a:t>Une organisation crée un environnement cloud dans </a:t>
            </a:r>
            <a:br>
              <a:rPr lang="fr-FR">
                <a:latin typeface="+mn-lt"/>
              </a:rPr>
            </a:br>
            <a:r>
              <a:rPr lang="fr-FR">
                <a:latin typeface="+mn-lt"/>
              </a:rPr>
              <a:t>son centre de données.</a:t>
            </a:r>
          </a:p>
          <a:p>
            <a:pPr marL="342900" indent="-342900">
              <a:buFont typeface="Arial" panose="020B0604020202020204" pitchFamily="34" charset="0"/>
              <a:buChar char="•"/>
            </a:pPr>
            <a:endParaRPr lang="en-US" sz="1000" dirty="0">
              <a:latin typeface="+mn-lt"/>
            </a:endParaRPr>
          </a:p>
          <a:p>
            <a:pPr marL="342900" indent="-342900">
              <a:buFont typeface="Arial" panose="020B0604020202020204" pitchFamily="34" charset="0"/>
              <a:buChar char="•"/>
            </a:pPr>
            <a:r>
              <a:rPr lang="fr-FR">
                <a:latin typeface="+mn-lt"/>
              </a:rPr>
              <a:t>L’organisation est responsable de l’exploitation des services qu’elle fournit.</a:t>
            </a:r>
          </a:p>
          <a:p>
            <a:endParaRPr lang="en-US" sz="1000" dirty="0">
              <a:latin typeface="+mn-lt"/>
            </a:endParaRPr>
          </a:p>
          <a:p>
            <a:pPr marL="342900" indent="-342900">
              <a:buFont typeface="Arial" panose="020B0604020202020204" pitchFamily="34" charset="0"/>
              <a:buChar char="•"/>
            </a:pPr>
            <a:r>
              <a:rPr lang="fr-FR">
                <a:latin typeface="+mn-lt"/>
              </a:rPr>
              <a:t>Elle ne fournit pas d’accès aux utilisateurs extérieurs à l’organisation. </a:t>
            </a:r>
          </a:p>
        </p:txBody>
      </p:sp>
    </p:spTree>
    <p:extLst>
      <p:ext uri="{BB962C8B-B14F-4D97-AF65-F5344CB8AC3E}">
        <p14:creationId xmlns:p14="http://schemas.microsoft.com/office/powerpoint/2010/main" val="2348823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L’image de cloud public et l’image de cloud privé sont connectées avec un signe plus pour illustrer le fait qu’un cloud hybride est une combinaison des deux.">
            <a:extLst>
              <a:ext uri="{FF2B5EF4-FFF2-40B4-BE49-F238E27FC236}">
                <a16:creationId xmlns:a16="http://schemas.microsoft.com/office/drawing/2014/main" id="{14976C97-24C8-4AD8-BD44-300CAFDDB0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42916" y="538900"/>
            <a:ext cx="7517223" cy="3984128"/>
          </a:xfrm>
          <a:prstGeom prst="rect">
            <a:avLst/>
          </a:prstGeom>
        </p:spPr>
      </p:pic>
      <p:sp>
        <p:nvSpPr>
          <p:cNvPr id="6" name="Text Placeholder 5"/>
          <p:cNvSpPr>
            <a:spLocks noGrp="1"/>
          </p:cNvSpPr>
          <p:nvPr>
            <p:ph sz="quarter" idx="10"/>
          </p:nvPr>
        </p:nvSpPr>
        <p:spPr>
          <a:xfrm>
            <a:off x="285661" y="4488577"/>
            <a:ext cx="11340811" cy="923330"/>
          </a:xfrm>
        </p:spPr>
        <p:txBody>
          <a:bodyPr vert="horz" wrap="square" lIns="0" tIns="91440" rIns="146304" bIns="91440" rtlCol="0" anchor="t">
            <a:spAutoFit/>
          </a:bodyPr>
          <a:lstStyle/>
          <a:p>
            <a:pPr algn="ctr"/>
            <a:r>
              <a:rPr lang="fr-FR"/>
              <a:t>Combinaison de clouds </a:t>
            </a:r>
            <a:r>
              <a:rPr lang="fr-FR" b="1"/>
              <a:t>publics</a:t>
            </a:r>
            <a:r>
              <a:rPr lang="fr-FR"/>
              <a:t> et </a:t>
            </a:r>
            <a:r>
              <a:rPr lang="fr-FR" b="1"/>
              <a:t>privés</a:t>
            </a:r>
            <a:r>
              <a:rPr lang="fr-FR"/>
              <a:t> pour permettre l’exécution </a:t>
            </a:r>
            <a:br>
              <a:rPr lang="fr-FR"/>
            </a:br>
            <a:r>
              <a:rPr lang="fr-FR"/>
              <a:t>des applications à l’emplacement le plus approprié.</a:t>
            </a:r>
          </a:p>
        </p:txBody>
      </p:sp>
      <p:sp>
        <p:nvSpPr>
          <p:cNvPr id="17" name="Title 16"/>
          <p:cNvSpPr>
            <a:spLocks noGrp="1"/>
          </p:cNvSpPr>
          <p:nvPr>
            <p:ph type="title"/>
          </p:nvPr>
        </p:nvSpPr>
        <p:spPr/>
        <p:txBody>
          <a:bodyPr/>
          <a:lstStyle/>
          <a:p>
            <a:r>
              <a:rPr lang="fr-FR">
                <a:solidFill>
                  <a:srgbClr val="303030"/>
                </a:solidFill>
                <a:latin typeface="Segoe UI Semibold (Headings)"/>
              </a:rPr>
              <a:t>Cloud hybride</a:t>
            </a:r>
          </a:p>
        </p:txBody>
      </p:sp>
    </p:spTree>
    <p:extLst>
      <p:ext uri="{BB962C8B-B14F-4D97-AF65-F5344CB8AC3E}">
        <p14:creationId xmlns:p14="http://schemas.microsoft.com/office/powerpoint/2010/main" val="3382167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2.xml><?xml version="1.0" encoding="utf-8"?>
<a:theme xmlns:a="http://schemas.openxmlformats.org/drawingml/2006/main" name="Microsoft Power Platform Template">
  <a:themeElements>
    <a:clrScheme name="Azure">
      <a:dk1>
        <a:srgbClr val="000000"/>
      </a:dk1>
      <a:lt1>
        <a:srgbClr val="FFFFFF"/>
      </a:lt1>
      <a:dk2>
        <a:srgbClr val="0078D4"/>
      </a:dk2>
      <a:lt2>
        <a:srgbClr val="FFFFFF"/>
      </a:lt2>
      <a:accent1>
        <a:srgbClr val="243A5E"/>
      </a:accent1>
      <a:accent2>
        <a:srgbClr val="75757A"/>
      </a:accent2>
      <a:accent3>
        <a:srgbClr val="000041"/>
      </a:accent3>
      <a:accent4>
        <a:srgbClr val="0078D4"/>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3.xml><?xml version="1.0" encoding="utf-8"?>
<a:theme xmlns:a="http://schemas.openxmlformats.org/drawingml/2006/main" name="Microsoft Power Platform Template">
  <a:themeElements>
    <a:clrScheme name="Azure">
      <a:dk1>
        <a:srgbClr val="000000"/>
      </a:dk1>
      <a:lt1>
        <a:srgbClr val="FFFFFF"/>
      </a:lt1>
      <a:dk2>
        <a:srgbClr val="0078D4"/>
      </a:dk2>
      <a:lt2>
        <a:srgbClr val="FFFFFF"/>
      </a:lt2>
      <a:accent1>
        <a:srgbClr val="243A5E"/>
      </a:accent1>
      <a:accent2>
        <a:srgbClr val="75757A"/>
      </a:accent2>
      <a:accent3>
        <a:srgbClr val="000041"/>
      </a:accent3>
      <a:accent4>
        <a:srgbClr val="0078D4"/>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5B7356A06F744439C0CE932EEB009F5" ma:contentTypeVersion="6" ma:contentTypeDescription="Create a new document." ma:contentTypeScope="" ma:versionID="d10da16756ea923870ae2deb524579bc">
  <xsd:schema xmlns:xsd="http://www.w3.org/2001/XMLSchema" xmlns:xs="http://www.w3.org/2001/XMLSchema" xmlns:p="http://schemas.microsoft.com/office/2006/metadata/properties" xmlns:ns2="6656ffad-92b0-4efb-bc78-5d5af2c7fd93" xmlns:ns3="e7cc3f53-dbdf-4ffb-90f1-33d3d1806439" targetNamespace="http://schemas.microsoft.com/office/2006/metadata/properties" ma:root="true" ma:fieldsID="b6b9ea322e60814eb61348a7c2360d68" ns2:_="" ns3:_="">
    <xsd:import namespace="6656ffad-92b0-4efb-bc78-5d5af2c7fd93"/>
    <xsd:import namespace="e7cc3f53-dbdf-4ffb-90f1-33d3d1806439"/>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656ffad-92b0-4efb-bc78-5d5af2c7fd9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e7cc3f53-dbdf-4ffb-90f1-33d3d1806439"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0EC5D45-9261-4D8E-BB6F-6EDCCD3351C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656ffad-92b0-4efb-bc78-5d5af2c7fd93"/>
    <ds:schemaRef ds:uri="e7cc3f53-dbdf-4ffb-90f1-33d3d180643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441A27A-878C-426A-BE1F-FD6C109B7049}">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e7cc3f53-dbdf-4ffb-90f1-33d3d1806439"/>
    <ds:schemaRef ds:uri="6656ffad-92b0-4efb-bc78-5d5af2c7fd93"/>
    <ds:schemaRef ds:uri="http://www.w3.org/XML/1998/namespace"/>
    <ds:schemaRef ds:uri="http://purl.org/dc/dcmitype/"/>
  </ds:schemaRefs>
</ds:datastoreItem>
</file>

<file path=customXml/itemProps3.xml><?xml version="1.0" encoding="utf-8"?>
<ds:datastoreItem xmlns:ds="http://schemas.openxmlformats.org/officeDocument/2006/customXml" ds:itemID="{C4064600-4854-4CD3-88DC-4DD71F11CFFE}">
  <ds:schemaRefs>
    <ds:schemaRef ds:uri="http://schemas.microsoft.com/sharepoint/v3/contenttype/forms"/>
  </ds:schemaRefs>
</ds:datastoreItem>
</file>

<file path=docMetadata/LabelInfo.xml><?xml version="1.0" encoding="utf-8"?>
<clbl:labelList xmlns:clbl="http://schemas.microsoft.com/office/2020/mipLabelMetadata">
  <clbl:label id="{72f988bf-86f1-41af-91ab-2d7cd011db47}" enabled="0" method="" siteId="{72f988bf-86f1-41af-91ab-2d7cd011db47}" removed="1"/>
</clbl:labelList>
</file>

<file path=docProps/app.xml><?xml version="1.0" encoding="utf-8"?>
<Properties xmlns="http://schemas.openxmlformats.org/officeDocument/2006/extended-properties" xmlns:vt="http://schemas.openxmlformats.org/officeDocument/2006/docPropsVTypes">
  <TotalTime>0</TotalTime>
  <Words>7995</Words>
  <Application>Microsoft Office PowerPoint</Application>
  <PresentationFormat>Widescreen</PresentationFormat>
  <Paragraphs>549</Paragraphs>
  <Slides>25</Slides>
  <Notes>25</Notes>
  <HiddenSlides>0</HiddenSlides>
  <MMClips>0</MMClips>
  <ScaleCrop>false</ScaleCrop>
  <HeadingPairs>
    <vt:vector size="6" baseType="variant">
      <vt:variant>
        <vt:lpstr>Fonts Used</vt:lpstr>
      </vt:variant>
      <vt:variant>
        <vt:i4>11</vt:i4>
      </vt:variant>
      <vt:variant>
        <vt:lpstr>Theme</vt:lpstr>
      </vt:variant>
      <vt:variant>
        <vt:i4>3</vt:i4>
      </vt:variant>
      <vt:variant>
        <vt:lpstr>Slide Titles</vt:lpstr>
      </vt:variant>
      <vt:variant>
        <vt:i4>25</vt:i4>
      </vt:variant>
    </vt:vector>
  </HeadingPairs>
  <TitlesOfParts>
    <vt:vector size="39" baseType="lpstr">
      <vt:lpstr>Arial</vt:lpstr>
      <vt:lpstr>Calibri</vt:lpstr>
      <vt:lpstr>Consolas</vt:lpstr>
      <vt:lpstr>Segoe UI</vt:lpstr>
      <vt:lpstr>Segoe UI Light</vt:lpstr>
      <vt:lpstr>Segoe UI Semibold</vt:lpstr>
      <vt:lpstr>Segoe UI Semibold (Headings)</vt:lpstr>
      <vt:lpstr>Segoe UI Semilight</vt:lpstr>
      <vt:lpstr>SegoeUI</vt:lpstr>
      <vt:lpstr>SegoeUI-Bold</vt:lpstr>
      <vt:lpstr>Wingdings</vt:lpstr>
      <vt:lpstr>WHITE TEMPLATE</vt:lpstr>
      <vt:lpstr>Microsoft Power Platform Template</vt:lpstr>
      <vt:lpstr>Microsoft Power Platform Template</vt:lpstr>
      <vt:lpstr>AZ-900T01 Module 01 :  Concepts du cloud</vt:lpstr>
      <vt:lpstr>Résumé du module</vt:lpstr>
      <vt:lpstr>Module 01 - Résumé</vt:lpstr>
      <vt:lpstr>Modèles cloud</vt:lpstr>
      <vt:lpstr>Modèles cloud - Domaine d’objectif </vt:lpstr>
      <vt:lpstr>Qu’est-ce que le cloud computing ?</vt:lpstr>
      <vt:lpstr>Cloud public</vt:lpstr>
      <vt:lpstr>Cloud privé</vt:lpstr>
      <vt:lpstr>Cloud hybride</vt:lpstr>
      <vt:lpstr>Comparaison des modèles cloud</vt:lpstr>
      <vt:lpstr>Avantages du cloud et considérations</vt:lpstr>
      <vt:lpstr>Avantages du cloud - Domaine d’objectif</vt:lpstr>
      <vt:lpstr>Avantages du cloud</vt:lpstr>
      <vt:lpstr>Comparaison entre dépenses CapEx et OpEx</vt:lpstr>
      <vt:lpstr>Modèle basé sur la consommation</vt:lpstr>
      <vt:lpstr>Services cloud</vt:lpstr>
      <vt:lpstr>Services cloud - Domaine d’objectif</vt:lpstr>
      <vt:lpstr>IaaS (Infrastructure as a Service)</vt:lpstr>
      <vt:lpstr>PaaS (Platform as a Service)</vt:lpstr>
      <vt:lpstr>SaaS (Software as a Service)</vt:lpstr>
      <vt:lpstr>Comparaison de services cloud</vt:lpstr>
      <vt:lpstr>Modèle de responsabilité partagée</vt:lpstr>
      <vt:lpstr>Informatique serverless</vt:lpstr>
      <vt:lpstr>Contrôle des connaissances</vt:lpstr>
      <vt:lpstr>Révision du module 01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AZ-900T0x Module 01:  Cloud concepts</dc:title>
  <dc:creator/>
  <cp:lastModifiedBy/>
  <cp:revision>11</cp:revision>
  <dcterms:created xsi:type="dcterms:W3CDTF">2020-08-24T20:48:51Z</dcterms:created>
  <dcterms:modified xsi:type="dcterms:W3CDTF">2021-11-02T12:53:56Z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0x010100A5B7356A06F744439C0CE932EEB009F5</vt:lpwstr>
  </property>
</Properties>
</file>