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745" r:id="rId5"/>
  </p:sldMasterIdLst>
  <p:notesMasterIdLst>
    <p:notesMasterId r:id="rId31"/>
  </p:notesMasterIdLst>
  <p:sldIdLst>
    <p:sldId id="274" r:id="rId6"/>
    <p:sldId id="275" r:id="rId7"/>
    <p:sldId id="286" r:id="rId8"/>
    <p:sldId id="257" r:id="rId9"/>
    <p:sldId id="283" r:id="rId10"/>
    <p:sldId id="295" r:id="rId11"/>
    <p:sldId id="287" r:id="rId12"/>
    <p:sldId id="296" r:id="rId13"/>
    <p:sldId id="297" r:id="rId14"/>
    <p:sldId id="298" r:id="rId15"/>
    <p:sldId id="288" r:id="rId16"/>
    <p:sldId id="299" r:id="rId17"/>
    <p:sldId id="267" r:id="rId18"/>
    <p:sldId id="284" r:id="rId19"/>
    <p:sldId id="300" r:id="rId20"/>
    <p:sldId id="289" r:id="rId21"/>
    <p:sldId id="290" r:id="rId22"/>
    <p:sldId id="303" r:id="rId23"/>
    <p:sldId id="305" r:id="rId24"/>
    <p:sldId id="306" r:id="rId25"/>
    <p:sldId id="309" r:id="rId26"/>
    <p:sldId id="307" r:id="rId27"/>
    <p:sldId id="304" r:id="rId28"/>
    <p:sldId id="301"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C16976-C483-E08E-F921-B6E4193E3D2A}" name="Loraine Lawrence" initials="LL" userId="S::lola@microsoft.com::c109b8d4-b149-45d2-a7f3-2c9c01468533" providerId="AD"/>
  <p188:author id="{4FE5C0B9-8559-3F71-C28B-11C528E4267E}" name="Chelsea Lee" initials="CL" userId="S::chellee@microsoft.com::46fc34eb-22bd-40a0-b470-e1f05eedf781" providerId="AD"/>
  <p188:author id="{EBCC30C2-BACB-D60D-42EC-088FA984F0C9}" name="Robert Stewart (WW READINESS)" initials="RS(R" userId="S::roberts@microsoft.com::5e4857c7-3c95-4435-bc45-4a9504427269" providerId="AD"/>
  <p188:author id="{64ED81DE-4ED1-1C0E-BDC9-8D64CB56C04A}" name="Cindy Staley" initials="CS" userId="S::cynthist@microsoft.com::90154493-b869-4106-8313-ce1978bf817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28F89-6ACB-4DFE-B782-504B9EFB48D4}" v="2" dt="2021-05-07T22:38:29.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7816" autoAdjust="0"/>
    <p:restoredTop sz="65217" autoAdjust="0"/>
  </p:normalViewPr>
  <p:slideViewPr>
    <p:cSldViewPr snapToGrid="0">
      <p:cViewPr varScale="1">
        <p:scale>
          <a:sx n="70" d="100"/>
          <a:sy n="70" d="100"/>
        </p:scale>
        <p:origin x="27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Stewart (WW READINESS)" userId="5e4857c7-3c95-4435-bc45-4a9504427269" providerId="ADAL" clId="{EC556D1E-D08E-42F5-B2B5-220B33091C33}"/>
    <pc:docChg chg="undo custSel modSld">
      <pc:chgData name="Robert Stewart (WW READINESS)" userId="5e4857c7-3c95-4435-bc45-4a9504427269" providerId="ADAL" clId="{EC556D1E-D08E-42F5-B2B5-220B33091C33}" dt="2020-09-25T21:35:39.609" v="4141" actId="962"/>
      <pc:docMkLst>
        <pc:docMk/>
      </pc:docMkLst>
      <pc:sldChg chg="addSp delSp modSp mod">
        <pc:chgData name="Robert Stewart (WW READINESS)" userId="5e4857c7-3c95-4435-bc45-4a9504427269" providerId="ADAL" clId="{EC556D1E-D08E-42F5-B2B5-220B33091C33}" dt="2020-09-25T18:57:22.442" v="7" actId="22"/>
        <pc:sldMkLst>
          <pc:docMk/>
          <pc:sldMk cId="3635852913" sldId="274"/>
        </pc:sldMkLst>
        <pc:spChg chg="add del mod">
          <ac:chgData name="Robert Stewart (WW READINESS)" userId="5e4857c7-3c95-4435-bc45-4a9504427269" providerId="ADAL" clId="{EC556D1E-D08E-42F5-B2B5-220B33091C33}" dt="2020-09-25T18:57:22.442" v="7" actId="22"/>
          <ac:spMkLst>
            <pc:docMk/>
            <pc:sldMk cId="3635852913" sldId="274"/>
            <ac:spMk id="5" creationId="{ABA9F921-B7CC-4FDC-9457-AD162C17FAD7}"/>
          </ac:spMkLst>
        </pc:spChg>
      </pc:sldChg>
      <pc:sldChg chg="modSp mod">
        <pc:chgData name="Robert Stewart (WW READINESS)" userId="5e4857c7-3c95-4435-bc45-4a9504427269" providerId="ADAL" clId="{EC556D1E-D08E-42F5-B2B5-220B33091C33}" dt="2020-09-25T21:14:21.391" v="579" actId="962"/>
        <pc:sldMkLst>
          <pc:docMk/>
          <pc:sldMk cId="880436157" sldId="287"/>
        </pc:sldMkLst>
        <pc:picChg chg="mod">
          <ac:chgData name="Robert Stewart (WW READINESS)" userId="5e4857c7-3c95-4435-bc45-4a9504427269" providerId="ADAL" clId="{EC556D1E-D08E-42F5-B2B5-220B33091C33}" dt="2020-09-25T21:14:21.391" v="579" actId="962"/>
          <ac:picMkLst>
            <pc:docMk/>
            <pc:sldMk cId="880436157" sldId="287"/>
            <ac:picMk id="6" creationId="{7CDCCC72-E44C-4A20-A7B0-16FEBBDDB9F4}"/>
          </ac:picMkLst>
        </pc:picChg>
      </pc:sldChg>
      <pc:sldChg chg="modSp mod">
        <pc:chgData name="Robert Stewart (WW READINESS)" userId="5e4857c7-3c95-4435-bc45-4a9504427269" providerId="ADAL" clId="{EC556D1E-D08E-42F5-B2B5-220B33091C33}" dt="2020-09-25T21:21:08.431" v="1873" actId="962"/>
        <pc:sldMkLst>
          <pc:docMk/>
          <pc:sldMk cId="3388904642" sldId="288"/>
        </pc:sldMkLst>
        <pc:picChg chg="mod">
          <ac:chgData name="Robert Stewart (WW READINESS)" userId="5e4857c7-3c95-4435-bc45-4a9504427269" providerId="ADAL" clId="{EC556D1E-D08E-42F5-B2B5-220B33091C33}" dt="2020-09-25T21:21:08.431" v="1873" actId="962"/>
          <ac:picMkLst>
            <pc:docMk/>
            <pc:sldMk cId="3388904642" sldId="288"/>
            <ac:picMk id="6" creationId="{7CDCCC72-E44C-4A20-A7B0-16FEBBDDB9F4}"/>
          </ac:picMkLst>
        </pc:picChg>
      </pc:sldChg>
      <pc:sldChg chg="modSp mod">
        <pc:chgData name="Robert Stewart (WW READINESS)" userId="5e4857c7-3c95-4435-bc45-4a9504427269" providerId="ADAL" clId="{EC556D1E-D08E-42F5-B2B5-220B33091C33}" dt="2020-09-25T21:30:52.840" v="3010" actId="962"/>
        <pc:sldMkLst>
          <pc:docMk/>
          <pc:sldMk cId="3627172257" sldId="289"/>
        </pc:sldMkLst>
        <pc:picChg chg="mod">
          <ac:chgData name="Robert Stewart (WW READINESS)" userId="5e4857c7-3c95-4435-bc45-4a9504427269" providerId="ADAL" clId="{EC556D1E-D08E-42F5-B2B5-220B33091C33}" dt="2020-09-25T21:30:52.840" v="3010" actId="962"/>
          <ac:picMkLst>
            <pc:docMk/>
            <pc:sldMk cId="3627172257" sldId="289"/>
            <ac:picMk id="6" creationId="{7CDCCC72-E44C-4A20-A7B0-16FEBBDDB9F4}"/>
          </ac:picMkLst>
        </pc:picChg>
      </pc:sldChg>
      <pc:sldChg chg="modSp mod">
        <pc:chgData name="Robert Stewart (WW READINESS)" userId="5e4857c7-3c95-4435-bc45-4a9504427269" providerId="ADAL" clId="{EC556D1E-D08E-42F5-B2B5-220B33091C33}" dt="2020-09-25T21:30:57.718" v="3011" actId="962"/>
        <pc:sldMkLst>
          <pc:docMk/>
          <pc:sldMk cId="3326726220" sldId="290"/>
        </pc:sldMkLst>
        <pc:picChg chg="mod">
          <ac:chgData name="Robert Stewart (WW READINESS)" userId="5e4857c7-3c95-4435-bc45-4a9504427269" providerId="ADAL" clId="{EC556D1E-D08E-42F5-B2B5-220B33091C33}" dt="2020-09-25T21:30:57.718" v="3011" actId="962"/>
          <ac:picMkLst>
            <pc:docMk/>
            <pc:sldMk cId="3326726220" sldId="290"/>
            <ac:picMk id="6" creationId="{7CDCCC72-E44C-4A20-A7B0-16FEBBDDB9F4}"/>
          </ac:picMkLst>
        </pc:picChg>
      </pc:sldChg>
      <pc:sldChg chg="modSp mod">
        <pc:chgData name="Robert Stewart (WW READINESS)" userId="5e4857c7-3c95-4435-bc45-4a9504427269" providerId="ADAL" clId="{EC556D1E-D08E-42F5-B2B5-220B33091C33}" dt="2020-09-25T21:14:12.733" v="578" actId="962"/>
        <pc:sldMkLst>
          <pc:docMk/>
          <pc:sldMk cId="2424144487" sldId="295"/>
        </pc:sldMkLst>
        <pc:grpChg chg="mod">
          <ac:chgData name="Robert Stewart (WW READINESS)" userId="5e4857c7-3c95-4435-bc45-4a9504427269" providerId="ADAL" clId="{EC556D1E-D08E-42F5-B2B5-220B33091C33}" dt="2020-09-25T21:13:03.649" v="304" actId="962"/>
          <ac:grpSpMkLst>
            <pc:docMk/>
            <pc:sldMk cId="2424144487" sldId="295"/>
            <ac:grpSpMk id="4" creationId="{5CC6A208-BE01-47E6-8388-83822B196C18}"/>
          </ac:grpSpMkLst>
        </pc:grpChg>
        <pc:grpChg chg="mod">
          <ac:chgData name="Robert Stewart (WW READINESS)" userId="5e4857c7-3c95-4435-bc45-4a9504427269" providerId="ADAL" clId="{EC556D1E-D08E-42F5-B2B5-220B33091C33}" dt="2020-09-25T21:13:38.265" v="460" actId="962"/>
          <ac:grpSpMkLst>
            <pc:docMk/>
            <pc:sldMk cId="2424144487" sldId="295"/>
            <ac:grpSpMk id="6" creationId="{EA9EBC42-F8C4-48A9-8D5C-C4FCE2ED08EB}"/>
          </ac:grpSpMkLst>
        </pc:grpChg>
        <pc:grpChg chg="mod">
          <ac:chgData name="Robert Stewart (WW READINESS)" userId="5e4857c7-3c95-4435-bc45-4a9504427269" providerId="ADAL" clId="{EC556D1E-D08E-42F5-B2B5-220B33091C33}" dt="2020-09-25T21:14:12.733" v="578" actId="962"/>
          <ac:grpSpMkLst>
            <pc:docMk/>
            <pc:sldMk cId="2424144487" sldId="295"/>
            <ac:grpSpMk id="7" creationId="{8E5C5A40-22F0-492C-AE9D-A53AEABF79DA}"/>
          </ac:grpSpMkLst>
        </pc:grpChg>
      </pc:sldChg>
      <pc:sldChg chg="modSp mod">
        <pc:chgData name="Robert Stewart (WW READINESS)" userId="5e4857c7-3c95-4435-bc45-4a9504427269" providerId="ADAL" clId="{EC556D1E-D08E-42F5-B2B5-220B33091C33}" dt="2020-09-25T21:17:14.407" v="1154" actId="962"/>
        <pc:sldMkLst>
          <pc:docMk/>
          <pc:sldMk cId="3847535485" sldId="296"/>
        </pc:sldMkLst>
        <pc:grpChg chg="mod">
          <ac:chgData name="Robert Stewart (WW READINESS)" userId="5e4857c7-3c95-4435-bc45-4a9504427269" providerId="ADAL" clId="{EC556D1E-D08E-42F5-B2B5-220B33091C33}" dt="2020-09-25T21:17:03.589" v="1153" actId="962"/>
          <ac:grpSpMkLst>
            <pc:docMk/>
            <pc:sldMk cId="3847535485" sldId="296"/>
            <ac:grpSpMk id="27" creationId="{F4956198-2583-4B26-8B15-3CF2D086E900}"/>
          </ac:grpSpMkLst>
        </pc:grpChg>
        <pc:grpChg chg="mod ord">
          <ac:chgData name="Robert Stewart (WW READINESS)" userId="5e4857c7-3c95-4435-bc45-4a9504427269" providerId="ADAL" clId="{EC556D1E-D08E-42F5-B2B5-220B33091C33}" dt="2020-09-25T21:15:49.887" v="973" actId="962"/>
          <ac:grpSpMkLst>
            <pc:docMk/>
            <pc:sldMk cId="3847535485" sldId="296"/>
            <ac:grpSpMk id="28" creationId="{A02E39F0-C23E-4307-A3CA-BCAC0AD549E4}"/>
          </ac:grpSpMkLst>
        </pc:grpChg>
        <pc:grpChg chg="mod">
          <ac:chgData name="Robert Stewart (WW READINESS)" userId="5e4857c7-3c95-4435-bc45-4a9504427269" providerId="ADAL" clId="{EC556D1E-D08E-42F5-B2B5-220B33091C33}" dt="2020-09-25T21:15:04.603" v="797" actId="962"/>
          <ac:grpSpMkLst>
            <pc:docMk/>
            <pc:sldMk cId="3847535485" sldId="296"/>
            <ac:grpSpMk id="29" creationId="{A1E95631-8FD8-4C88-8B85-1683646BC7EA}"/>
          </ac:grpSpMkLst>
        </pc:grpChg>
        <pc:picChg chg="mod">
          <ac:chgData name="Robert Stewart (WW READINESS)" userId="5e4857c7-3c95-4435-bc45-4a9504427269" providerId="ADAL" clId="{EC556D1E-D08E-42F5-B2B5-220B33091C33}" dt="2020-09-25T21:17:14.407" v="1154" actId="962"/>
          <ac:picMkLst>
            <pc:docMk/>
            <pc:sldMk cId="3847535485" sldId="296"/>
            <ac:picMk id="3" creationId="{E3C0EBFC-0A1F-4C7B-A22A-9CDDBA0BA71F}"/>
          </ac:picMkLst>
        </pc:picChg>
      </pc:sldChg>
      <pc:sldChg chg="modSp mod">
        <pc:chgData name="Robert Stewart (WW READINESS)" userId="5e4857c7-3c95-4435-bc45-4a9504427269" providerId="ADAL" clId="{EC556D1E-D08E-42F5-B2B5-220B33091C33}" dt="2020-09-25T21:19:40.469" v="1613" actId="962"/>
        <pc:sldMkLst>
          <pc:docMk/>
          <pc:sldMk cId="2642138507" sldId="297"/>
        </pc:sldMkLst>
        <pc:grpChg chg="mod">
          <ac:chgData name="Robert Stewart (WW READINESS)" userId="5e4857c7-3c95-4435-bc45-4a9504427269" providerId="ADAL" clId="{EC556D1E-D08E-42F5-B2B5-220B33091C33}" dt="2020-09-25T21:18:25.534" v="1342" actId="962"/>
          <ac:grpSpMkLst>
            <pc:docMk/>
            <pc:sldMk cId="2642138507" sldId="297"/>
            <ac:grpSpMk id="8" creationId="{5F235B2A-66DF-49FC-BEB7-08A89BE98DD6}"/>
          </ac:grpSpMkLst>
        </pc:grpChg>
        <pc:grpChg chg="mod">
          <ac:chgData name="Robert Stewart (WW READINESS)" userId="5e4857c7-3c95-4435-bc45-4a9504427269" providerId="ADAL" clId="{EC556D1E-D08E-42F5-B2B5-220B33091C33}" dt="2020-09-25T21:18:49.376" v="1478" actId="962"/>
          <ac:grpSpMkLst>
            <pc:docMk/>
            <pc:sldMk cId="2642138507" sldId="297"/>
            <ac:grpSpMk id="11" creationId="{54DAB787-8206-4DCC-BC7C-A56A26517A28}"/>
          </ac:grpSpMkLst>
        </pc:grpChg>
        <pc:grpChg chg="mod">
          <ac:chgData name="Robert Stewart (WW READINESS)" userId="5e4857c7-3c95-4435-bc45-4a9504427269" providerId="ADAL" clId="{EC556D1E-D08E-42F5-B2B5-220B33091C33}" dt="2020-09-25T21:19:27.991" v="1612" actId="962"/>
          <ac:grpSpMkLst>
            <pc:docMk/>
            <pc:sldMk cId="2642138507" sldId="297"/>
            <ac:grpSpMk id="14" creationId="{F7EF8FD5-B495-4EB9-B4ED-941BDF4B8961}"/>
          </ac:grpSpMkLst>
        </pc:grpChg>
        <pc:picChg chg="mod">
          <ac:chgData name="Robert Stewart (WW READINESS)" userId="5e4857c7-3c95-4435-bc45-4a9504427269" providerId="ADAL" clId="{EC556D1E-D08E-42F5-B2B5-220B33091C33}" dt="2020-09-25T21:19:40.469" v="1613" actId="962"/>
          <ac:picMkLst>
            <pc:docMk/>
            <pc:sldMk cId="2642138507" sldId="297"/>
            <ac:picMk id="2" creationId="{A0FB79CA-8F73-44D7-B306-640C85B7621D}"/>
          </ac:picMkLst>
        </pc:picChg>
      </pc:sldChg>
      <pc:sldChg chg="modSp mod">
        <pc:chgData name="Robert Stewart (WW READINESS)" userId="5e4857c7-3c95-4435-bc45-4a9504427269" providerId="ADAL" clId="{EC556D1E-D08E-42F5-B2B5-220B33091C33}" dt="2020-09-25T21:20:55.513" v="1872" actId="962"/>
        <pc:sldMkLst>
          <pc:docMk/>
          <pc:sldMk cId="3691073824" sldId="298"/>
        </pc:sldMkLst>
        <pc:grpChg chg="mod">
          <ac:chgData name="Robert Stewart (WW READINESS)" userId="5e4857c7-3c95-4435-bc45-4a9504427269" providerId="ADAL" clId="{EC556D1E-D08E-42F5-B2B5-220B33091C33}" dt="2020-09-25T21:20:16.620" v="1747" actId="962"/>
          <ac:grpSpMkLst>
            <pc:docMk/>
            <pc:sldMk cId="3691073824" sldId="298"/>
            <ac:grpSpMk id="10" creationId="{E1AD1EA8-2A22-41A7-989F-D1905D424BE4}"/>
          </ac:grpSpMkLst>
        </pc:grpChg>
        <pc:grpChg chg="mod">
          <ac:chgData name="Robert Stewart (WW READINESS)" userId="5e4857c7-3c95-4435-bc45-4a9504427269" providerId="ADAL" clId="{EC556D1E-D08E-42F5-B2B5-220B33091C33}" dt="2020-09-25T21:20:47.814" v="1871" actId="962"/>
          <ac:grpSpMkLst>
            <pc:docMk/>
            <pc:sldMk cId="3691073824" sldId="298"/>
            <ac:grpSpMk id="15" creationId="{33F9FD76-5287-4A5D-9CAA-E5B8A1183FCD}"/>
          </ac:grpSpMkLst>
        </pc:grpChg>
        <pc:picChg chg="mod">
          <ac:chgData name="Robert Stewart (WW READINESS)" userId="5e4857c7-3c95-4435-bc45-4a9504427269" providerId="ADAL" clId="{EC556D1E-D08E-42F5-B2B5-220B33091C33}" dt="2020-09-25T21:20:55.513" v="1872" actId="962"/>
          <ac:picMkLst>
            <pc:docMk/>
            <pc:sldMk cId="3691073824" sldId="298"/>
            <ac:picMk id="2" creationId="{0CD51D14-8138-46B6-A9D3-732DEDD665C9}"/>
          </ac:picMkLst>
        </pc:picChg>
      </pc:sldChg>
      <pc:sldChg chg="modSp mod">
        <pc:chgData name="Robert Stewart (WW READINESS)" userId="5e4857c7-3c95-4435-bc45-4a9504427269" providerId="ADAL" clId="{EC556D1E-D08E-42F5-B2B5-220B33091C33}" dt="2020-09-25T21:29:10.351" v="2458" actId="962"/>
        <pc:sldMkLst>
          <pc:docMk/>
          <pc:sldMk cId="1587513377" sldId="299"/>
        </pc:sldMkLst>
        <pc:grpChg chg="mod">
          <ac:chgData name="Robert Stewart (WW READINESS)" userId="5e4857c7-3c95-4435-bc45-4a9504427269" providerId="ADAL" clId="{EC556D1E-D08E-42F5-B2B5-220B33091C33}" dt="2020-09-25T21:27:06.211" v="2007" actId="962"/>
          <ac:grpSpMkLst>
            <pc:docMk/>
            <pc:sldMk cId="1587513377" sldId="299"/>
            <ac:grpSpMk id="16" creationId="{BB5B7098-DCC9-43F2-B9E8-B772BF455BE5}"/>
          </ac:grpSpMkLst>
        </pc:grpChg>
        <pc:grpChg chg="mod">
          <ac:chgData name="Robert Stewart (WW READINESS)" userId="5e4857c7-3c95-4435-bc45-4a9504427269" providerId="ADAL" clId="{EC556D1E-D08E-42F5-B2B5-220B33091C33}" dt="2020-09-25T21:27:40.857" v="2147" actId="962"/>
          <ac:grpSpMkLst>
            <pc:docMk/>
            <pc:sldMk cId="1587513377" sldId="299"/>
            <ac:grpSpMk id="21" creationId="{2348C96D-B55F-4FD5-A584-16F21DD75CA7}"/>
          </ac:grpSpMkLst>
        </pc:grpChg>
        <pc:grpChg chg="mod">
          <ac:chgData name="Robert Stewart (WW READINESS)" userId="5e4857c7-3c95-4435-bc45-4a9504427269" providerId="ADAL" clId="{EC556D1E-D08E-42F5-B2B5-220B33091C33}" dt="2020-09-25T21:28:26.512" v="2319" actId="962"/>
          <ac:grpSpMkLst>
            <pc:docMk/>
            <pc:sldMk cId="1587513377" sldId="299"/>
            <ac:grpSpMk id="22" creationId="{D08733A0-E944-4170-A6C5-08CCB372876F}"/>
          </ac:grpSpMkLst>
        </pc:grpChg>
        <pc:grpChg chg="mod">
          <ac:chgData name="Robert Stewart (WW READINESS)" userId="5e4857c7-3c95-4435-bc45-4a9504427269" providerId="ADAL" clId="{EC556D1E-D08E-42F5-B2B5-220B33091C33}" dt="2020-09-25T21:29:03.315" v="2457" actId="962"/>
          <ac:grpSpMkLst>
            <pc:docMk/>
            <pc:sldMk cId="1587513377" sldId="299"/>
            <ac:grpSpMk id="23" creationId="{82D090D9-AC1B-4C70-98D1-5F92943D81C1}"/>
          </ac:grpSpMkLst>
        </pc:grpChg>
        <pc:picChg chg="mod">
          <ac:chgData name="Robert Stewart (WW READINESS)" userId="5e4857c7-3c95-4435-bc45-4a9504427269" providerId="ADAL" clId="{EC556D1E-D08E-42F5-B2B5-220B33091C33}" dt="2020-09-25T21:29:10.351" v="2458" actId="962"/>
          <ac:picMkLst>
            <pc:docMk/>
            <pc:sldMk cId="1587513377" sldId="299"/>
            <ac:picMk id="2" creationId="{A0DE1153-0FF5-4E20-8745-305EEAC39783}"/>
          </ac:picMkLst>
        </pc:picChg>
      </pc:sldChg>
      <pc:sldChg chg="modSp mod">
        <pc:chgData name="Robert Stewart (WW READINESS)" userId="5e4857c7-3c95-4435-bc45-4a9504427269" providerId="ADAL" clId="{EC556D1E-D08E-42F5-B2B5-220B33091C33}" dt="2020-09-25T21:30:49.758" v="3009" actId="962"/>
        <pc:sldMkLst>
          <pc:docMk/>
          <pc:sldMk cId="2925395085" sldId="300"/>
        </pc:sldMkLst>
        <pc:spChg chg="mod">
          <ac:chgData name="Robert Stewart (WW READINESS)" userId="5e4857c7-3c95-4435-bc45-4a9504427269" providerId="ADAL" clId="{EC556D1E-D08E-42F5-B2B5-220B33091C33}" dt="2020-09-25T19:00:53.417" v="56" actId="20577"/>
          <ac:spMkLst>
            <pc:docMk/>
            <pc:sldMk cId="2925395085" sldId="300"/>
            <ac:spMk id="17" creationId="{00000000-0000-0000-0000-000000000000}"/>
          </ac:spMkLst>
        </pc:spChg>
        <pc:grpChg chg="mod">
          <ac:chgData name="Robert Stewart (WW READINESS)" userId="5e4857c7-3c95-4435-bc45-4a9504427269" providerId="ADAL" clId="{EC556D1E-D08E-42F5-B2B5-220B33091C33}" dt="2020-09-25T21:30:42.689" v="3008" actId="962"/>
          <ac:grpSpMkLst>
            <pc:docMk/>
            <pc:sldMk cId="2925395085" sldId="300"/>
            <ac:grpSpMk id="74" creationId="{324471E5-3E8A-4B46-8F20-DFFB661DDDCD}"/>
          </ac:grpSpMkLst>
        </pc:grpChg>
        <pc:picChg chg="mod">
          <ac:chgData name="Robert Stewart (WW READINESS)" userId="5e4857c7-3c95-4435-bc45-4a9504427269" providerId="ADAL" clId="{EC556D1E-D08E-42F5-B2B5-220B33091C33}" dt="2020-09-25T21:30:49.758" v="3009" actId="962"/>
          <ac:picMkLst>
            <pc:docMk/>
            <pc:sldMk cId="2925395085" sldId="300"/>
            <ac:picMk id="2" creationId="{48243F0C-6F88-42C7-93EC-B717100BA5CC}"/>
          </ac:picMkLst>
        </pc:picChg>
      </pc:sldChg>
      <pc:sldChg chg="modSp mod">
        <pc:chgData name="Robert Stewart (WW READINESS)" userId="5e4857c7-3c95-4435-bc45-4a9504427269" providerId="ADAL" clId="{EC556D1E-D08E-42F5-B2B5-220B33091C33}" dt="2020-09-25T19:08:10.684" v="61" actId="13244"/>
        <pc:sldMkLst>
          <pc:docMk/>
          <pc:sldMk cId="1465787407" sldId="301"/>
        </pc:sldMkLst>
        <pc:spChg chg="ord">
          <ac:chgData name="Robert Stewart (WW READINESS)" userId="5e4857c7-3c95-4435-bc45-4a9504427269" providerId="ADAL" clId="{EC556D1E-D08E-42F5-B2B5-220B33091C33}" dt="2020-09-25T19:08:10.684" v="61" actId="13244"/>
          <ac:spMkLst>
            <pc:docMk/>
            <pc:sldMk cId="1465787407" sldId="301"/>
            <ac:spMk id="10" creationId="{6A8A87D5-154D-4D17-9FFD-289667452587}"/>
          </ac:spMkLst>
        </pc:spChg>
      </pc:sldChg>
      <pc:sldChg chg="modSp mod">
        <pc:chgData name="Robert Stewart (WW READINESS)" userId="5e4857c7-3c95-4435-bc45-4a9504427269" providerId="ADAL" clId="{EC556D1E-D08E-42F5-B2B5-220B33091C33}" dt="2020-09-25T21:35:39.609" v="4141" actId="962"/>
        <pc:sldMkLst>
          <pc:docMk/>
          <pc:sldMk cId="3044634792" sldId="302"/>
        </pc:sldMkLst>
        <pc:grpChg chg="mod ord">
          <ac:chgData name="Robert Stewart (WW READINESS)" userId="5e4857c7-3c95-4435-bc45-4a9504427269" providerId="ADAL" clId="{EC556D1E-D08E-42F5-B2B5-220B33091C33}" dt="2020-09-25T21:35:39.609" v="4141" actId="962"/>
          <ac:grpSpMkLst>
            <pc:docMk/>
            <pc:sldMk cId="3044634792" sldId="302"/>
            <ac:grpSpMk id="10" creationId="{08BF4695-1CC0-4FF0-9CA3-1D20C5EEE338}"/>
          </ac:grpSpMkLst>
        </pc:grpChg>
      </pc:sldChg>
      <pc:sldChg chg="modSp mod">
        <pc:chgData name="Robert Stewart (WW READINESS)" userId="5e4857c7-3c95-4435-bc45-4a9504427269" providerId="ADAL" clId="{EC556D1E-D08E-42F5-B2B5-220B33091C33}" dt="2020-09-25T21:31:00.685" v="3012" actId="962"/>
        <pc:sldMkLst>
          <pc:docMk/>
          <pc:sldMk cId="2214547493" sldId="303"/>
        </pc:sldMkLst>
        <pc:picChg chg="mod">
          <ac:chgData name="Robert Stewart (WW READINESS)" userId="5e4857c7-3c95-4435-bc45-4a9504427269" providerId="ADAL" clId="{EC556D1E-D08E-42F5-B2B5-220B33091C33}" dt="2020-09-25T21:31:00.685" v="3012" actId="962"/>
          <ac:picMkLst>
            <pc:docMk/>
            <pc:sldMk cId="2214547493" sldId="303"/>
            <ac:picMk id="6" creationId="{7CDCCC72-E44C-4A20-A7B0-16FEBBDDB9F4}"/>
          </ac:picMkLst>
        </pc:picChg>
      </pc:sldChg>
      <pc:sldChg chg="modSp mod">
        <pc:chgData name="Robert Stewart (WW READINESS)" userId="5e4857c7-3c95-4435-bc45-4a9504427269" providerId="ADAL" clId="{EC556D1E-D08E-42F5-B2B5-220B33091C33}" dt="2020-09-25T21:32:25.057" v="3507" actId="962"/>
        <pc:sldMkLst>
          <pc:docMk/>
          <pc:sldMk cId="2968619087" sldId="305"/>
        </pc:sldMkLst>
        <pc:spChg chg="ord">
          <ac:chgData name="Robert Stewart (WW READINESS)" userId="5e4857c7-3c95-4435-bc45-4a9504427269" providerId="ADAL" clId="{EC556D1E-D08E-42F5-B2B5-220B33091C33}" dt="2020-09-25T19:01:31.698" v="59" actId="13244"/>
          <ac:spMkLst>
            <pc:docMk/>
            <pc:sldMk cId="2968619087" sldId="305"/>
            <ac:spMk id="3" creationId="{61305E9E-589A-43A1-9A16-D0BA79D9C4B6}"/>
          </ac:spMkLst>
        </pc:spChg>
        <pc:spChg chg="ord">
          <ac:chgData name="Robert Stewart (WW READINESS)" userId="5e4857c7-3c95-4435-bc45-4a9504427269" providerId="ADAL" clId="{EC556D1E-D08E-42F5-B2B5-220B33091C33}" dt="2020-09-25T19:01:24.826" v="58" actId="13244"/>
          <ac:spMkLst>
            <pc:docMk/>
            <pc:sldMk cId="2968619087" sldId="305"/>
            <ac:spMk id="17" creationId="{00000000-0000-0000-0000-000000000000}"/>
          </ac:spMkLst>
        </pc:spChg>
        <pc:picChg chg="mod">
          <ac:chgData name="Robert Stewart (WW READINESS)" userId="5e4857c7-3c95-4435-bc45-4a9504427269" providerId="ADAL" clId="{EC556D1E-D08E-42F5-B2B5-220B33091C33}" dt="2020-09-25T21:31:09.056" v="3013" actId="962"/>
          <ac:picMkLst>
            <pc:docMk/>
            <pc:sldMk cId="2968619087" sldId="305"/>
            <ac:picMk id="4" creationId="{20DDA732-3832-48FC-BD76-D6B112163199}"/>
          </ac:picMkLst>
        </pc:picChg>
        <pc:picChg chg="mod">
          <ac:chgData name="Robert Stewart (WW READINESS)" userId="5e4857c7-3c95-4435-bc45-4a9504427269" providerId="ADAL" clId="{EC556D1E-D08E-42F5-B2B5-220B33091C33}" dt="2020-09-25T21:32:25.057" v="3507" actId="962"/>
          <ac:picMkLst>
            <pc:docMk/>
            <pc:sldMk cId="2968619087" sldId="305"/>
            <ac:picMk id="9" creationId="{6C5AB806-BA5A-4198-BDBC-996D1200695D}"/>
          </ac:picMkLst>
        </pc:picChg>
      </pc:sldChg>
      <pc:sldChg chg="modSp mod">
        <pc:chgData name="Robert Stewart (WW READINESS)" userId="5e4857c7-3c95-4435-bc45-4a9504427269" providerId="ADAL" clId="{EC556D1E-D08E-42F5-B2B5-220B33091C33}" dt="2020-09-25T21:32:40.699" v="3508" actId="962"/>
        <pc:sldMkLst>
          <pc:docMk/>
          <pc:sldMk cId="1427441620" sldId="306"/>
        </pc:sldMkLst>
        <pc:picChg chg="mod">
          <ac:chgData name="Robert Stewart (WW READINESS)" userId="5e4857c7-3c95-4435-bc45-4a9504427269" providerId="ADAL" clId="{EC556D1E-D08E-42F5-B2B5-220B33091C33}" dt="2020-09-25T21:32:40.699" v="3508" actId="962"/>
          <ac:picMkLst>
            <pc:docMk/>
            <pc:sldMk cId="1427441620" sldId="306"/>
            <ac:picMk id="9" creationId="{99E5DF5D-DA24-4B0D-9466-AE576BD76C66}"/>
          </ac:picMkLst>
        </pc:picChg>
      </pc:sldChg>
      <pc:sldChg chg="modSp mod">
        <pc:chgData name="Robert Stewart (WW READINESS)" userId="5e4857c7-3c95-4435-bc45-4a9504427269" providerId="ADAL" clId="{EC556D1E-D08E-42F5-B2B5-220B33091C33}" dt="2020-09-25T21:35:31.717" v="4140" actId="962"/>
        <pc:sldMkLst>
          <pc:docMk/>
          <pc:sldMk cId="3627317258" sldId="307"/>
        </pc:sldMkLst>
        <pc:spChg chg="mod">
          <ac:chgData name="Robert Stewart (WW READINESS)" userId="5e4857c7-3c95-4435-bc45-4a9504427269" providerId="ADAL" clId="{EC556D1E-D08E-42F5-B2B5-220B33091C33}" dt="2020-09-25T18:59:20.766" v="22" actId="255"/>
          <ac:spMkLst>
            <pc:docMk/>
            <pc:sldMk cId="3627317258" sldId="307"/>
            <ac:spMk id="17" creationId="{00000000-0000-0000-0000-000000000000}"/>
          </ac:spMkLst>
        </pc:spChg>
        <pc:picChg chg="mod">
          <ac:chgData name="Robert Stewart (WW READINESS)" userId="5e4857c7-3c95-4435-bc45-4a9504427269" providerId="ADAL" clId="{EC556D1E-D08E-42F5-B2B5-220B33091C33}" dt="2020-09-25T21:35:31.717" v="4140" actId="962"/>
          <ac:picMkLst>
            <pc:docMk/>
            <pc:sldMk cId="3627317258" sldId="307"/>
            <ac:picMk id="15" creationId="{7ADEE659-983F-482C-A86F-47D5B658221B}"/>
          </ac:picMkLst>
        </pc:picChg>
      </pc:sldChg>
      <pc:sldChg chg="modSp">
        <pc:chgData name="Robert Stewart (WW READINESS)" userId="5e4857c7-3c95-4435-bc45-4a9504427269" providerId="ADAL" clId="{EC556D1E-D08E-42F5-B2B5-220B33091C33}" dt="2020-09-25T21:34:29.062" v="3856" actId="962"/>
        <pc:sldMkLst>
          <pc:docMk/>
          <pc:sldMk cId="522340289" sldId="309"/>
        </pc:sldMkLst>
        <pc:picChg chg="mod">
          <ac:chgData name="Robert Stewart (WW READINESS)" userId="5e4857c7-3c95-4435-bc45-4a9504427269" providerId="ADAL" clId="{EC556D1E-D08E-42F5-B2B5-220B33091C33}" dt="2020-09-25T21:34:29.062" v="3856" actId="962"/>
          <ac:picMkLst>
            <pc:docMk/>
            <pc:sldMk cId="522340289" sldId="309"/>
            <ac:picMk id="1026" creationId="{C1FD750E-1B8D-4AA2-B122-AD194BB38242}"/>
          </ac:picMkLst>
        </pc:picChg>
      </pc:sldChg>
    </pc:docChg>
  </pc:docChgLst>
  <pc:docChgLst>
    <pc:chgData name="Loraine Lawrence" userId="S::lola@microsoft.com::c109b8d4-b149-45d2-a7f3-2c9c01468533" providerId="AD" clId="Web-{31475D7F-D362-D799-BA47-A6258901DB6D}"/>
    <pc:docChg chg="modSld">
      <pc:chgData name="Loraine Lawrence" userId="S::lola@microsoft.com::c109b8d4-b149-45d2-a7f3-2c9c01468533" providerId="AD" clId="Web-{31475D7F-D362-D799-BA47-A6258901DB6D}" dt="2020-08-29T18:45:38.565" v="3"/>
      <pc:docMkLst>
        <pc:docMk/>
      </pc:docMkLst>
      <pc:sldChg chg="modNotes">
        <pc:chgData name="Loraine Lawrence" userId="S::lola@microsoft.com::c109b8d4-b149-45d2-a7f3-2c9c01468533" providerId="AD" clId="Web-{31475D7F-D362-D799-BA47-A6258901DB6D}" dt="2020-08-29T18:45:38.565" v="3"/>
        <pc:sldMkLst>
          <pc:docMk/>
          <pc:sldMk cId="880436157" sldId="287"/>
        </pc:sldMkLst>
      </pc:sldChg>
      <pc:sldChg chg="modNotes">
        <pc:chgData name="Loraine Lawrence" userId="S::lola@microsoft.com::c109b8d4-b149-45d2-a7f3-2c9c01468533" providerId="AD" clId="Web-{31475D7F-D362-D799-BA47-A6258901DB6D}" dt="2020-08-29T18:41:39.957" v="1"/>
        <pc:sldMkLst>
          <pc:docMk/>
          <pc:sldMk cId="3388904642" sldId="288"/>
        </pc:sldMkLst>
      </pc:sldChg>
    </pc:docChg>
  </pc:docChgLst>
  <pc:docChgLst>
    <pc:chgData name="Chelsea Lee" userId="S::chellee@microsoft.com::46fc34eb-22bd-40a0-b470-e1f05eedf781" providerId="AD" clId="Web-{14E869B3-29BA-7896-64CF-4BE0DF746E20}"/>
    <pc:docChg chg="modSld">
      <pc:chgData name="Chelsea Lee" userId="S::chellee@microsoft.com::46fc34eb-22bd-40a0-b470-e1f05eedf781" providerId="AD" clId="Web-{14E869B3-29BA-7896-64CF-4BE0DF746E20}" dt="2020-08-23T19:46:35.254" v="2" actId="20577"/>
      <pc:docMkLst>
        <pc:docMk/>
      </pc:docMkLst>
      <pc:sldChg chg="modSp">
        <pc:chgData name="Chelsea Lee" userId="S::chellee@microsoft.com::46fc34eb-22bd-40a0-b470-e1f05eedf781" providerId="AD" clId="Web-{14E869B3-29BA-7896-64CF-4BE0DF746E20}" dt="2020-08-23T19:46:34.614" v="0" actId="20577"/>
        <pc:sldMkLst>
          <pc:docMk/>
          <pc:sldMk cId="1427441620" sldId="306"/>
        </pc:sldMkLst>
        <pc:spChg chg="mod">
          <ac:chgData name="Chelsea Lee" userId="S::chellee@microsoft.com::46fc34eb-22bd-40a0-b470-e1f05eedf781" providerId="AD" clId="Web-{14E869B3-29BA-7896-64CF-4BE0DF746E20}" dt="2020-08-23T19:46:34.614" v="0" actId="20577"/>
          <ac:spMkLst>
            <pc:docMk/>
            <pc:sldMk cId="1427441620" sldId="306"/>
            <ac:spMk id="2" creationId="{B651D040-F18F-4BC8-B269-1B007C84FF33}"/>
          </ac:spMkLst>
        </pc:spChg>
      </pc:sldChg>
    </pc:docChg>
  </pc:docChgLst>
  <pc:docChgLst>
    <pc:chgData name="Loraine Lawrence" userId="S::lola@microsoft.com::c109b8d4-b149-45d2-a7f3-2c9c01468533" providerId="AD" clId="Web-{AE3E198B-8DF7-15E6-0A1B-057CE4A4E1F2}"/>
    <pc:docChg chg="modSld">
      <pc:chgData name="Loraine Lawrence" userId="S::lola@microsoft.com::c109b8d4-b149-45d2-a7f3-2c9c01468533" providerId="AD" clId="Web-{AE3E198B-8DF7-15E6-0A1B-057CE4A4E1F2}" dt="2020-08-23T19:11:17.116" v="112" actId="20577"/>
      <pc:docMkLst>
        <pc:docMk/>
      </pc:docMkLst>
      <pc:sldChg chg="modSp addCm">
        <pc:chgData name="Loraine Lawrence" userId="S::lola@microsoft.com::c109b8d4-b149-45d2-a7f3-2c9c01468533" providerId="AD" clId="Web-{AE3E198B-8DF7-15E6-0A1B-057CE4A4E1F2}" dt="2020-08-23T19:06:48.280" v="3" actId="20577"/>
        <pc:sldMkLst>
          <pc:docMk/>
          <pc:sldMk cId="743860205" sldId="257"/>
        </pc:sldMkLst>
        <pc:spChg chg="mod">
          <ac:chgData name="Loraine Lawrence" userId="S::lola@microsoft.com::c109b8d4-b149-45d2-a7f3-2c9c01468533" providerId="AD" clId="Web-{AE3E198B-8DF7-15E6-0A1B-057CE4A4E1F2}" dt="2020-08-23T19:06:48.280" v="3" actId="20577"/>
          <ac:spMkLst>
            <pc:docMk/>
            <pc:sldMk cId="743860205" sldId="257"/>
            <ac:spMk id="2" creationId="{35FF388A-DA23-47B5-B1B4-5AA1C4F44269}"/>
          </ac:spMkLst>
        </pc:spChg>
      </pc:sldChg>
      <pc:sldChg chg="modSp addCm">
        <pc:chgData name="Loraine Lawrence" userId="S::lola@microsoft.com::c109b8d4-b149-45d2-a7f3-2c9c01468533" providerId="AD" clId="Web-{AE3E198B-8DF7-15E6-0A1B-057CE4A4E1F2}" dt="2020-08-23T19:07:32.578" v="8"/>
        <pc:sldMkLst>
          <pc:docMk/>
          <pc:sldMk cId="2582992634" sldId="267"/>
        </pc:sldMkLst>
        <pc:spChg chg="mod">
          <ac:chgData name="Loraine Lawrence" userId="S::lola@microsoft.com::c109b8d4-b149-45d2-a7f3-2c9c01468533" providerId="AD" clId="Web-{AE3E198B-8DF7-15E6-0A1B-057CE4A4E1F2}" dt="2020-08-23T19:07:15.625" v="6" actId="20577"/>
          <ac:spMkLst>
            <pc:docMk/>
            <pc:sldMk cId="2582992634" sldId="267"/>
            <ac:spMk id="2" creationId="{35FF388A-DA23-47B5-B1B4-5AA1C4F44269}"/>
          </ac:spMkLst>
        </pc:spChg>
      </pc:sldChg>
      <pc:sldChg chg="modSp">
        <pc:chgData name="Loraine Lawrence" userId="S::lola@microsoft.com::c109b8d4-b149-45d2-a7f3-2c9c01468533" providerId="AD" clId="Web-{AE3E198B-8DF7-15E6-0A1B-057CE4A4E1F2}" dt="2020-08-23T19:05:35.903" v="1" actId="20577"/>
        <pc:sldMkLst>
          <pc:docMk/>
          <pc:sldMk cId="84060515" sldId="275"/>
        </pc:sldMkLst>
        <pc:spChg chg="mod">
          <ac:chgData name="Loraine Lawrence" userId="S::lola@microsoft.com::c109b8d4-b149-45d2-a7f3-2c9c01468533" providerId="AD" clId="Web-{AE3E198B-8DF7-15E6-0A1B-057CE4A4E1F2}" dt="2020-08-23T19:05:35.903" v="1" actId="20577"/>
          <ac:spMkLst>
            <pc:docMk/>
            <pc:sldMk cId="84060515" sldId="275"/>
            <ac:spMk id="2" creationId="{35FF388A-DA23-47B5-B1B4-5AA1C4F44269}"/>
          </ac:spMkLst>
        </pc:spChg>
      </pc:sldChg>
      <pc:sldChg chg="modSp">
        <pc:chgData name="Loraine Lawrence" userId="S::lola@microsoft.com::c109b8d4-b149-45d2-a7f3-2c9c01468533" providerId="AD" clId="Web-{AE3E198B-8DF7-15E6-0A1B-057CE4A4E1F2}" dt="2020-08-23T19:07:00.765" v="5" actId="20577"/>
        <pc:sldMkLst>
          <pc:docMk/>
          <pc:sldMk cId="1208736395" sldId="283"/>
        </pc:sldMkLst>
        <pc:spChg chg="mod">
          <ac:chgData name="Loraine Lawrence" userId="S::lola@microsoft.com::c109b8d4-b149-45d2-a7f3-2c9c01468533" providerId="AD" clId="Web-{AE3E198B-8DF7-15E6-0A1B-057CE4A4E1F2}" dt="2020-08-23T19:07:00.765" v="5" actId="20577"/>
          <ac:spMkLst>
            <pc:docMk/>
            <pc:sldMk cId="1208736395" sldId="283"/>
            <ac:spMk id="2" creationId="{FF21F12B-E6C6-4CF1-8312-1D8343AFFE69}"/>
          </ac:spMkLst>
        </pc:spChg>
      </pc:sldChg>
      <pc:sldChg chg="modSp">
        <pc:chgData name="Loraine Lawrence" userId="S::lola@microsoft.com::c109b8d4-b149-45d2-a7f3-2c9c01468533" providerId="AD" clId="Web-{AE3E198B-8DF7-15E6-0A1B-057CE4A4E1F2}" dt="2020-08-23T19:07:19.703" v="7" actId="20577"/>
        <pc:sldMkLst>
          <pc:docMk/>
          <pc:sldMk cId="474028571" sldId="284"/>
        </pc:sldMkLst>
        <pc:spChg chg="mod">
          <ac:chgData name="Loraine Lawrence" userId="S::lola@microsoft.com::c109b8d4-b149-45d2-a7f3-2c9c01468533" providerId="AD" clId="Web-{AE3E198B-8DF7-15E6-0A1B-057CE4A4E1F2}" dt="2020-08-23T19:07:19.703" v="7" actId="20577"/>
          <ac:spMkLst>
            <pc:docMk/>
            <pc:sldMk cId="474028571" sldId="284"/>
            <ac:spMk id="2" creationId="{2C4F8039-6C38-4EF0-85F2-A923D9224100}"/>
          </ac:spMkLst>
        </pc:spChg>
      </pc:sldChg>
      <pc:sldChg chg="modSp addCm modCm">
        <pc:chgData name="Loraine Lawrence" userId="S::lola@microsoft.com::c109b8d4-b149-45d2-a7f3-2c9c01468533" providerId="AD" clId="Web-{AE3E198B-8DF7-15E6-0A1B-057CE4A4E1F2}" dt="2020-08-23T19:10:02.067" v="74" actId="20577"/>
        <pc:sldMkLst>
          <pc:docMk/>
          <pc:sldMk cId="3044634792" sldId="302"/>
        </pc:sldMkLst>
        <pc:spChg chg="mod">
          <ac:chgData name="Loraine Lawrence" userId="S::lola@microsoft.com::c109b8d4-b149-45d2-a7f3-2c9c01468533" providerId="AD" clId="Web-{AE3E198B-8DF7-15E6-0A1B-057CE4A4E1F2}" dt="2020-08-23T19:08:38.283" v="12" actId="1076"/>
          <ac:spMkLst>
            <pc:docMk/>
            <pc:sldMk cId="3044634792" sldId="302"/>
            <ac:spMk id="8" creationId="{C412844F-E6A1-43BC-B1AB-89184FFF20D2}"/>
          </ac:spMkLst>
        </pc:spChg>
        <pc:spChg chg="mod">
          <ac:chgData name="Loraine Lawrence" userId="S::lola@microsoft.com::c109b8d4-b149-45d2-a7f3-2c9c01468533" providerId="AD" clId="Web-{AE3E198B-8DF7-15E6-0A1B-057CE4A4E1F2}" dt="2020-08-23T19:10:02.067" v="74" actId="20577"/>
          <ac:spMkLst>
            <pc:docMk/>
            <pc:sldMk cId="3044634792" sldId="302"/>
            <ac:spMk id="9" creationId="{889B922C-71E2-4868-B986-02EC5DF08368}"/>
          </ac:spMkLst>
        </pc:spChg>
        <pc:grpChg chg="mod">
          <ac:chgData name="Loraine Lawrence" userId="S::lola@microsoft.com::c109b8d4-b149-45d2-a7f3-2c9c01468533" providerId="AD" clId="Web-{AE3E198B-8DF7-15E6-0A1B-057CE4A4E1F2}" dt="2020-08-23T19:08:34.330" v="11" actId="1076"/>
          <ac:grpSpMkLst>
            <pc:docMk/>
            <pc:sldMk cId="3044634792" sldId="302"/>
            <ac:grpSpMk id="10" creationId="{08BF4695-1CC0-4FF0-9CA3-1D20C5EEE338}"/>
          </ac:grpSpMkLst>
        </pc:grpChg>
      </pc:sldChg>
      <pc:sldChg chg="modSp addCm">
        <pc:chgData name="Loraine Lawrence" userId="S::lola@microsoft.com::c109b8d4-b149-45d2-a7f3-2c9c01468533" providerId="AD" clId="Web-{AE3E198B-8DF7-15E6-0A1B-057CE4A4E1F2}" dt="2020-08-23T19:11:17.116" v="111" actId="20577"/>
        <pc:sldMkLst>
          <pc:docMk/>
          <pc:sldMk cId="1427441620" sldId="306"/>
        </pc:sldMkLst>
        <pc:spChg chg="mod">
          <ac:chgData name="Loraine Lawrence" userId="S::lola@microsoft.com::c109b8d4-b149-45d2-a7f3-2c9c01468533" providerId="AD" clId="Web-{AE3E198B-8DF7-15E6-0A1B-057CE4A4E1F2}" dt="2020-08-23T19:11:17.116" v="111" actId="20577"/>
          <ac:spMkLst>
            <pc:docMk/>
            <pc:sldMk cId="1427441620" sldId="306"/>
            <ac:spMk id="2" creationId="{B651D040-F18F-4BC8-B269-1B007C84FF33}"/>
          </ac:spMkLst>
        </pc:spChg>
      </pc:sldChg>
      <pc:sldChg chg="addCm">
        <pc:chgData name="Loraine Lawrence" userId="S::lola@microsoft.com::c109b8d4-b149-45d2-a7f3-2c9c01468533" providerId="AD" clId="Web-{AE3E198B-8DF7-15E6-0A1B-057CE4A4E1F2}" dt="2020-08-23T19:10:25.083" v="76"/>
        <pc:sldMkLst>
          <pc:docMk/>
          <pc:sldMk cId="3627317258" sldId="307"/>
        </pc:sldMkLst>
      </pc:sldChg>
    </pc:docChg>
  </pc:docChgLst>
  <pc:docChgLst>
    <pc:chgData name="Robert Stewart (WW READINESS)" userId="5e4857c7-3c95-4435-bc45-4a9504427269" providerId="ADAL" clId="{E2D9EA6E-9142-4C13-B981-A98ABA73ECD7}"/>
    <pc:docChg chg="custSel delSld modSld">
      <pc:chgData name="Robert Stewart (WW READINESS)" userId="5e4857c7-3c95-4435-bc45-4a9504427269" providerId="ADAL" clId="{E2D9EA6E-9142-4C13-B981-A98ABA73ECD7}" dt="2020-08-24T21:11:58.591" v="122"/>
      <pc:docMkLst>
        <pc:docMk/>
      </pc:docMkLst>
      <pc:sldChg chg="del">
        <pc:chgData name="Robert Stewart (WW READINESS)" userId="5e4857c7-3c95-4435-bc45-4a9504427269" providerId="ADAL" clId="{E2D9EA6E-9142-4C13-B981-A98ABA73ECD7}" dt="2020-08-24T21:04:39.875" v="56" actId="47"/>
        <pc:sldMkLst>
          <pc:docMk/>
          <pc:sldMk cId="1012441991" sldId="258"/>
        </pc:sldMkLst>
      </pc:sldChg>
      <pc:sldChg chg="del">
        <pc:chgData name="Robert Stewart (WW READINESS)" userId="5e4857c7-3c95-4435-bc45-4a9504427269" providerId="ADAL" clId="{E2D9EA6E-9142-4C13-B981-A98ABA73ECD7}" dt="2020-08-24T21:04:54.716" v="57" actId="47"/>
        <pc:sldMkLst>
          <pc:docMk/>
          <pc:sldMk cId="1701787216" sldId="260"/>
        </pc:sldMkLst>
      </pc:sldChg>
      <pc:sldChg chg="del">
        <pc:chgData name="Robert Stewart (WW READINESS)" userId="5e4857c7-3c95-4435-bc45-4a9504427269" providerId="ADAL" clId="{E2D9EA6E-9142-4C13-B981-A98ABA73ECD7}" dt="2020-08-24T21:05:01.516" v="58" actId="47"/>
        <pc:sldMkLst>
          <pc:docMk/>
          <pc:sldMk cId="101971310" sldId="261"/>
        </pc:sldMkLst>
      </pc:sldChg>
      <pc:sldChg chg="del">
        <pc:chgData name="Robert Stewart (WW READINESS)" userId="5e4857c7-3c95-4435-bc45-4a9504427269" providerId="ADAL" clId="{E2D9EA6E-9142-4C13-B981-A98ABA73ECD7}" dt="2020-08-24T21:05:09.931" v="59" actId="47"/>
        <pc:sldMkLst>
          <pc:docMk/>
          <pc:sldMk cId="758652105" sldId="262"/>
        </pc:sldMkLst>
      </pc:sldChg>
      <pc:sldChg chg="del">
        <pc:chgData name="Robert Stewart (WW READINESS)" userId="5e4857c7-3c95-4435-bc45-4a9504427269" providerId="ADAL" clId="{E2D9EA6E-9142-4C13-B981-A98ABA73ECD7}" dt="2020-08-24T21:06:32.439" v="69" actId="47"/>
        <pc:sldMkLst>
          <pc:docMk/>
          <pc:sldMk cId="2093708537" sldId="264"/>
        </pc:sldMkLst>
      </pc:sldChg>
      <pc:sldChg chg="delCm">
        <pc:chgData name="Robert Stewart (WW READINESS)" userId="5e4857c7-3c95-4435-bc45-4a9504427269" providerId="ADAL" clId="{E2D9EA6E-9142-4C13-B981-A98ABA73ECD7}" dt="2020-08-24T21:06:43.170" v="71"/>
        <pc:sldMkLst>
          <pc:docMk/>
          <pc:sldMk cId="2582992634" sldId="267"/>
        </pc:sldMkLst>
      </pc:sldChg>
      <pc:sldChg chg="del">
        <pc:chgData name="Robert Stewart (WW READINESS)" userId="5e4857c7-3c95-4435-bc45-4a9504427269" providerId="ADAL" clId="{E2D9EA6E-9142-4C13-B981-A98ABA73ECD7}" dt="2020-08-24T21:07:12.331" v="100" actId="47"/>
        <pc:sldMkLst>
          <pc:docMk/>
          <pc:sldMk cId="901478808" sldId="268"/>
        </pc:sldMkLst>
      </pc:sldChg>
      <pc:sldChg chg="modSp del mod">
        <pc:chgData name="Robert Stewart (WW READINESS)" userId="5e4857c7-3c95-4435-bc45-4a9504427269" providerId="ADAL" clId="{E2D9EA6E-9142-4C13-B981-A98ABA73ECD7}" dt="2020-08-24T19:35:20.664" v="14" actId="47"/>
        <pc:sldMkLst>
          <pc:docMk/>
          <pc:sldMk cId="338752777" sldId="269"/>
        </pc:sldMkLst>
        <pc:picChg chg="mod">
          <ac:chgData name="Robert Stewart (WW READINESS)" userId="5e4857c7-3c95-4435-bc45-4a9504427269" providerId="ADAL" clId="{E2D9EA6E-9142-4C13-B981-A98ABA73ECD7}" dt="2020-08-24T19:35:05.530" v="12" actId="1076"/>
          <ac:picMkLst>
            <pc:docMk/>
            <pc:sldMk cId="338752777" sldId="269"/>
            <ac:picMk id="5" creationId="{7211E423-DAC5-4821-8F8C-9F3427968259}"/>
          </ac:picMkLst>
        </pc:picChg>
        <pc:picChg chg="mod">
          <ac:chgData name="Robert Stewart (WW READINESS)" userId="5e4857c7-3c95-4435-bc45-4a9504427269" providerId="ADAL" clId="{E2D9EA6E-9142-4C13-B981-A98ABA73ECD7}" dt="2020-08-24T19:34:17.220" v="10" actId="1076"/>
          <ac:picMkLst>
            <pc:docMk/>
            <pc:sldMk cId="338752777" sldId="269"/>
            <ac:picMk id="9" creationId="{5C9F9CBD-1330-4DA2-A725-2C3AA0F7B16B}"/>
          </ac:picMkLst>
        </pc:picChg>
      </pc:sldChg>
      <pc:sldChg chg="delCm">
        <pc:chgData name="Robert Stewart (WW READINESS)" userId="5e4857c7-3c95-4435-bc45-4a9504427269" providerId="ADAL" clId="{E2D9EA6E-9142-4C13-B981-A98ABA73ECD7}" dt="2020-08-24T21:03:36.447" v="30"/>
        <pc:sldMkLst>
          <pc:docMk/>
          <pc:sldMk cId="3635852913" sldId="274"/>
        </pc:sldMkLst>
      </pc:sldChg>
      <pc:sldChg chg="modSp mod">
        <pc:chgData name="Robert Stewart (WW READINESS)" userId="5e4857c7-3c95-4435-bc45-4a9504427269" providerId="ADAL" clId="{E2D9EA6E-9142-4C13-B981-A98ABA73ECD7}" dt="2020-08-24T21:03:21.121" v="22" actId="20577"/>
        <pc:sldMkLst>
          <pc:docMk/>
          <pc:sldMk cId="84060515" sldId="275"/>
        </pc:sldMkLst>
        <pc:spChg chg="mod">
          <ac:chgData name="Robert Stewart (WW READINESS)" userId="5e4857c7-3c95-4435-bc45-4a9504427269" providerId="ADAL" clId="{E2D9EA6E-9142-4C13-B981-A98ABA73ECD7}" dt="2020-08-24T21:03:21.121" v="22" actId="20577"/>
          <ac:spMkLst>
            <pc:docMk/>
            <pc:sldMk cId="84060515" sldId="275"/>
            <ac:spMk id="2" creationId="{35FF388A-DA23-47B5-B1B4-5AA1C4F44269}"/>
          </ac:spMkLst>
        </pc:spChg>
      </pc:sldChg>
      <pc:sldChg chg="del">
        <pc:chgData name="Robert Stewart (WW READINESS)" userId="5e4857c7-3c95-4435-bc45-4a9504427269" providerId="ADAL" clId="{E2D9EA6E-9142-4C13-B981-A98ABA73ECD7}" dt="2020-08-24T21:11:07.020" v="115" actId="47"/>
        <pc:sldMkLst>
          <pc:docMk/>
          <pc:sldMk cId="4246215234" sldId="280"/>
        </pc:sldMkLst>
      </pc:sldChg>
      <pc:sldChg chg="del">
        <pc:chgData name="Robert Stewart (WW READINESS)" userId="5e4857c7-3c95-4435-bc45-4a9504427269" providerId="ADAL" clId="{E2D9EA6E-9142-4C13-B981-A98ABA73ECD7}" dt="2020-08-24T21:11:26.760" v="117" actId="47"/>
        <pc:sldMkLst>
          <pc:docMk/>
          <pc:sldMk cId="3174001134" sldId="281"/>
        </pc:sldMkLst>
      </pc:sldChg>
      <pc:sldChg chg="modSp mod delCm">
        <pc:chgData name="Robert Stewart (WW READINESS)" userId="5e4857c7-3c95-4435-bc45-4a9504427269" providerId="ADAL" clId="{E2D9EA6E-9142-4C13-B981-A98ABA73ECD7}" dt="2020-08-24T21:04:21.191" v="55"/>
        <pc:sldMkLst>
          <pc:docMk/>
          <pc:sldMk cId="1208736395" sldId="283"/>
        </pc:sldMkLst>
        <pc:spChg chg="mod">
          <ac:chgData name="Robert Stewart (WW READINESS)" userId="5e4857c7-3c95-4435-bc45-4a9504427269" providerId="ADAL" clId="{E2D9EA6E-9142-4C13-B981-A98ABA73ECD7}" dt="2020-08-24T21:04:09.433" v="52" actId="6549"/>
          <ac:spMkLst>
            <pc:docMk/>
            <pc:sldMk cId="1208736395" sldId="283"/>
            <ac:spMk id="2" creationId="{FF21F12B-E6C6-4CF1-8312-1D8343AFFE69}"/>
          </ac:spMkLst>
        </pc:spChg>
      </pc:sldChg>
      <pc:sldChg chg="modSp mod delCm">
        <pc:chgData name="Robert Stewart (WW READINESS)" userId="5e4857c7-3c95-4435-bc45-4a9504427269" providerId="ADAL" clId="{E2D9EA6E-9142-4C13-B981-A98ABA73ECD7}" dt="2020-08-24T21:07:01.729" v="99"/>
        <pc:sldMkLst>
          <pc:docMk/>
          <pc:sldMk cId="474028571" sldId="284"/>
        </pc:sldMkLst>
        <pc:spChg chg="mod">
          <ac:chgData name="Robert Stewart (WW READINESS)" userId="5e4857c7-3c95-4435-bc45-4a9504427269" providerId="ADAL" clId="{E2D9EA6E-9142-4C13-B981-A98ABA73ECD7}" dt="2020-08-24T21:06:56.291" v="97" actId="6549"/>
          <ac:spMkLst>
            <pc:docMk/>
            <pc:sldMk cId="474028571" sldId="284"/>
            <ac:spMk id="2" creationId="{2C4F8039-6C38-4EF0-85F2-A923D9224100}"/>
          </ac:spMkLst>
        </pc:spChg>
      </pc:sldChg>
      <pc:sldChg chg="modSp mod delCm">
        <pc:chgData name="Robert Stewart (WW READINESS)" userId="5e4857c7-3c95-4435-bc45-4a9504427269" providerId="ADAL" clId="{E2D9EA6E-9142-4C13-B981-A98ABA73ECD7}" dt="2020-08-24T21:03:54.084" v="33"/>
        <pc:sldMkLst>
          <pc:docMk/>
          <pc:sldMk cId="3669250034" sldId="286"/>
        </pc:sldMkLst>
        <pc:spChg chg="mod">
          <ac:chgData name="Robert Stewart (WW READINESS)" userId="5e4857c7-3c95-4435-bc45-4a9504427269" providerId="ADAL" clId="{E2D9EA6E-9142-4C13-B981-A98ABA73ECD7}" dt="2020-08-24T21:03:30.260" v="29" actId="20577"/>
          <ac:spMkLst>
            <pc:docMk/>
            <pc:sldMk cId="3669250034" sldId="286"/>
            <ac:spMk id="17" creationId="{00000000-0000-0000-0000-000000000000}"/>
          </ac:spMkLst>
        </pc:spChg>
      </pc:sldChg>
      <pc:sldChg chg="delCm">
        <pc:chgData name="Robert Stewart (WW READINESS)" userId="5e4857c7-3c95-4435-bc45-4a9504427269" providerId="ADAL" clId="{E2D9EA6E-9142-4C13-B981-A98ABA73ECD7}" dt="2020-08-24T21:06:19.766" v="68"/>
        <pc:sldMkLst>
          <pc:docMk/>
          <pc:sldMk cId="3388904642" sldId="288"/>
        </pc:sldMkLst>
      </pc:sldChg>
      <pc:sldChg chg="del">
        <pc:chgData name="Robert Stewart (WW READINESS)" userId="5e4857c7-3c95-4435-bc45-4a9504427269" providerId="ADAL" clId="{E2D9EA6E-9142-4C13-B981-A98ABA73ECD7}" dt="2020-08-24T21:11:45.338" v="119" actId="47"/>
        <pc:sldMkLst>
          <pc:docMk/>
          <pc:sldMk cId="1999154968" sldId="292"/>
        </pc:sldMkLst>
      </pc:sldChg>
      <pc:sldChg chg="addSp modSp mod">
        <pc:chgData name="Robert Stewart (WW READINESS)" userId="5e4857c7-3c95-4435-bc45-4a9504427269" providerId="ADAL" clId="{E2D9EA6E-9142-4C13-B981-A98ABA73ECD7}" dt="2020-08-24T21:05:47.121" v="61" actId="1076"/>
        <pc:sldMkLst>
          <pc:docMk/>
          <pc:sldMk cId="3847535485" sldId="296"/>
        </pc:sldMkLst>
        <pc:picChg chg="add mod">
          <ac:chgData name="Robert Stewart (WW READINESS)" userId="5e4857c7-3c95-4435-bc45-4a9504427269" providerId="ADAL" clId="{E2D9EA6E-9142-4C13-B981-A98ABA73ECD7}" dt="2020-08-24T21:05:47.121" v="61" actId="1076"/>
          <ac:picMkLst>
            <pc:docMk/>
            <pc:sldMk cId="3847535485" sldId="296"/>
            <ac:picMk id="3" creationId="{E3C0EBFC-0A1F-4C7B-A22A-9CDDBA0BA71F}"/>
          </ac:picMkLst>
        </pc:picChg>
      </pc:sldChg>
      <pc:sldChg chg="addSp mod delCm">
        <pc:chgData name="Robert Stewart (WW READINESS)" userId="5e4857c7-3c95-4435-bc45-4a9504427269" providerId="ADAL" clId="{E2D9EA6E-9142-4C13-B981-A98ABA73ECD7}" dt="2020-08-24T21:06:03.577" v="64"/>
        <pc:sldMkLst>
          <pc:docMk/>
          <pc:sldMk cId="2642138507" sldId="297"/>
        </pc:sldMkLst>
        <pc:picChg chg="add">
          <ac:chgData name="Robert Stewart (WW READINESS)" userId="5e4857c7-3c95-4435-bc45-4a9504427269" providerId="ADAL" clId="{E2D9EA6E-9142-4C13-B981-A98ABA73ECD7}" dt="2020-08-24T21:05:57.203" v="62" actId="22"/>
          <ac:picMkLst>
            <pc:docMk/>
            <pc:sldMk cId="2642138507" sldId="297"/>
            <ac:picMk id="2" creationId="{A0FB79CA-8F73-44D7-B306-640C85B7621D}"/>
          </ac:picMkLst>
        </pc:picChg>
      </pc:sldChg>
      <pc:sldChg chg="addSp modSp mod">
        <pc:chgData name="Robert Stewart (WW READINESS)" userId="5e4857c7-3c95-4435-bc45-4a9504427269" providerId="ADAL" clId="{E2D9EA6E-9142-4C13-B981-A98ABA73ECD7}" dt="2020-08-24T21:06:09.150" v="66" actId="1036"/>
        <pc:sldMkLst>
          <pc:docMk/>
          <pc:sldMk cId="3691073824" sldId="298"/>
        </pc:sldMkLst>
        <pc:picChg chg="add mod">
          <ac:chgData name="Robert Stewart (WW READINESS)" userId="5e4857c7-3c95-4435-bc45-4a9504427269" providerId="ADAL" clId="{E2D9EA6E-9142-4C13-B981-A98ABA73ECD7}" dt="2020-08-24T21:06:09.150" v="66" actId="1036"/>
          <ac:picMkLst>
            <pc:docMk/>
            <pc:sldMk cId="3691073824" sldId="298"/>
            <ac:picMk id="2" creationId="{0CD51D14-8138-46B6-A9D3-732DEDD665C9}"/>
          </ac:picMkLst>
        </pc:picChg>
      </pc:sldChg>
      <pc:sldChg chg="addSp mod">
        <pc:chgData name="Robert Stewart (WW READINESS)" userId="5e4857c7-3c95-4435-bc45-4a9504427269" providerId="ADAL" clId="{E2D9EA6E-9142-4C13-B981-A98ABA73ECD7}" dt="2020-08-24T21:06:36.310" v="70" actId="22"/>
        <pc:sldMkLst>
          <pc:docMk/>
          <pc:sldMk cId="1587513377" sldId="299"/>
        </pc:sldMkLst>
        <pc:picChg chg="add">
          <ac:chgData name="Robert Stewart (WW READINESS)" userId="5e4857c7-3c95-4435-bc45-4a9504427269" providerId="ADAL" clId="{E2D9EA6E-9142-4C13-B981-A98ABA73ECD7}" dt="2020-08-24T21:06:36.310" v="70" actId="22"/>
          <ac:picMkLst>
            <pc:docMk/>
            <pc:sldMk cId="1587513377" sldId="299"/>
            <ac:picMk id="2" creationId="{A0DE1153-0FF5-4E20-8745-305EEAC39783}"/>
          </ac:picMkLst>
        </pc:picChg>
      </pc:sldChg>
      <pc:sldChg chg="addSp modSp mod">
        <pc:chgData name="Robert Stewart (WW READINESS)" userId="5e4857c7-3c95-4435-bc45-4a9504427269" providerId="ADAL" clId="{E2D9EA6E-9142-4C13-B981-A98ABA73ECD7}" dt="2020-08-24T21:07:29.194" v="102" actId="22"/>
        <pc:sldMkLst>
          <pc:docMk/>
          <pc:sldMk cId="2925395085" sldId="300"/>
        </pc:sldMkLst>
        <pc:grpChg chg="mod">
          <ac:chgData name="Robert Stewart (WW READINESS)" userId="5e4857c7-3c95-4435-bc45-4a9504427269" providerId="ADAL" clId="{E2D9EA6E-9142-4C13-B981-A98ABA73ECD7}" dt="2020-08-24T19:33:32.429" v="9" actId="1036"/>
          <ac:grpSpMkLst>
            <pc:docMk/>
            <pc:sldMk cId="2925395085" sldId="300"/>
            <ac:grpSpMk id="74" creationId="{324471E5-3E8A-4B46-8F20-DFFB661DDDCD}"/>
          </ac:grpSpMkLst>
        </pc:grpChg>
        <pc:picChg chg="add">
          <ac:chgData name="Robert Stewart (WW READINESS)" userId="5e4857c7-3c95-4435-bc45-4a9504427269" providerId="ADAL" clId="{E2D9EA6E-9142-4C13-B981-A98ABA73ECD7}" dt="2020-08-24T21:07:29.194" v="102" actId="22"/>
          <ac:picMkLst>
            <pc:docMk/>
            <pc:sldMk cId="2925395085" sldId="300"/>
            <ac:picMk id="2" creationId="{48243F0C-6F88-42C7-93EC-B717100BA5CC}"/>
          </ac:picMkLst>
        </pc:picChg>
      </pc:sldChg>
      <pc:sldChg chg="delCm">
        <pc:chgData name="Robert Stewart (WW READINESS)" userId="5e4857c7-3c95-4435-bc45-4a9504427269" providerId="ADAL" clId="{E2D9EA6E-9142-4C13-B981-A98ABA73ECD7}" dt="2020-08-24T21:11:58.591" v="122"/>
        <pc:sldMkLst>
          <pc:docMk/>
          <pc:sldMk cId="3044634792" sldId="302"/>
        </pc:sldMkLst>
      </pc:sldChg>
      <pc:sldChg chg="modSp mod">
        <pc:chgData name="Robert Stewart (WW READINESS)" userId="5e4857c7-3c95-4435-bc45-4a9504427269" providerId="ADAL" clId="{E2D9EA6E-9142-4C13-B981-A98ABA73ECD7}" dt="2020-08-24T21:07:24.836" v="101" actId="6549"/>
        <pc:sldMkLst>
          <pc:docMk/>
          <pc:sldMk cId="2214547493" sldId="303"/>
        </pc:sldMkLst>
        <pc:spChg chg="mod">
          <ac:chgData name="Robert Stewart (WW READINESS)" userId="5e4857c7-3c95-4435-bc45-4a9504427269" providerId="ADAL" clId="{E2D9EA6E-9142-4C13-B981-A98ABA73ECD7}" dt="2020-08-24T21:07:24.836" v="101" actId="6549"/>
          <ac:spMkLst>
            <pc:docMk/>
            <pc:sldMk cId="2214547493" sldId="303"/>
            <ac:spMk id="2" creationId="{B4D0CE92-1D76-4F61-8208-4BBDE2BA1DA5}"/>
          </ac:spMkLst>
        </pc:spChg>
      </pc:sldChg>
      <pc:sldChg chg="addSp delSp modSp mod">
        <pc:chgData name="Robert Stewart (WW READINESS)" userId="5e4857c7-3c95-4435-bc45-4a9504427269" providerId="ADAL" clId="{E2D9EA6E-9142-4C13-B981-A98ABA73ECD7}" dt="2020-08-24T21:10:55.355" v="114" actId="1076"/>
        <pc:sldMkLst>
          <pc:docMk/>
          <pc:sldMk cId="2968619087" sldId="305"/>
        </pc:sldMkLst>
        <pc:picChg chg="del ord">
          <ac:chgData name="Robert Stewart (WW READINESS)" userId="5e4857c7-3c95-4435-bc45-4a9504427269" providerId="ADAL" clId="{E2D9EA6E-9142-4C13-B981-A98ABA73ECD7}" dt="2020-08-24T21:07:54.716" v="103" actId="478"/>
          <ac:picMkLst>
            <pc:docMk/>
            <pc:sldMk cId="2968619087" sldId="305"/>
            <ac:picMk id="2" creationId="{2B61D957-575A-4E4F-8880-22CAF6BD8342}"/>
          </ac:picMkLst>
        </pc:picChg>
        <pc:picChg chg="mod">
          <ac:chgData name="Robert Stewart (WW READINESS)" userId="5e4857c7-3c95-4435-bc45-4a9504427269" providerId="ADAL" clId="{E2D9EA6E-9142-4C13-B981-A98ABA73ECD7}" dt="2020-08-24T21:10:42.146" v="112" actId="1076"/>
          <ac:picMkLst>
            <pc:docMk/>
            <pc:sldMk cId="2968619087" sldId="305"/>
            <ac:picMk id="4" creationId="{20DDA732-3832-48FC-BD76-D6B112163199}"/>
          </ac:picMkLst>
        </pc:picChg>
        <pc:picChg chg="add del mod">
          <ac:chgData name="Robert Stewart (WW READINESS)" userId="5e4857c7-3c95-4435-bc45-4a9504427269" providerId="ADAL" clId="{E2D9EA6E-9142-4C13-B981-A98ABA73ECD7}" dt="2020-08-24T21:10:07.390" v="105" actId="478"/>
          <ac:picMkLst>
            <pc:docMk/>
            <pc:sldMk cId="2968619087" sldId="305"/>
            <ac:picMk id="5" creationId="{6D10C380-F1CF-4B63-B817-AB77F4B7F4D6}"/>
          </ac:picMkLst>
        </pc:picChg>
        <pc:picChg chg="add mod">
          <ac:chgData name="Robert Stewart (WW READINESS)" userId="5e4857c7-3c95-4435-bc45-4a9504427269" providerId="ADAL" clId="{E2D9EA6E-9142-4C13-B981-A98ABA73ECD7}" dt="2020-08-24T21:10:29.842" v="110" actId="1076"/>
          <ac:picMkLst>
            <pc:docMk/>
            <pc:sldMk cId="2968619087" sldId="305"/>
            <ac:picMk id="9" creationId="{6C5AB806-BA5A-4198-BDBC-996D1200695D}"/>
          </ac:picMkLst>
        </pc:picChg>
        <pc:picChg chg="add mod">
          <ac:chgData name="Robert Stewart (WW READINESS)" userId="5e4857c7-3c95-4435-bc45-4a9504427269" providerId="ADAL" clId="{E2D9EA6E-9142-4C13-B981-A98ABA73ECD7}" dt="2020-08-24T21:10:55.355" v="114" actId="1076"/>
          <ac:picMkLst>
            <pc:docMk/>
            <pc:sldMk cId="2968619087" sldId="305"/>
            <ac:picMk id="11" creationId="{817595AD-4F7A-4163-935E-4C54BF86DE9A}"/>
          </ac:picMkLst>
        </pc:picChg>
      </pc:sldChg>
      <pc:sldChg chg="delCm">
        <pc:chgData name="Robert Stewart (WW READINESS)" userId="5e4857c7-3c95-4435-bc45-4a9504427269" providerId="ADAL" clId="{E2D9EA6E-9142-4C13-B981-A98ABA73ECD7}" dt="2020-08-24T21:11:18.407" v="116"/>
        <pc:sldMkLst>
          <pc:docMk/>
          <pc:sldMk cId="1427441620" sldId="306"/>
        </pc:sldMkLst>
      </pc:sldChg>
      <pc:sldChg chg="delCm">
        <pc:chgData name="Robert Stewart (WW READINESS)" userId="5e4857c7-3c95-4435-bc45-4a9504427269" providerId="ADAL" clId="{E2D9EA6E-9142-4C13-B981-A98ABA73ECD7}" dt="2020-08-24T21:11:35.720" v="118"/>
        <pc:sldMkLst>
          <pc:docMk/>
          <pc:sldMk cId="3627317258" sldId="307"/>
        </pc:sldMkLst>
      </pc:sldChg>
    </pc:docChg>
  </pc:docChgLst>
  <pc:docChgLst>
    <pc:chgData name="Loraine Lawrence" userId="S::lola@microsoft.com::c109b8d4-b149-45d2-a7f3-2c9c01468533" providerId="AD" clId="Web-{61E61EBE-2BEA-5EFE-699A-BC776432C759}"/>
    <pc:docChg chg="modSld">
      <pc:chgData name="Loraine Lawrence" userId="S::lola@microsoft.com::c109b8d4-b149-45d2-a7f3-2c9c01468533" providerId="AD" clId="Web-{61E61EBE-2BEA-5EFE-699A-BC776432C759}" dt="2020-08-25T03:24:11.595" v="17" actId="20577"/>
      <pc:docMkLst>
        <pc:docMk/>
      </pc:docMkLst>
      <pc:sldChg chg="modSp">
        <pc:chgData name="Loraine Lawrence" userId="S::lola@microsoft.com::c109b8d4-b149-45d2-a7f3-2c9c01468533" providerId="AD" clId="Web-{61E61EBE-2BEA-5EFE-699A-BC776432C759}" dt="2020-08-25T02:34:58.104" v="2" actId="20577"/>
        <pc:sldMkLst>
          <pc:docMk/>
          <pc:sldMk cId="880436157" sldId="287"/>
        </pc:sldMkLst>
        <pc:spChg chg="mod">
          <ac:chgData name="Loraine Lawrence" userId="S::lola@microsoft.com::c109b8d4-b149-45d2-a7f3-2c9c01468533" providerId="AD" clId="Web-{61E61EBE-2BEA-5EFE-699A-BC776432C759}" dt="2020-08-25T02:34:58.104" v="2" actId="20577"/>
          <ac:spMkLst>
            <pc:docMk/>
            <pc:sldMk cId="880436157" sldId="287"/>
            <ac:spMk id="3" creationId="{D9B7E699-8A7B-44B9-87EE-C5ED24A8C217}"/>
          </ac:spMkLst>
        </pc:spChg>
      </pc:sldChg>
      <pc:sldChg chg="modSp">
        <pc:chgData name="Loraine Lawrence" userId="S::lola@microsoft.com::c109b8d4-b149-45d2-a7f3-2c9c01468533" providerId="AD" clId="Web-{61E61EBE-2BEA-5EFE-699A-BC776432C759}" dt="2020-08-25T03:24:11.595" v="16" actId="20577"/>
        <pc:sldMkLst>
          <pc:docMk/>
          <pc:sldMk cId="3326726220" sldId="290"/>
        </pc:sldMkLst>
        <pc:spChg chg="mod">
          <ac:chgData name="Loraine Lawrence" userId="S::lola@microsoft.com::c109b8d4-b149-45d2-a7f3-2c9c01468533" providerId="AD" clId="Web-{61E61EBE-2BEA-5EFE-699A-BC776432C759}" dt="2020-08-25T03:24:11.595" v="16" actId="20577"/>
          <ac:spMkLst>
            <pc:docMk/>
            <pc:sldMk cId="3326726220" sldId="290"/>
            <ac:spMk id="3" creationId="{D9B7E699-8A7B-44B9-87EE-C5ED24A8C217}"/>
          </ac:spMkLst>
        </pc:spChg>
      </pc:sldChg>
      <pc:sldChg chg="modSp">
        <pc:chgData name="Loraine Lawrence" userId="S::lola@microsoft.com::c109b8d4-b149-45d2-a7f3-2c9c01468533" providerId="AD" clId="Web-{61E61EBE-2BEA-5EFE-699A-BC776432C759}" dt="2020-08-25T02:56:12.623" v="7" actId="20577"/>
        <pc:sldMkLst>
          <pc:docMk/>
          <pc:sldMk cId="2642138507" sldId="297"/>
        </pc:sldMkLst>
        <pc:spChg chg="mod">
          <ac:chgData name="Loraine Lawrence" userId="S::lola@microsoft.com::c109b8d4-b149-45d2-a7f3-2c9c01468533" providerId="AD" clId="Web-{61E61EBE-2BEA-5EFE-699A-BC776432C759}" dt="2020-08-25T02:56:12.623" v="7" actId="20577"/>
          <ac:spMkLst>
            <pc:docMk/>
            <pc:sldMk cId="2642138507" sldId="297"/>
            <ac:spMk id="17" creationId="{00000000-0000-0000-0000-000000000000}"/>
          </ac:spMkLst>
        </pc:spChg>
      </pc:sldChg>
      <pc:sldChg chg="modSp">
        <pc:chgData name="Loraine Lawrence" userId="S::lola@microsoft.com::c109b8d4-b149-45d2-a7f3-2c9c01468533" providerId="AD" clId="Web-{61E61EBE-2BEA-5EFE-699A-BC776432C759}" dt="2020-08-25T03:15:10.095" v="8" actId="20577"/>
        <pc:sldMkLst>
          <pc:docMk/>
          <pc:sldMk cId="3691073824" sldId="298"/>
        </pc:sldMkLst>
        <pc:spChg chg="mod">
          <ac:chgData name="Loraine Lawrence" userId="S::lola@microsoft.com::c109b8d4-b149-45d2-a7f3-2c9c01468533" providerId="AD" clId="Web-{61E61EBE-2BEA-5EFE-699A-BC776432C759}" dt="2020-08-25T03:15:10.095" v="8" actId="20577"/>
          <ac:spMkLst>
            <pc:docMk/>
            <pc:sldMk cId="3691073824" sldId="298"/>
            <ac:spMk id="17" creationId="{00000000-0000-0000-0000-000000000000}"/>
          </ac:spMkLst>
        </pc:spChg>
      </pc:sldChg>
      <pc:sldChg chg="modSp">
        <pc:chgData name="Loraine Lawrence" userId="S::lola@microsoft.com::c109b8d4-b149-45d2-a7f3-2c9c01468533" providerId="AD" clId="Web-{61E61EBE-2BEA-5EFE-699A-BC776432C759}" dt="2020-08-25T03:20:30.199" v="11" actId="20577"/>
        <pc:sldMkLst>
          <pc:docMk/>
          <pc:sldMk cId="3044634792" sldId="302"/>
        </pc:sldMkLst>
        <pc:spChg chg="mod">
          <ac:chgData name="Loraine Lawrence" userId="S::lola@microsoft.com::c109b8d4-b149-45d2-a7f3-2c9c01468533" providerId="AD" clId="Web-{61E61EBE-2BEA-5EFE-699A-BC776432C759}" dt="2020-08-25T03:20:30.199" v="11" actId="20577"/>
          <ac:spMkLst>
            <pc:docMk/>
            <pc:sldMk cId="3044634792" sldId="302"/>
            <ac:spMk id="9" creationId="{889B922C-71E2-4868-B986-02EC5DF08368}"/>
          </ac:spMkLst>
        </pc:spChg>
      </pc:sldChg>
      <pc:sldChg chg="modSp">
        <pc:chgData name="Loraine Lawrence" userId="S::lola@microsoft.com::c109b8d4-b149-45d2-a7f3-2c9c01468533" providerId="AD" clId="Web-{61E61EBE-2BEA-5EFE-699A-BC776432C759}" dt="2020-08-25T03:20:35.339" v="13" actId="14100"/>
        <pc:sldMkLst>
          <pc:docMk/>
          <pc:sldMk cId="3349479329" sldId="304"/>
        </pc:sldMkLst>
        <pc:picChg chg="mod">
          <ac:chgData name="Loraine Lawrence" userId="S::lola@microsoft.com::c109b8d4-b149-45d2-a7f3-2c9c01468533" providerId="AD" clId="Web-{61E61EBE-2BEA-5EFE-699A-BC776432C759}" dt="2020-08-25T03:20:35.339" v="13" actId="14100"/>
          <ac:picMkLst>
            <pc:docMk/>
            <pc:sldMk cId="3349479329" sldId="304"/>
            <ac:picMk id="1026" creationId="{68AAA998-FDAD-4A33-B25E-1F1E1901564B}"/>
          </ac:picMkLst>
        </pc:picChg>
      </pc:sldChg>
    </pc:docChg>
  </pc:docChgLst>
  <pc:docChgLst>
    <pc:chgData name="Chelsea Lee" userId="S::chellee@microsoft.com::46fc34eb-22bd-40a0-b470-e1f05eedf781" providerId="AD" clId="Web-{3A33F572-1CC8-7D49-4CA7-AF546E1ACB19}"/>
    <pc:docChg chg="modSld">
      <pc:chgData name="Chelsea Lee" userId="S::chellee@microsoft.com::46fc34eb-22bd-40a0-b470-e1f05eedf781" providerId="AD" clId="Web-{3A33F572-1CC8-7D49-4CA7-AF546E1ACB19}" dt="2020-08-24T23:47:52.272" v="2" actId="1076"/>
      <pc:docMkLst>
        <pc:docMk/>
      </pc:docMkLst>
      <pc:sldChg chg="modSp">
        <pc:chgData name="Chelsea Lee" userId="S::chellee@microsoft.com::46fc34eb-22bd-40a0-b470-e1f05eedf781" providerId="AD" clId="Web-{3A33F572-1CC8-7D49-4CA7-AF546E1ACB19}" dt="2020-08-24T23:47:52.272" v="2" actId="1076"/>
        <pc:sldMkLst>
          <pc:docMk/>
          <pc:sldMk cId="2925395085" sldId="300"/>
        </pc:sldMkLst>
        <pc:spChg chg="mod">
          <ac:chgData name="Chelsea Lee" userId="S::chellee@microsoft.com::46fc34eb-22bd-40a0-b470-e1f05eedf781" providerId="AD" clId="Web-{3A33F572-1CC8-7D49-4CA7-AF546E1ACB19}" dt="2020-08-24T23:47:52.272" v="2" actId="1076"/>
          <ac:spMkLst>
            <pc:docMk/>
            <pc:sldMk cId="2925395085" sldId="300"/>
            <ac:spMk id="36" creationId="{0B63F06B-36BD-4B03-A91A-A4911ABF52F5}"/>
          </ac:spMkLst>
        </pc:spChg>
        <pc:picChg chg="mod">
          <ac:chgData name="Chelsea Lee" userId="S::chellee@microsoft.com::46fc34eb-22bd-40a0-b470-e1f05eedf781" providerId="AD" clId="Web-{3A33F572-1CC8-7D49-4CA7-AF546E1ACB19}" dt="2020-08-24T23:47:43.568" v="1" actId="1076"/>
          <ac:picMkLst>
            <pc:docMk/>
            <pc:sldMk cId="2925395085" sldId="300"/>
            <ac:picMk id="37" creationId="{698A36FD-A495-4345-AB6E-8A203D2A94A7}"/>
          </ac:picMkLst>
        </pc:picChg>
      </pc:sldChg>
    </pc:docChg>
  </pc:docChgLst>
  <pc:docChgLst>
    <pc:chgData name="Randall Knapp" userId="74ea0623-5566-46b8-aaec-92be6d3224e1" providerId="ADAL" clId="{11F8B89C-2EE3-4F9D-98C6-DF547F7D5F44}"/>
    <pc:docChg chg="custSel modSld">
      <pc:chgData name="Randall Knapp" userId="74ea0623-5566-46b8-aaec-92be6d3224e1" providerId="ADAL" clId="{11F8B89C-2EE3-4F9D-98C6-DF547F7D5F44}" dt="2020-08-21T19:04:53.155" v="0" actId="700"/>
      <pc:docMkLst>
        <pc:docMk/>
      </pc:docMkLst>
      <pc:sldChg chg="addSp delSp modSp mod modClrScheme chgLayout">
        <pc:chgData name="Randall Knapp" userId="74ea0623-5566-46b8-aaec-92be6d3224e1" providerId="ADAL" clId="{11F8B89C-2EE3-4F9D-98C6-DF547F7D5F44}" dt="2020-08-21T19:04:53.155" v="0" actId="700"/>
        <pc:sldMkLst>
          <pc:docMk/>
          <pc:sldMk cId="3635852913" sldId="274"/>
        </pc:sldMkLst>
        <pc:spChg chg="del mod ord">
          <ac:chgData name="Randall Knapp" userId="74ea0623-5566-46b8-aaec-92be6d3224e1" providerId="ADAL" clId="{11F8B89C-2EE3-4F9D-98C6-DF547F7D5F44}" dt="2020-08-21T19:04:53.155" v="0" actId="700"/>
          <ac:spMkLst>
            <pc:docMk/>
            <pc:sldMk cId="3635852913" sldId="274"/>
            <ac:spMk id="2" creationId="{D7F4E911-8CA9-41EE-BB79-2999F33A6467}"/>
          </ac:spMkLst>
        </pc:spChg>
        <pc:spChg chg="add mod ord">
          <ac:chgData name="Randall Knapp" userId="74ea0623-5566-46b8-aaec-92be6d3224e1" providerId="ADAL" clId="{11F8B89C-2EE3-4F9D-98C6-DF547F7D5F44}" dt="2020-08-21T19:04:53.155" v="0" actId="700"/>
          <ac:spMkLst>
            <pc:docMk/>
            <pc:sldMk cId="3635852913" sldId="274"/>
            <ac:spMk id="3" creationId="{93BC6D23-C756-4150-8E42-6B8548EF7F40}"/>
          </ac:spMkLst>
        </pc:spChg>
        <pc:spChg chg="mod ord">
          <ac:chgData name="Randall Knapp" userId="74ea0623-5566-46b8-aaec-92be6d3224e1" providerId="ADAL" clId="{11F8B89C-2EE3-4F9D-98C6-DF547F7D5F44}" dt="2020-08-21T19:04:53.155" v="0" actId="700"/>
          <ac:spMkLst>
            <pc:docMk/>
            <pc:sldMk cId="3635852913" sldId="274"/>
            <ac:spMk id="4" creationId="{00000000-0000-0000-0000-000000000000}"/>
          </ac:spMkLst>
        </pc:spChg>
      </pc:sldChg>
    </pc:docChg>
  </pc:docChgLst>
  <pc:docChgLst>
    <pc:chgData name="Robert Stewart (WW READINESS)" userId="5e4857c7-3c95-4435-bc45-4a9504427269" providerId="ADAL" clId="{D4433442-9399-4577-951E-8F98A64BB585}"/>
    <pc:docChg chg="undo custSel modSld">
      <pc:chgData name="Robert Stewart (WW READINESS)" userId="5e4857c7-3c95-4435-bc45-4a9504427269" providerId="ADAL" clId="{D4433442-9399-4577-951E-8F98A64BB585}" dt="2020-08-25T21:14:06.614" v="233" actId="1036"/>
      <pc:docMkLst>
        <pc:docMk/>
      </pc:docMkLst>
      <pc:sldChg chg="addSp delSp modSp mod">
        <pc:chgData name="Robert Stewart (WW READINESS)" userId="5e4857c7-3c95-4435-bc45-4a9504427269" providerId="ADAL" clId="{D4433442-9399-4577-951E-8F98A64BB585}" dt="2020-08-25T21:10:18.398" v="1" actId="22"/>
        <pc:sldMkLst>
          <pc:docMk/>
          <pc:sldMk cId="3669250034" sldId="286"/>
        </pc:sldMkLst>
        <pc:cxnChg chg="add del mod">
          <ac:chgData name="Robert Stewart (WW READINESS)" userId="5e4857c7-3c95-4435-bc45-4a9504427269" providerId="ADAL" clId="{D4433442-9399-4577-951E-8F98A64BB585}" dt="2020-08-25T21:10:18.398" v="1" actId="22"/>
          <ac:cxnSpMkLst>
            <pc:docMk/>
            <pc:sldMk cId="3669250034" sldId="286"/>
            <ac:cxnSpMk id="2" creationId="{4688EE28-6A23-4DFE-BBA9-D8EFC6A87A1C}"/>
          </ac:cxnSpMkLst>
        </pc:cxnChg>
      </pc:sldChg>
      <pc:sldChg chg="addSp delSp modSp mod">
        <pc:chgData name="Robert Stewart (WW READINESS)" userId="5e4857c7-3c95-4435-bc45-4a9504427269" providerId="ADAL" clId="{D4433442-9399-4577-951E-8F98A64BB585}" dt="2020-08-25T21:11:05.862" v="61" actId="478"/>
        <pc:sldMkLst>
          <pc:docMk/>
          <pc:sldMk cId="2424144487" sldId="295"/>
        </pc:sldMkLst>
        <pc:spChg chg="mod">
          <ac:chgData name="Robert Stewart (WW READINESS)" userId="5e4857c7-3c95-4435-bc45-4a9504427269" providerId="ADAL" clId="{D4433442-9399-4577-951E-8F98A64BB585}" dt="2020-08-25T21:10:38.625" v="60" actId="1036"/>
          <ac:spMkLst>
            <pc:docMk/>
            <pc:sldMk cId="2424144487" sldId="295"/>
            <ac:spMk id="3" creationId="{FF78A544-B5ED-49D0-A8CC-69D9EF2B64FA}"/>
          </ac:spMkLst>
        </pc:spChg>
        <pc:spChg chg="mod">
          <ac:chgData name="Robert Stewart (WW READINESS)" userId="5e4857c7-3c95-4435-bc45-4a9504427269" providerId="ADAL" clId="{D4433442-9399-4577-951E-8F98A64BB585}" dt="2020-08-25T21:10:38.625" v="60" actId="1036"/>
          <ac:spMkLst>
            <pc:docMk/>
            <pc:sldMk cId="2424144487" sldId="295"/>
            <ac:spMk id="17" creationId="{00000000-0000-0000-0000-000000000000}"/>
          </ac:spMkLst>
        </pc:spChg>
        <pc:grpChg chg="mod">
          <ac:chgData name="Robert Stewart (WW READINESS)" userId="5e4857c7-3c95-4435-bc45-4a9504427269" providerId="ADAL" clId="{D4433442-9399-4577-951E-8F98A64BB585}" dt="2020-08-25T21:10:38.625" v="60" actId="1036"/>
          <ac:grpSpMkLst>
            <pc:docMk/>
            <pc:sldMk cId="2424144487" sldId="295"/>
            <ac:grpSpMk id="4" creationId="{5CC6A208-BE01-47E6-8388-83822B196C18}"/>
          </ac:grpSpMkLst>
        </pc:grpChg>
        <pc:grpChg chg="mod">
          <ac:chgData name="Robert Stewart (WW READINESS)" userId="5e4857c7-3c95-4435-bc45-4a9504427269" providerId="ADAL" clId="{D4433442-9399-4577-951E-8F98A64BB585}" dt="2020-08-25T21:10:38.625" v="60" actId="1036"/>
          <ac:grpSpMkLst>
            <pc:docMk/>
            <pc:sldMk cId="2424144487" sldId="295"/>
            <ac:grpSpMk id="6" creationId="{EA9EBC42-F8C4-48A9-8D5C-C4FCE2ED08EB}"/>
          </ac:grpSpMkLst>
        </pc:grpChg>
        <pc:grpChg chg="mod">
          <ac:chgData name="Robert Stewart (WW READINESS)" userId="5e4857c7-3c95-4435-bc45-4a9504427269" providerId="ADAL" clId="{D4433442-9399-4577-951E-8F98A64BB585}" dt="2020-08-25T21:10:38.625" v="60" actId="1036"/>
          <ac:grpSpMkLst>
            <pc:docMk/>
            <pc:sldMk cId="2424144487" sldId="295"/>
            <ac:grpSpMk id="7" creationId="{8E5C5A40-22F0-492C-AE9D-A53AEABF79DA}"/>
          </ac:grpSpMkLst>
        </pc:grpChg>
        <pc:cxnChg chg="add del mod">
          <ac:chgData name="Robert Stewart (WW READINESS)" userId="5e4857c7-3c95-4435-bc45-4a9504427269" providerId="ADAL" clId="{D4433442-9399-4577-951E-8F98A64BB585}" dt="2020-08-25T21:11:05.862" v="61" actId="478"/>
          <ac:cxnSpMkLst>
            <pc:docMk/>
            <pc:sldMk cId="2424144487" sldId="295"/>
            <ac:cxnSpMk id="2" creationId="{711FD7B2-D481-4435-B86A-D37D28651F8C}"/>
          </ac:cxnSpMkLst>
        </pc:cxnChg>
      </pc:sldChg>
      <pc:sldChg chg="addSp delSp modSp mod">
        <pc:chgData name="Robert Stewart (WW READINESS)" userId="5e4857c7-3c95-4435-bc45-4a9504427269" providerId="ADAL" clId="{D4433442-9399-4577-951E-8F98A64BB585}" dt="2020-08-25T21:11:10.202" v="63" actId="22"/>
        <pc:sldMkLst>
          <pc:docMk/>
          <pc:sldMk cId="3847535485" sldId="296"/>
        </pc:sldMkLst>
        <pc:cxnChg chg="add del mod">
          <ac:chgData name="Robert Stewart (WW READINESS)" userId="5e4857c7-3c95-4435-bc45-4a9504427269" providerId="ADAL" clId="{D4433442-9399-4577-951E-8F98A64BB585}" dt="2020-08-25T21:11:10.202" v="63" actId="22"/>
          <ac:cxnSpMkLst>
            <pc:docMk/>
            <pc:sldMk cId="3847535485" sldId="296"/>
            <ac:cxnSpMk id="2" creationId="{974204CA-F821-417E-A814-69440685E19A}"/>
          </ac:cxnSpMkLst>
        </pc:cxnChg>
      </pc:sldChg>
      <pc:sldChg chg="addSp delSp modSp mod">
        <pc:chgData name="Robert Stewart (WW READINESS)" userId="5e4857c7-3c95-4435-bc45-4a9504427269" providerId="ADAL" clId="{D4433442-9399-4577-951E-8F98A64BB585}" dt="2020-08-25T21:11:36.074" v="88" actId="478"/>
        <pc:sldMkLst>
          <pc:docMk/>
          <pc:sldMk cId="2642138507" sldId="297"/>
        </pc:sldMkLst>
        <pc:grpChg chg="mod">
          <ac:chgData name="Robert Stewart (WW READINESS)" userId="5e4857c7-3c95-4435-bc45-4a9504427269" providerId="ADAL" clId="{D4433442-9399-4577-951E-8F98A64BB585}" dt="2020-08-25T21:11:23.424" v="87" actId="1036"/>
          <ac:grpSpMkLst>
            <pc:docMk/>
            <pc:sldMk cId="2642138507" sldId="297"/>
            <ac:grpSpMk id="8" creationId="{5F235B2A-66DF-49FC-BEB7-08A89BE98DD6}"/>
          </ac:grpSpMkLst>
        </pc:grpChg>
        <pc:grpChg chg="mod">
          <ac:chgData name="Robert Stewart (WW READINESS)" userId="5e4857c7-3c95-4435-bc45-4a9504427269" providerId="ADAL" clId="{D4433442-9399-4577-951E-8F98A64BB585}" dt="2020-08-25T21:11:23.424" v="87" actId="1036"/>
          <ac:grpSpMkLst>
            <pc:docMk/>
            <pc:sldMk cId="2642138507" sldId="297"/>
            <ac:grpSpMk id="11" creationId="{54DAB787-8206-4DCC-BC7C-A56A26517A28}"/>
          </ac:grpSpMkLst>
        </pc:grpChg>
        <pc:grpChg chg="mod">
          <ac:chgData name="Robert Stewart (WW READINESS)" userId="5e4857c7-3c95-4435-bc45-4a9504427269" providerId="ADAL" clId="{D4433442-9399-4577-951E-8F98A64BB585}" dt="2020-08-25T21:11:23.424" v="87" actId="1036"/>
          <ac:grpSpMkLst>
            <pc:docMk/>
            <pc:sldMk cId="2642138507" sldId="297"/>
            <ac:grpSpMk id="14" creationId="{F7EF8FD5-B495-4EB9-B4ED-941BDF4B8961}"/>
          </ac:grpSpMkLst>
        </pc:grpChg>
        <pc:cxnChg chg="add del mod">
          <ac:chgData name="Robert Stewart (WW READINESS)" userId="5e4857c7-3c95-4435-bc45-4a9504427269" providerId="ADAL" clId="{D4433442-9399-4577-951E-8F98A64BB585}" dt="2020-08-25T21:11:36.074" v="88" actId="478"/>
          <ac:cxnSpMkLst>
            <pc:docMk/>
            <pc:sldMk cId="2642138507" sldId="297"/>
            <ac:cxnSpMk id="3" creationId="{DA9E368A-F532-464A-9B79-12BD256010B9}"/>
          </ac:cxnSpMkLst>
        </pc:cxnChg>
      </pc:sldChg>
      <pc:sldChg chg="addSp delSp modSp mod">
        <pc:chgData name="Robert Stewart (WW READINESS)" userId="5e4857c7-3c95-4435-bc45-4a9504427269" providerId="ADAL" clId="{D4433442-9399-4577-951E-8F98A64BB585}" dt="2020-08-25T21:11:42.195" v="90" actId="22"/>
        <pc:sldMkLst>
          <pc:docMk/>
          <pc:sldMk cId="3691073824" sldId="298"/>
        </pc:sldMkLst>
        <pc:cxnChg chg="add del mod">
          <ac:chgData name="Robert Stewart (WW READINESS)" userId="5e4857c7-3c95-4435-bc45-4a9504427269" providerId="ADAL" clId="{D4433442-9399-4577-951E-8F98A64BB585}" dt="2020-08-25T21:11:42.195" v="90" actId="22"/>
          <ac:cxnSpMkLst>
            <pc:docMk/>
            <pc:sldMk cId="3691073824" sldId="298"/>
            <ac:cxnSpMk id="3" creationId="{A7456623-62D7-4C10-86F0-7559DAF3F66F}"/>
          </ac:cxnSpMkLst>
        </pc:cxnChg>
      </pc:sldChg>
      <pc:sldChg chg="addSp delSp modSp mod">
        <pc:chgData name="Robert Stewart (WW READINESS)" userId="5e4857c7-3c95-4435-bc45-4a9504427269" providerId="ADAL" clId="{D4433442-9399-4577-951E-8F98A64BB585}" dt="2020-08-25T21:12:02.941" v="107" actId="478"/>
        <pc:sldMkLst>
          <pc:docMk/>
          <pc:sldMk cId="1587513377" sldId="299"/>
        </pc:sldMkLst>
        <pc:spChg chg="mod">
          <ac:chgData name="Robert Stewart (WW READINESS)" userId="5e4857c7-3c95-4435-bc45-4a9504427269" providerId="ADAL" clId="{D4433442-9399-4577-951E-8F98A64BB585}" dt="2020-08-25T21:11:57.322" v="106" actId="1035"/>
          <ac:spMkLst>
            <pc:docMk/>
            <pc:sldMk cId="1587513377" sldId="299"/>
            <ac:spMk id="17" creationId="{00000000-0000-0000-0000-000000000000}"/>
          </ac:spMkLst>
        </pc:spChg>
        <pc:grpChg chg="mod">
          <ac:chgData name="Robert Stewart (WW READINESS)" userId="5e4857c7-3c95-4435-bc45-4a9504427269" providerId="ADAL" clId="{D4433442-9399-4577-951E-8F98A64BB585}" dt="2020-08-25T21:11:57.322" v="106" actId="1035"/>
          <ac:grpSpMkLst>
            <pc:docMk/>
            <pc:sldMk cId="1587513377" sldId="299"/>
            <ac:grpSpMk id="16" creationId="{BB5B7098-DCC9-43F2-B9E8-B772BF455BE5}"/>
          </ac:grpSpMkLst>
        </pc:grpChg>
        <pc:grpChg chg="mod">
          <ac:chgData name="Robert Stewart (WW READINESS)" userId="5e4857c7-3c95-4435-bc45-4a9504427269" providerId="ADAL" clId="{D4433442-9399-4577-951E-8F98A64BB585}" dt="2020-08-25T21:11:57.322" v="106" actId="1035"/>
          <ac:grpSpMkLst>
            <pc:docMk/>
            <pc:sldMk cId="1587513377" sldId="299"/>
            <ac:grpSpMk id="21" creationId="{2348C96D-B55F-4FD5-A584-16F21DD75CA7}"/>
          </ac:grpSpMkLst>
        </pc:grpChg>
        <pc:grpChg chg="mod">
          <ac:chgData name="Robert Stewart (WW READINESS)" userId="5e4857c7-3c95-4435-bc45-4a9504427269" providerId="ADAL" clId="{D4433442-9399-4577-951E-8F98A64BB585}" dt="2020-08-25T21:11:57.322" v="106" actId="1035"/>
          <ac:grpSpMkLst>
            <pc:docMk/>
            <pc:sldMk cId="1587513377" sldId="299"/>
            <ac:grpSpMk id="22" creationId="{D08733A0-E944-4170-A6C5-08CCB372876F}"/>
          </ac:grpSpMkLst>
        </pc:grpChg>
        <pc:grpChg chg="mod">
          <ac:chgData name="Robert Stewart (WW READINESS)" userId="5e4857c7-3c95-4435-bc45-4a9504427269" providerId="ADAL" clId="{D4433442-9399-4577-951E-8F98A64BB585}" dt="2020-08-25T21:11:57.322" v="106" actId="1035"/>
          <ac:grpSpMkLst>
            <pc:docMk/>
            <pc:sldMk cId="1587513377" sldId="299"/>
            <ac:grpSpMk id="23" creationId="{82D090D9-AC1B-4C70-98D1-5F92943D81C1}"/>
          </ac:grpSpMkLst>
        </pc:grpChg>
        <pc:cxnChg chg="add del mod">
          <ac:chgData name="Robert Stewart (WW READINESS)" userId="5e4857c7-3c95-4435-bc45-4a9504427269" providerId="ADAL" clId="{D4433442-9399-4577-951E-8F98A64BB585}" dt="2020-08-25T21:12:02.941" v="107" actId="478"/>
          <ac:cxnSpMkLst>
            <pc:docMk/>
            <pc:sldMk cId="1587513377" sldId="299"/>
            <ac:cxnSpMk id="3" creationId="{C8409181-E3B5-4F48-AD7E-4BB4D1187B45}"/>
          </ac:cxnSpMkLst>
        </pc:cxnChg>
      </pc:sldChg>
      <pc:sldChg chg="addSp delSp modSp mod">
        <pc:chgData name="Robert Stewart (WW READINESS)" userId="5e4857c7-3c95-4435-bc45-4a9504427269" providerId="ADAL" clId="{D4433442-9399-4577-951E-8F98A64BB585}" dt="2020-08-25T21:12:34.357" v="131" actId="478"/>
        <pc:sldMkLst>
          <pc:docMk/>
          <pc:sldMk cId="2925395085" sldId="300"/>
        </pc:sldMkLst>
        <pc:spChg chg="mod">
          <ac:chgData name="Robert Stewart (WW READINESS)" userId="5e4857c7-3c95-4435-bc45-4a9504427269" providerId="ADAL" clId="{D4433442-9399-4577-951E-8F98A64BB585}" dt="2020-08-25T21:12:25.067" v="130" actId="1036"/>
          <ac:spMkLst>
            <pc:docMk/>
            <pc:sldMk cId="2925395085" sldId="300"/>
            <ac:spMk id="17" creationId="{00000000-0000-0000-0000-000000000000}"/>
          </ac:spMkLst>
        </pc:spChg>
        <pc:grpChg chg="mod">
          <ac:chgData name="Robert Stewart (WW READINESS)" userId="5e4857c7-3c95-4435-bc45-4a9504427269" providerId="ADAL" clId="{D4433442-9399-4577-951E-8F98A64BB585}" dt="2020-08-25T21:12:25.067" v="130" actId="1036"/>
          <ac:grpSpMkLst>
            <pc:docMk/>
            <pc:sldMk cId="2925395085" sldId="300"/>
            <ac:grpSpMk id="74" creationId="{324471E5-3E8A-4B46-8F20-DFFB661DDDCD}"/>
          </ac:grpSpMkLst>
        </pc:grpChg>
        <pc:cxnChg chg="add del mod">
          <ac:chgData name="Robert Stewart (WW READINESS)" userId="5e4857c7-3c95-4435-bc45-4a9504427269" providerId="ADAL" clId="{D4433442-9399-4577-951E-8F98A64BB585}" dt="2020-08-25T21:12:34.357" v="131" actId="478"/>
          <ac:cxnSpMkLst>
            <pc:docMk/>
            <pc:sldMk cId="2925395085" sldId="300"/>
            <ac:cxnSpMk id="3" creationId="{1B955AC7-062F-4165-84EC-04BBFB9CF2BF}"/>
          </ac:cxnSpMkLst>
        </pc:cxnChg>
      </pc:sldChg>
      <pc:sldChg chg="modSp mod">
        <pc:chgData name="Robert Stewart (WW READINESS)" userId="5e4857c7-3c95-4435-bc45-4a9504427269" providerId="ADAL" clId="{D4433442-9399-4577-951E-8F98A64BB585}" dt="2020-08-25T21:14:06.614" v="233" actId="1036"/>
        <pc:sldMkLst>
          <pc:docMk/>
          <pc:sldMk cId="1465787407" sldId="301"/>
        </pc:sldMkLst>
        <pc:spChg chg="mod">
          <ac:chgData name="Robert Stewart (WW READINESS)" userId="5e4857c7-3c95-4435-bc45-4a9504427269" providerId="ADAL" clId="{D4433442-9399-4577-951E-8F98A64BB585}" dt="2020-08-25T21:14:06.614" v="233" actId="1036"/>
          <ac:spMkLst>
            <pc:docMk/>
            <pc:sldMk cId="1465787407" sldId="301"/>
            <ac:spMk id="12" creationId="{7D499B12-E135-4D51-B2C6-1AA1C6D8AFE6}"/>
          </ac:spMkLst>
        </pc:spChg>
        <pc:picChg chg="mod">
          <ac:chgData name="Robert Stewart (WW READINESS)" userId="5e4857c7-3c95-4435-bc45-4a9504427269" providerId="ADAL" clId="{D4433442-9399-4577-951E-8F98A64BB585}" dt="2020-08-25T21:14:06.614" v="233" actId="1036"/>
          <ac:picMkLst>
            <pc:docMk/>
            <pc:sldMk cId="1465787407" sldId="301"/>
            <ac:picMk id="6" creationId="{57D604B5-314A-42DC-8473-178D0D294978}"/>
          </ac:picMkLst>
        </pc:picChg>
        <pc:picChg chg="mod">
          <ac:chgData name="Robert Stewart (WW READINESS)" userId="5e4857c7-3c95-4435-bc45-4a9504427269" providerId="ADAL" clId="{D4433442-9399-4577-951E-8F98A64BB585}" dt="2020-08-25T21:14:06.614" v="233" actId="1036"/>
          <ac:picMkLst>
            <pc:docMk/>
            <pc:sldMk cId="1465787407" sldId="301"/>
            <ac:picMk id="11" creationId="{E508C814-1FA1-41D2-8120-0784BFAB60C0}"/>
          </ac:picMkLst>
        </pc:picChg>
      </pc:sldChg>
      <pc:sldChg chg="addSp delSp modSp mod">
        <pc:chgData name="Robert Stewart (WW READINESS)" userId="5e4857c7-3c95-4435-bc45-4a9504427269" providerId="ADAL" clId="{D4433442-9399-4577-951E-8F98A64BB585}" dt="2020-08-25T21:13:55.618" v="204" actId="478"/>
        <pc:sldMkLst>
          <pc:docMk/>
          <pc:sldMk cId="3349479329" sldId="304"/>
        </pc:sldMkLst>
        <pc:spChg chg="mod">
          <ac:chgData name="Robert Stewart (WW READINESS)" userId="5e4857c7-3c95-4435-bc45-4a9504427269" providerId="ADAL" clId="{D4433442-9399-4577-951E-8F98A64BB585}" dt="2020-08-25T21:13:49.026" v="203" actId="1035"/>
          <ac:spMkLst>
            <pc:docMk/>
            <pc:sldMk cId="3349479329" sldId="304"/>
            <ac:spMk id="2" creationId="{7C09E576-F320-4CE8-97FA-ADDBD108391E}"/>
          </ac:spMkLst>
        </pc:spChg>
        <pc:spChg chg="mod">
          <ac:chgData name="Robert Stewart (WW READINESS)" userId="5e4857c7-3c95-4435-bc45-4a9504427269" providerId="ADAL" clId="{D4433442-9399-4577-951E-8F98A64BB585}" dt="2020-08-25T21:13:49.026" v="203" actId="1035"/>
          <ac:spMkLst>
            <pc:docMk/>
            <pc:sldMk cId="3349479329" sldId="304"/>
            <ac:spMk id="3" creationId="{326ABB9F-383D-40D6-A0F9-F2642D189D31}"/>
          </ac:spMkLst>
        </pc:spChg>
        <pc:picChg chg="mod">
          <ac:chgData name="Robert Stewart (WW READINESS)" userId="5e4857c7-3c95-4435-bc45-4a9504427269" providerId="ADAL" clId="{D4433442-9399-4577-951E-8F98A64BB585}" dt="2020-08-25T21:13:49.026" v="203" actId="1035"/>
          <ac:picMkLst>
            <pc:docMk/>
            <pc:sldMk cId="3349479329" sldId="304"/>
            <ac:picMk id="1026" creationId="{68AAA998-FDAD-4A33-B25E-1F1E1901564B}"/>
          </ac:picMkLst>
        </pc:picChg>
        <pc:cxnChg chg="add del mod">
          <ac:chgData name="Robert Stewart (WW READINESS)" userId="5e4857c7-3c95-4435-bc45-4a9504427269" providerId="ADAL" clId="{D4433442-9399-4577-951E-8F98A64BB585}" dt="2020-08-25T21:13:55.618" v="204" actId="478"/>
          <ac:cxnSpMkLst>
            <pc:docMk/>
            <pc:sldMk cId="3349479329" sldId="304"/>
            <ac:cxnSpMk id="4" creationId="{A2A2F676-1D9D-4AC9-8BEA-C21B56FABEA1}"/>
          </ac:cxnSpMkLst>
        </pc:cxnChg>
      </pc:sldChg>
      <pc:sldChg chg="addSp delSp modSp mod">
        <pc:chgData name="Robert Stewart (WW READINESS)" userId="5e4857c7-3c95-4435-bc45-4a9504427269" providerId="ADAL" clId="{D4433442-9399-4577-951E-8F98A64BB585}" dt="2020-08-25T21:12:39.855" v="133" actId="22"/>
        <pc:sldMkLst>
          <pc:docMk/>
          <pc:sldMk cId="2968619087" sldId="305"/>
        </pc:sldMkLst>
        <pc:cxnChg chg="add del mod">
          <ac:chgData name="Robert Stewart (WW READINESS)" userId="5e4857c7-3c95-4435-bc45-4a9504427269" providerId="ADAL" clId="{D4433442-9399-4577-951E-8F98A64BB585}" dt="2020-08-25T21:12:39.855" v="133" actId="22"/>
          <ac:cxnSpMkLst>
            <pc:docMk/>
            <pc:sldMk cId="2968619087" sldId="305"/>
            <ac:cxnSpMk id="5" creationId="{A5D76D9F-E8FD-4CA6-8107-36C60DBE6CB1}"/>
          </ac:cxnSpMkLst>
        </pc:cxnChg>
      </pc:sldChg>
      <pc:sldChg chg="addSp delSp modSp mod">
        <pc:chgData name="Robert Stewart (WW READINESS)" userId="5e4857c7-3c95-4435-bc45-4a9504427269" providerId="ADAL" clId="{D4433442-9399-4577-951E-8F98A64BB585}" dt="2020-08-25T21:12:43.441" v="135" actId="22"/>
        <pc:sldMkLst>
          <pc:docMk/>
          <pc:sldMk cId="1427441620" sldId="306"/>
        </pc:sldMkLst>
        <pc:cxnChg chg="add del mod">
          <ac:chgData name="Robert Stewart (WW READINESS)" userId="5e4857c7-3c95-4435-bc45-4a9504427269" providerId="ADAL" clId="{D4433442-9399-4577-951E-8F98A64BB585}" dt="2020-08-25T21:12:43.441" v="135" actId="22"/>
          <ac:cxnSpMkLst>
            <pc:docMk/>
            <pc:sldMk cId="1427441620" sldId="306"/>
            <ac:cxnSpMk id="3" creationId="{D6027446-E634-4D45-B9BE-80D0140533A5}"/>
          </ac:cxnSpMkLst>
        </pc:cxnChg>
      </pc:sldChg>
      <pc:sldChg chg="addSp delSp modSp mod">
        <pc:chgData name="Robert Stewart (WW READINESS)" userId="5e4857c7-3c95-4435-bc45-4a9504427269" providerId="ADAL" clId="{D4433442-9399-4577-951E-8F98A64BB585}" dt="2020-08-25T21:13:28.980" v="192" actId="478"/>
        <pc:sldMkLst>
          <pc:docMk/>
          <pc:sldMk cId="3627317258" sldId="307"/>
        </pc:sldMkLst>
        <pc:spChg chg="mod">
          <ac:chgData name="Robert Stewart (WW READINESS)" userId="5e4857c7-3c95-4435-bc45-4a9504427269" providerId="ADAL" clId="{D4433442-9399-4577-951E-8F98A64BB585}" dt="2020-08-25T21:13:24.285" v="191" actId="1036"/>
          <ac:spMkLst>
            <pc:docMk/>
            <pc:sldMk cId="3627317258" sldId="307"/>
            <ac:spMk id="5" creationId="{73383DDD-C51A-44C9-85B2-777B81897618}"/>
          </ac:spMkLst>
        </pc:spChg>
        <pc:spChg chg="mod">
          <ac:chgData name="Robert Stewart (WW READINESS)" userId="5e4857c7-3c95-4435-bc45-4a9504427269" providerId="ADAL" clId="{D4433442-9399-4577-951E-8F98A64BB585}" dt="2020-08-25T21:13:24.285" v="191" actId="1036"/>
          <ac:spMkLst>
            <pc:docMk/>
            <pc:sldMk cId="3627317258" sldId="307"/>
            <ac:spMk id="10" creationId="{E6AA95A4-F6B2-4057-B42C-3ABE13E45E59}"/>
          </ac:spMkLst>
        </pc:spChg>
        <pc:spChg chg="mod">
          <ac:chgData name="Robert Stewart (WW READINESS)" userId="5e4857c7-3c95-4435-bc45-4a9504427269" providerId="ADAL" clId="{D4433442-9399-4577-951E-8F98A64BB585}" dt="2020-08-25T21:13:24.285" v="191" actId="1036"/>
          <ac:spMkLst>
            <pc:docMk/>
            <pc:sldMk cId="3627317258" sldId="307"/>
            <ac:spMk id="17" creationId="{00000000-0000-0000-0000-000000000000}"/>
          </ac:spMkLst>
        </pc:spChg>
        <pc:picChg chg="mod">
          <ac:chgData name="Robert Stewart (WW READINESS)" userId="5e4857c7-3c95-4435-bc45-4a9504427269" providerId="ADAL" clId="{D4433442-9399-4577-951E-8F98A64BB585}" dt="2020-08-25T21:13:24.285" v="191" actId="1036"/>
          <ac:picMkLst>
            <pc:docMk/>
            <pc:sldMk cId="3627317258" sldId="307"/>
            <ac:picMk id="15" creationId="{7ADEE659-983F-482C-A86F-47D5B658221B}"/>
          </ac:picMkLst>
        </pc:picChg>
        <pc:cxnChg chg="add del mod">
          <ac:chgData name="Robert Stewart (WW READINESS)" userId="5e4857c7-3c95-4435-bc45-4a9504427269" providerId="ADAL" clId="{D4433442-9399-4577-951E-8F98A64BB585}" dt="2020-08-25T21:13:28.980" v="192" actId="478"/>
          <ac:cxnSpMkLst>
            <pc:docMk/>
            <pc:sldMk cId="3627317258" sldId="307"/>
            <ac:cxnSpMk id="2" creationId="{F7A7F55C-7AE6-474D-A933-DA8B2E0F1B90}"/>
          </ac:cxnSpMkLst>
        </pc:cxnChg>
      </pc:sldChg>
      <pc:sldChg chg="addSp delSp modSp mod">
        <pc:chgData name="Robert Stewart (WW READINESS)" userId="5e4857c7-3c95-4435-bc45-4a9504427269" providerId="ADAL" clId="{D4433442-9399-4577-951E-8F98A64BB585}" dt="2020-08-25T21:13:09.268" v="169" actId="478"/>
        <pc:sldMkLst>
          <pc:docMk/>
          <pc:sldMk cId="522340289" sldId="309"/>
        </pc:sldMkLst>
        <pc:spChg chg="mod">
          <ac:chgData name="Robert Stewart (WW READINESS)" userId="5e4857c7-3c95-4435-bc45-4a9504427269" providerId="ADAL" clId="{D4433442-9399-4577-951E-8F98A64BB585}" dt="2020-08-25T21:13:04.216" v="168" actId="1036"/>
          <ac:spMkLst>
            <pc:docMk/>
            <pc:sldMk cId="522340289" sldId="309"/>
            <ac:spMk id="17" creationId="{00000000-0000-0000-0000-000000000000}"/>
          </ac:spMkLst>
        </pc:spChg>
        <pc:picChg chg="mod">
          <ac:chgData name="Robert Stewart (WW READINESS)" userId="5e4857c7-3c95-4435-bc45-4a9504427269" providerId="ADAL" clId="{D4433442-9399-4577-951E-8F98A64BB585}" dt="2020-08-25T21:13:04.216" v="168" actId="1036"/>
          <ac:picMkLst>
            <pc:docMk/>
            <pc:sldMk cId="522340289" sldId="309"/>
            <ac:picMk id="1026" creationId="{C1FD750E-1B8D-4AA2-B122-AD194BB38242}"/>
          </ac:picMkLst>
        </pc:picChg>
        <pc:cxnChg chg="add del mod">
          <ac:chgData name="Robert Stewart (WW READINESS)" userId="5e4857c7-3c95-4435-bc45-4a9504427269" providerId="ADAL" clId="{D4433442-9399-4577-951E-8F98A64BB585}" dt="2020-08-25T21:13:09.268" v="169" actId="478"/>
          <ac:cxnSpMkLst>
            <pc:docMk/>
            <pc:sldMk cId="522340289" sldId="309"/>
            <ac:cxnSpMk id="2" creationId="{5216E633-561A-4AD3-8859-51DE41450691}"/>
          </ac:cxnSpMkLst>
        </pc:cxnChg>
      </pc:sldChg>
    </pc:docChg>
  </pc:docChgLst>
  <pc:docChgLst>
    <pc:chgData name="Loraine Lawrence" userId="S::lola@microsoft.com::c109b8d4-b149-45d2-a7f3-2c9c01468533" providerId="AD" clId="Web-{BC6CBAAD-C240-3830-258C-05BA3E2BD0FB}"/>
    <pc:docChg chg="mod">
      <pc:chgData name="Loraine Lawrence" userId="S::lola@microsoft.com::c109b8d4-b149-45d2-a7f3-2c9c01468533" providerId="AD" clId="Web-{BC6CBAAD-C240-3830-258C-05BA3E2BD0FB}" dt="2020-08-20T19:32:18.748" v="4"/>
      <pc:docMkLst>
        <pc:docMk/>
      </pc:docMkLst>
      <pc:sldChg chg="addCm">
        <pc:chgData name="Loraine Lawrence" userId="S::lola@microsoft.com::c109b8d4-b149-45d2-a7f3-2c9c01468533" providerId="AD" clId="Web-{BC6CBAAD-C240-3830-258C-05BA3E2BD0FB}" dt="2020-08-20T19:28:59.601" v="2"/>
        <pc:sldMkLst>
          <pc:docMk/>
          <pc:sldMk cId="758652105" sldId="262"/>
        </pc:sldMkLst>
      </pc:sldChg>
      <pc:sldChg chg="addCm">
        <pc:chgData name="Loraine Lawrence" userId="S::lola@microsoft.com::c109b8d4-b149-45d2-a7f3-2c9c01468533" providerId="AD" clId="Web-{BC6CBAAD-C240-3830-258C-05BA3E2BD0FB}" dt="2020-08-20T19:26:32.518" v="1"/>
        <pc:sldMkLst>
          <pc:docMk/>
          <pc:sldMk cId="1208736395" sldId="283"/>
        </pc:sldMkLst>
      </pc:sldChg>
      <pc:sldChg chg="addCm">
        <pc:chgData name="Loraine Lawrence" userId="S::lola@microsoft.com::c109b8d4-b149-45d2-a7f3-2c9c01468533" providerId="AD" clId="Web-{BC6CBAAD-C240-3830-258C-05BA3E2BD0FB}" dt="2020-08-20T19:32:18.748" v="4"/>
        <pc:sldMkLst>
          <pc:docMk/>
          <pc:sldMk cId="3669250034" sldId="286"/>
        </pc:sldMkLst>
      </pc:sldChg>
      <pc:sldChg chg="addCm">
        <pc:chgData name="Loraine Lawrence" userId="S::lola@microsoft.com::c109b8d4-b149-45d2-a7f3-2c9c01468533" providerId="AD" clId="Web-{BC6CBAAD-C240-3830-258C-05BA3E2BD0FB}" dt="2020-08-20T19:31:12.277" v="3"/>
        <pc:sldMkLst>
          <pc:docMk/>
          <pc:sldMk cId="3388904642" sldId="288"/>
        </pc:sldMkLst>
      </pc:sldChg>
    </pc:docChg>
  </pc:docChgLst>
  <pc:docChgLst>
    <pc:chgData name="Randall Knapp" userId="74ea0623-5566-46b8-aaec-92be6d3224e1" providerId="ADAL" clId="{A4B28F89-6ACB-4DFE-B782-504B9EFB48D4}"/>
    <pc:docChg chg="undo custSel modSld">
      <pc:chgData name="Randall Knapp" userId="74ea0623-5566-46b8-aaec-92be6d3224e1" providerId="ADAL" clId="{A4B28F89-6ACB-4DFE-B782-504B9EFB48D4}" dt="2021-05-07T22:38:29.043" v="476"/>
      <pc:docMkLst>
        <pc:docMk/>
      </pc:docMkLst>
      <pc:sldChg chg="modNotes modNotesTx">
        <pc:chgData name="Randall Knapp" userId="74ea0623-5566-46b8-aaec-92be6d3224e1" providerId="ADAL" clId="{A4B28F89-6ACB-4DFE-B782-504B9EFB48D4}" dt="2021-05-07T22:38:29.043" v="476"/>
        <pc:sldMkLst>
          <pc:docMk/>
          <pc:sldMk cId="743860205" sldId="257"/>
        </pc:sldMkLst>
      </pc:sldChg>
      <pc:sldChg chg="modNotes modNotesTx">
        <pc:chgData name="Randall Knapp" userId="74ea0623-5566-46b8-aaec-92be6d3224e1" providerId="ADAL" clId="{A4B28F89-6ACB-4DFE-B782-504B9EFB48D4}" dt="2021-05-07T22:38:29.043" v="476"/>
        <pc:sldMkLst>
          <pc:docMk/>
          <pc:sldMk cId="2582992634" sldId="267"/>
        </pc:sldMkLst>
      </pc:sldChg>
      <pc:sldChg chg="modNotesTx">
        <pc:chgData name="Randall Knapp" userId="74ea0623-5566-46b8-aaec-92be6d3224e1" providerId="ADAL" clId="{A4B28F89-6ACB-4DFE-B782-504B9EFB48D4}" dt="2021-05-07T20:48:06.639" v="7" actId="20577"/>
        <pc:sldMkLst>
          <pc:docMk/>
          <pc:sldMk cId="3635852913" sldId="274"/>
        </pc:sldMkLst>
      </pc:sldChg>
      <pc:sldChg chg="modNotes modNotesTx">
        <pc:chgData name="Randall Knapp" userId="74ea0623-5566-46b8-aaec-92be6d3224e1" providerId="ADAL" clId="{A4B28F89-6ACB-4DFE-B782-504B9EFB48D4}" dt="2021-05-07T22:38:29.043" v="476"/>
        <pc:sldMkLst>
          <pc:docMk/>
          <pc:sldMk cId="84060515" sldId="275"/>
        </pc:sldMkLst>
      </pc:sldChg>
      <pc:sldChg chg="modNotes modNotesTx">
        <pc:chgData name="Randall Knapp" userId="74ea0623-5566-46b8-aaec-92be6d3224e1" providerId="ADAL" clId="{A4B28F89-6ACB-4DFE-B782-504B9EFB48D4}" dt="2021-05-07T22:38:29.043" v="476"/>
        <pc:sldMkLst>
          <pc:docMk/>
          <pc:sldMk cId="1208736395" sldId="283"/>
        </pc:sldMkLst>
      </pc:sldChg>
      <pc:sldChg chg="modNotes modNotesTx">
        <pc:chgData name="Randall Knapp" userId="74ea0623-5566-46b8-aaec-92be6d3224e1" providerId="ADAL" clId="{A4B28F89-6ACB-4DFE-B782-504B9EFB48D4}" dt="2021-05-07T22:38:29.043" v="476"/>
        <pc:sldMkLst>
          <pc:docMk/>
          <pc:sldMk cId="474028571" sldId="284"/>
        </pc:sldMkLst>
      </pc:sldChg>
      <pc:sldChg chg="modNotes modNotesTx">
        <pc:chgData name="Randall Knapp" userId="74ea0623-5566-46b8-aaec-92be6d3224e1" providerId="ADAL" clId="{A4B28F89-6ACB-4DFE-B782-504B9EFB48D4}" dt="2021-05-07T22:38:29.043" v="476"/>
        <pc:sldMkLst>
          <pc:docMk/>
          <pc:sldMk cId="3669250034" sldId="286"/>
        </pc:sldMkLst>
      </pc:sldChg>
      <pc:sldChg chg="modNotes modNotesTx">
        <pc:chgData name="Randall Knapp" userId="74ea0623-5566-46b8-aaec-92be6d3224e1" providerId="ADAL" clId="{A4B28F89-6ACB-4DFE-B782-504B9EFB48D4}" dt="2021-05-07T22:38:29.043" v="476"/>
        <pc:sldMkLst>
          <pc:docMk/>
          <pc:sldMk cId="2424144487" sldId="295"/>
        </pc:sldMkLst>
      </pc:sldChg>
      <pc:sldChg chg="modNotes modNotesTx">
        <pc:chgData name="Randall Knapp" userId="74ea0623-5566-46b8-aaec-92be6d3224e1" providerId="ADAL" clId="{A4B28F89-6ACB-4DFE-B782-504B9EFB48D4}" dt="2021-05-07T22:38:29.043" v="476"/>
        <pc:sldMkLst>
          <pc:docMk/>
          <pc:sldMk cId="3847535485" sldId="296"/>
        </pc:sldMkLst>
      </pc:sldChg>
      <pc:sldChg chg="modNotes modNotesTx">
        <pc:chgData name="Randall Knapp" userId="74ea0623-5566-46b8-aaec-92be6d3224e1" providerId="ADAL" clId="{A4B28F89-6ACB-4DFE-B782-504B9EFB48D4}" dt="2021-05-07T22:38:29.043" v="476"/>
        <pc:sldMkLst>
          <pc:docMk/>
          <pc:sldMk cId="2642138507" sldId="297"/>
        </pc:sldMkLst>
      </pc:sldChg>
      <pc:sldChg chg="modNotes modNotesTx">
        <pc:chgData name="Randall Knapp" userId="74ea0623-5566-46b8-aaec-92be6d3224e1" providerId="ADAL" clId="{A4B28F89-6ACB-4DFE-B782-504B9EFB48D4}" dt="2021-05-07T22:38:29.043" v="476"/>
        <pc:sldMkLst>
          <pc:docMk/>
          <pc:sldMk cId="3691073824" sldId="298"/>
        </pc:sldMkLst>
      </pc:sldChg>
      <pc:sldChg chg="modNotes modNotesTx">
        <pc:chgData name="Randall Knapp" userId="74ea0623-5566-46b8-aaec-92be6d3224e1" providerId="ADAL" clId="{A4B28F89-6ACB-4DFE-B782-504B9EFB48D4}" dt="2021-05-07T22:38:29.043" v="476"/>
        <pc:sldMkLst>
          <pc:docMk/>
          <pc:sldMk cId="1587513377" sldId="299"/>
        </pc:sldMkLst>
      </pc:sldChg>
      <pc:sldChg chg="modNotes modNotesTx">
        <pc:chgData name="Randall Knapp" userId="74ea0623-5566-46b8-aaec-92be6d3224e1" providerId="ADAL" clId="{A4B28F89-6ACB-4DFE-B782-504B9EFB48D4}" dt="2021-05-07T22:38:29.043" v="476"/>
        <pc:sldMkLst>
          <pc:docMk/>
          <pc:sldMk cId="2925395085" sldId="300"/>
        </pc:sldMkLst>
      </pc:sldChg>
      <pc:sldChg chg="modNotesTx">
        <pc:chgData name="Randall Knapp" userId="74ea0623-5566-46b8-aaec-92be6d3224e1" providerId="ADAL" clId="{A4B28F89-6ACB-4DFE-B782-504B9EFB48D4}" dt="2021-05-07T21:58:36.908" v="475" actId="6549"/>
        <pc:sldMkLst>
          <pc:docMk/>
          <pc:sldMk cId="1465787407" sldId="301"/>
        </pc:sldMkLst>
      </pc:sldChg>
      <pc:sldChg chg="modNotesTx">
        <pc:chgData name="Randall Knapp" userId="74ea0623-5566-46b8-aaec-92be6d3224e1" providerId="ADAL" clId="{A4B28F89-6ACB-4DFE-B782-504B9EFB48D4}" dt="2021-05-07T21:10:23.910" v="474" actId="6549"/>
        <pc:sldMkLst>
          <pc:docMk/>
          <pc:sldMk cId="3044634792" sldId="302"/>
        </pc:sldMkLst>
      </pc:sldChg>
      <pc:sldChg chg="modNotes modNotesTx">
        <pc:chgData name="Randall Knapp" userId="74ea0623-5566-46b8-aaec-92be6d3224e1" providerId="ADAL" clId="{A4B28F89-6ACB-4DFE-B782-504B9EFB48D4}" dt="2021-05-07T22:38:29.043" v="476"/>
        <pc:sldMkLst>
          <pc:docMk/>
          <pc:sldMk cId="3349479329" sldId="304"/>
        </pc:sldMkLst>
      </pc:sldChg>
      <pc:sldChg chg="modNotes modNotesTx">
        <pc:chgData name="Randall Knapp" userId="74ea0623-5566-46b8-aaec-92be6d3224e1" providerId="ADAL" clId="{A4B28F89-6ACB-4DFE-B782-504B9EFB48D4}" dt="2021-05-07T22:38:29.043" v="476"/>
        <pc:sldMkLst>
          <pc:docMk/>
          <pc:sldMk cId="2968619087" sldId="305"/>
        </pc:sldMkLst>
      </pc:sldChg>
      <pc:sldChg chg="modNotes modNotesTx">
        <pc:chgData name="Randall Knapp" userId="74ea0623-5566-46b8-aaec-92be6d3224e1" providerId="ADAL" clId="{A4B28F89-6ACB-4DFE-B782-504B9EFB48D4}" dt="2021-05-07T22:38:29.043" v="476"/>
        <pc:sldMkLst>
          <pc:docMk/>
          <pc:sldMk cId="1427441620" sldId="306"/>
        </pc:sldMkLst>
      </pc:sldChg>
      <pc:sldChg chg="modNotes modNotesTx">
        <pc:chgData name="Randall Knapp" userId="74ea0623-5566-46b8-aaec-92be6d3224e1" providerId="ADAL" clId="{A4B28F89-6ACB-4DFE-B782-504B9EFB48D4}" dt="2021-05-07T22:38:29.043" v="476"/>
        <pc:sldMkLst>
          <pc:docMk/>
          <pc:sldMk cId="3627317258" sldId="307"/>
        </pc:sldMkLst>
      </pc:sldChg>
      <pc:sldChg chg="modNotes modNotesTx">
        <pc:chgData name="Randall Knapp" userId="74ea0623-5566-46b8-aaec-92be6d3224e1" providerId="ADAL" clId="{A4B28F89-6ACB-4DFE-B782-504B9EFB48D4}" dt="2021-05-07T22:38:29.043" v="476"/>
        <pc:sldMkLst>
          <pc:docMk/>
          <pc:sldMk cId="522340289" sldId="309"/>
        </pc:sldMkLst>
      </pc:sldChg>
    </pc:docChg>
  </pc:docChgLst>
  <pc:docChgLst>
    <pc:chgData name="Loraine Lawrence" userId="S::lola@microsoft.com::c109b8d4-b149-45d2-a7f3-2c9c01468533" providerId="AD" clId="Web-{9F308AE1-A61E-6613-EAE3-96A0916BCFAD}"/>
    <pc:docChg chg="modSld">
      <pc:chgData name="Loraine Lawrence" userId="S::lola@microsoft.com::c109b8d4-b149-45d2-a7f3-2c9c01468533" providerId="AD" clId="Web-{9F308AE1-A61E-6613-EAE3-96A0916BCFAD}" dt="2020-08-25T03:47:01.792" v="1" actId="14100"/>
      <pc:docMkLst>
        <pc:docMk/>
      </pc:docMkLst>
      <pc:sldChg chg="modSp">
        <pc:chgData name="Loraine Lawrence" userId="S::lola@microsoft.com::c109b8d4-b149-45d2-a7f3-2c9c01468533" providerId="AD" clId="Web-{9F308AE1-A61E-6613-EAE3-96A0916BCFAD}" dt="2020-08-25T03:47:01.792" v="1" actId="14100"/>
        <pc:sldMkLst>
          <pc:docMk/>
          <pc:sldMk cId="2642138507" sldId="297"/>
        </pc:sldMkLst>
        <pc:spChg chg="mod">
          <ac:chgData name="Loraine Lawrence" userId="S::lola@microsoft.com::c109b8d4-b149-45d2-a7f3-2c9c01468533" providerId="AD" clId="Web-{9F308AE1-A61E-6613-EAE3-96A0916BCFAD}" dt="2020-08-25T03:47:01.792" v="1" actId="14100"/>
          <ac:spMkLst>
            <pc:docMk/>
            <pc:sldMk cId="2642138507" sldId="297"/>
            <ac:spMk id="16" creationId="{6595CE81-C8C9-4E21-8597-37E38ADE3A8A}"/>
          </ac:spMkLst>
        </pc:spChg>
      </pc:sldChg>
    </pc:docChg>
  </pc:docChgLst>
  <pc:docChgLst>
    <pc:chgData name="Chelsea Lee" userId="46fc34eb-22bd-40a0-b470-e1f05eedf781" providerId="ADAL" clId="{EE0DE65C-586E-4D97-9C89-DB9E24FF5815}"/>
    <pc:docChg chg="undo redo custSel mod addSld delSld modSld modMainMaster">
      <pc:chgData name="Chelsea Lee" userId="46fc34eb-22bd-40a0-b470-e1f05eedf781" providerId="ADAL" clId="{EE0DE65C-586E-4D97-9C89-DB9E24FF5815}" dt="2020-08-23T19:47:56.445" v="3421" actId="22"/>
      <pc:docMkLst>
        <pc:docMk/>
      </pc:docMkLst>
      <pc:sldChg chg="addSp delSp modSp mod addCm delCm modCm">
        <pc:chgData name="Chelsea Lee" userId="46fc34eb-22bd-40a0-b470-e1f05eedf781" providerId="ADAL" clId="{EE0DE65C-586E-4D97-9C89-DB9E24FF5815}" dt="2020-08-22T17:48:20.114" v="154" actId="478"/>
        <pc:sldMkLst>
          <pc:docMk/>
          <pc:sldMk cId="1012441991" sldId="258"/>
        </pc:sldMkLst>
        <pc:picChg chg="add del mod">
          <ac:chgData name="Chelsea Lee" userId="46fc34eb-22bd-40a0-b470-e1f05eedf781" providerId="ADAL" clId="{EE0DE65C-586E-4D97-9C89-DB9E24FF5815}" dt="2020-08-22T17:48:18.365" v="152" actId="478"/>
          <ac:picMkLst>
            <pc:docMk/>
            <pc:sldMk cId="1012441991" sldId="258"/>
            <ac:picMk id="4" creationId="{0DA652E3-2991-42C2-9B3B-2DB19F8753BD}"/>
          </ac:picMkLst>
        </pc:picChg>
        <pc:picChg chg="add del mod">
          <ac:chgData name="Chelsea Lee" userId="46fc34eb-22bd-40a0-b470-e1f05eedf781" providerId="ADAL" clId="{EE0DE65C-586E-4D97-9C89-DB9E24FF5815}" dt="2020-08-22T17:48:19.073" v="153" actId="478"/>
          <ac:picMkLst>
            <pc:docMk/>
            <pc:sldMk cId="1012441991" sldId="258"/>
            <ac:picMk id="9" creationId="{55CC4DFA-062D-4E4D-8491-E53E6A49377F}"/>
          </ac:picMkLst>
        </pc:picChg>
        <pc:picChg chg="add del mod">
          <ac:chgData name="Chelsea Lee" userId="46fc34eb-22bd-40a0-b470-e1f05eedf781" providerId="ADAL" clId="{EE0DE65C-586E-4D97-9C89-DB9E24FF5815}" dt="2020-08-22T17:48:20.114" v="154" actId="478"/>
          <ac:picMkLst>
            <pc:docMk/>
            <pc:sldMk cId="1012441991" sldId="258"/>
            <ac:picMk id="11" creationId="{4C7C8AF1-D132-40F7-A2EC-D754378132CB}"/>
          </ac:picMkLst>
        </pc:picChg>
      </pc:sldChg>
      <pc:sldChg chg="addCm">
        <pc:chgData name="Chelsea Lee" userId="46fc34eb-22bd-40a0-b470-e1f05eedf781" providerId="ADAL" clId="{EE0DE65C-586E-4D97-9C89-DB9E24FF5815}" dt="2020-08-22T17:55:48.974" v="231"/>
        <pc:sldMkLst>
          <pc:docMk/>
          <pc:sldMk cId="1701787216" sldId="260"/>
        </pc:sldMkLst>
      </pc:sldChg>
      <pc:sldChg chg="addCm">
        <pc:chgData name="Chelsea Lee" userId="46fc34eb-22bd-40a0-b470-e1f05eedf781" providerId="ADAL" clId="{EE0DE65C-586E-4D97-9C89-DB9E24FF5815}" dt="2020-08-22T18:16:41.210" v="598"/>
        <pc:sldMkLst>
          <pc:docMk/>
          <pc:sldMk cId="101971310" sldId="261"/>
        </pc:sldMkLst>
      </pc:sldChg>
      <pc:sldChg chg="mod modShow">
        <pc:chgData name="Chelsea Lee" userId="46fc34eb-22bd-40a0-b470-e1f05eedf781" providerId="ADAL" clId="{EE0DE65C-586E-4D97-9C89-DB9E24FF5815}" dt="2020-08-22T18:26:18.473" v="721" actId="729"/>
        <pc:sldMkLst>
          <pc:docMk/>
          <pc:sldMk cId="452373429" sldId="265"/>
        </pc:sldMkLst>
      </pc:sldChg>
      <pc:sldChg chg="mod modShow">
        <pc:chgData name="Chelsea Lee" userId="46fc34eb-22bd-40a0-b470-e1f05eedf781" providerId="ADAL" clId="{EE0DE65C-586E-4D97-9C89-DB9E24FF5815}" dt="2020-08-22T18:26:20.665" v="722" actId="729"/>
        <pc:sldMkLst>
          <pc:docMk/>
          <pc:sldMk cId="827366620" sldId="266"/>
        </pc:sldMkLst>
      </pc:sldChg>
      <pc:sldChg chg="modCm">
        <pc:chgData name="Chelsea Lee" userId="46fc34eb-22bd-40a0-b470-e1f05eedf781" providerId="ADAL" clId="{EE0DE65C-586E-4D97-9C89-DB9E24FF5815}" dt="2020-08-22T18:42:43.379" v="989"/>
        <pc:sldMkLst>
          <pc:docMk/>
          <pc:sldMk cId="901478808" sldId="268"/>
        </pc:sldMkLst>
      </pc:sldChg>
      <pc:sldChg chg="addSp delSp modSp mod modClrScheme addCm chgLayout">
        <pc:chgData name="Chelsea Lee" userId="46fc34eb-22bd-40a0-b470-e1f05eedf781" providerId="ADAL" clId="{EE0DE65C-586E-4D97-9C89-DB9E24FF5815}" dt="2020-08-22T19:31:19.121" v="2174"/>
        <pc:sldMkLst>
          <pc:docMk/>
          <pc:sldMk cId="338752777" sldId="269"/>
        </pc:sldMkLst>
        <pc:spChg chg="mod ord">
          <ac:chgData name="Chelsea Lee" userId="46fc34eb-22bd-40a0-b470-e1f05eedf781" providerId="ADAL" clId="{EE0DE65C-586E-4D97-9C89-DB9E24FF5815}" dt="2020-08-22T19:28:04.754" v="2137" actId="20577"/>
          <ac:spMkLst>
            <pc:docMk/>
            <pc:sldMk cId="338752777" sldId="269"/>
            <ac:spMk id="3" creationId="{61305E9E-589A-43A1-9A16-D0BA79D9C4B6}"/>
          </ac:spMkLst>
        </pc:spChg>
        <pc:spChg chg="mod ord">
          <ac:chgData name="Chelsea Lee" userId="46fc34eb-22bd-40a0-b470-e1f05eedf781" providerId="ADAL" clId="{EE0DE65C-586E-4D97-9C89-DB9E24FF5815}" dt="2020-08-22T19:26:58.759" v="2079" actId="700"/>
          <ac:spMkLst>
            <pc:docMk/>
            <pc:sldMk cId="338752777" sldId="269"/>
            <ac:spMk id="17" creationId="{00000000-0000-0000-0000-000000000000}"/>
          </ac:spMkLst>
        </pc:spChg>
        <pc:picChg chg="add mod">
          <ac:chgData name="Chelsea Lee" userId="46fc34eb-22bd-40a0-b470-e1f05eedf781" providerId="ADAL" clId="{EE0DE65C-586E-4D97-9C89-DB9E24FF5815}" dt="2020-08-22T19:27:04.839" v="2080" actId="1076"/>
          <ac:picMkLst>
            <pc:docMk/>
            <pc:sldMk cId="338752777" sldId="269"/>
            <ac:picMk id="4" creationId="{20DDA732-3832-48FC-BD76-D6B112163199}"/>
          </ac:picMkLst>
        </pc:picChg>
        <pc:picChg chg="del">
          <ac:chgData name="Chelsea Lee" userId="46fc34eb-22bd-40a0-b470-e1f05eedf781" providerId="ADAL" clId="{EE0DE65C-586E-4D97-9C89-DB9E24FF5815}" dt="2020-08-22T19:26:35.850" v="2073" actId="478"/>
          <ac:picMkLst>
            <pc:docMk/>
            <pc:sldMk cId="338752777" sldId="269"/>
            <ac:picMk id="5" creationId="{5F0DA6F5-E91D-4E5B-B535-89370F4AC4E7}"/>
          </ac:picMkLst>
        </pc:picChg>
        <pc:picChg chg="mod">
          <ac:chgData name="Chelsea Lee" userId="46fc34eb-22bd-40a0-b470-e1f05eedf781" providerId="ADAL" clId="{EE0DE65C-586E-4D97-9C89-DB9E24FF5815}" dt="2020-08-22T19:28:07.118" v="2142" actId="1076"/>
          <ac:picMkLst>
            <pc:docMk/>
            <pc:sldMk cId="338752777" sldId="269"/>
            <ac:picMk id="6" creationId="{67DA6FDB-76D1-416D-A07A-32FF47ADCAF3}"/>
          </ac:picMkLst>
        </pc:picChg>
      </pc:sldChg>
      <pc:sldChg chg="modSp del mod">
        <pc:chgData name="Chelsea Lee" userId="46fc34eb-22bd-40a0-b470-e1f05eedf781" providerId="ADAL" clId="{EE0DE65C-586E-4D97-9C89-DB9E24FF5815}" dt="2020-08-22T19:16:45.778" v="1634" actId="47"/>
        <pc:sldMkLst>
          <pc:docMk/>
          <pc:sldMk cId="652313271" sldId="272"/>
        </pc:sldMkLst>
        <pc:spChg chg="mod">
          <ac:chgData name="Chelsea Lee" userId="46fc34eb-22bd-40a0-b470-e1f05eedf781" providerId="ADAL" clId="{EE0DE65C-586E-4D97-9C89-DB9E24FF5815}" dt="2020-08-22T19:16:25.591" v="1628" actId="21"/>
          <ac:spMkLst>
            <pc:docMk/>
            <pc:sldMk cId="652313271" sldId="272"/>
            <ac:spMk id="5" creationId="{65B5B959-837C-4240-B849-2AB29AE0915D}"/>
          </ac:spMkLst>
        </pc:spChg>
      </pc:sldChg>
      <pc:sldChg chg="addSp delSp modSp mod modCm">
        <pc:chgData name="Chelsea Lee" userId="46fc34eb-22bd-40a0-b470-e1f05eedf781" providerId="ADAL" clId="{EE0DE65C-586E-4D97-9C89-DB9E24FF5815}" dt="2020-08-22T19:35:57.379" v="2464"/>
        <pc:sldMkLst>
          <pc:docMk/>
          <pc:sldMk cId="4246215234" sldId="280"/>
        </pc:sldMkLst>
        <pc:picChg chg="add del mod">
          <ac:chgData name="Chelsea Lee" userId="46fc34eb-22bd-40a0-b470-e1f05eedf781" providerId="ADAL" clId="{EE0DE65C-586E-4D97-9C89-DB9E24FF5815}" dt="2020-08-22T19:35:10.997" v="2455" actId="21"/>
          <ac:picMkLst>
            <pc:docMk/>
            <pc:sldMk cId="4246215234" sldId="280"/>
            <ac:picMk id="6" creationId="{654118D7-B74B-46C1-A767-49AFB3E3CB25}"/>
          </ac:picMkLst>
        </pc:picChg>
      </pc:sldChg>
      <pc:sldChg chg="addCm">
        <pc:chgData name="Chelsea Lee" userId="46fc34eb-22bd-40a0-b470-e1f05eedf781" providerId="ADAL" clId="{EE0DE65C-586E-4D97-9C89-DB9E24FF5815}" dt="2020-08-22T19:44:55.185" v="2953"/>
        <pc:sldMkLst>
          <pc:docMk/>
          <pc:sldMk cId="3174001134" sldId="281"/>
        </pc:sldMkLst>
      </pc:sldChg>
      <pc:sldChg chg="mod modShow">
        <pc:chgData name="Chelsea Lee" userId="46fc34eb-22bd-40a0-b470-e1f05eedf781" providerId="ADAL" clId="{EE0DE65C-586E-4D97-9C89-DB9E24FF5815}" dt="2020-08-22T19:28:28.744" v="2144" actId="729"/>
        <pc:sldMkLst>
          <pc:docMk/>
          <pc:sldMk cId="2551757300" sldId="282"/>
        </pc:sldMkLst>
      </pc:sldChg>
      <pc:sldChg chg="modSp mod addCm">
        <pc:chgData name="Chelsea Lee" userId="46fc34eb-22bd-40a0-b470-e1f05eedf781" providerId="ADAL" clId="{EE0DE65C-586E-4D97-9C89-DB9E24FF5815}" dt="2020-08-22T17:45:36.218" v="85" actId="20577"/>
        <pc:sldMkLst>
          <pc:docMk/>
          <pc:sldMk cId="1208736395" sldId="283"/>
        </pc:sldMkLst>
        <pc:spChg chg="mod">
          <ac:chgData name="Chelsea Lee" userId="46fc34eb-22bd-40a0-b470-e1f05eedf781" providerId="ADAL" clId="{EE0DE65C-586E-4D97-9C89-DB9E24FF5815}" dt="2020-08-22T17:44:25.014" v="72" actId="20577"/>
          <ac:spMkLst>
            <pc:docMk/>
            <pc:sldMk cId="1208736395" sldId="283"/>
            <ac:spMk id="2" creationId="{FF21F12B-E6C6-4CF1-8312-1D8343AFFE69}"/>
          </ac:spMkLst>
        </pc:spChg>
        <pc:spChg chg="mod">
          <ac:chgData name="Chelsea Lee" userId="46fc34eb-22bd-40a0-b470-e1f05eedf781" providerId="ADAL" clId="{EE0DE65C-586E-4D97-9C89-DB9E24FF5815}" dt="2020-08-22T17:45:36.218" v="85" actId="20577"/>
          <ac:spMkLst>
            <pc:docMk/>
            <pc:sldMk cId="1208736395" sldId="283"/>
            <ac:spMk id="3" creationId="{FAF59B51-AD67-4E9A-AA25-B664271235FB}"/>
          </ac:spMkLst>
        </pc:spChg>
      </pc:sldChg>
      <pc:sldChg chg="modSp mod addCm">
        <pc:chgData name="Chelsea Lee" userId="46fc34eb-22bd-40a0-b470-e1f05eedf781" providerId="ADAL" clId="{EE0DE65C-586E-4D97-9C89-DB9E24FF5815}" dt="2020-08-22T18:40:14.109" v="988"/>
        <pc:sldMkLst>
          <pc:docMk/>
          <pc:sldMk cId="474028571" sldId="284"/>
        </pc:sldMkLst>
        <pc:spChg chg="mod">
          <ac:chgData name="Chelsea Lee" userId="46fc34eb-22bd-40a0-b470-e1f05eedf781" providerId="ADAL" clId="{EE0DE65C-586E-4D97-9C89-DB9E24FF5815}" dt="2020-08-22T18:38:31.108" v="903" actId="20577"/>
          <ac:spMkLst>
            <pc:docMk/>
            <pc:sldMk cId="474028571" sldId="284"/>
            <ac:spMk id="2" creationId="{2C4F8039-6C38-4EF0-85F2-A923D9224100}"/>
          </ac:spMkLst>
        </pc:spChg>
        <pc:spChg chg="mod">
          <ac:chgData name="Chelsea Lee" userId="46fc34eb-22bd-40a0-b470-e1f05eedf781" providerId="ADAL" clId="{EE0DE65C-586E-4D97-9C89-DB9E24FF5815}" dt="2020-08-22T18:39:43.175" v="987" actId="20577"/>
          <ac:spMkLst>
            <pc:docMk/>
            <pc:sldMk cId="474028571" sldId="284"/>
            <ac:spMk id="3" creationId="{73FCDDB7-986A-464D-8EA9-CD6818C49190}"/>
          </ac:spMkLst>
        </pc:spChg>
      </pc:sldChg>
      <pc:sldChg chg="addSp delSp modSp mod modClrScheme addCm chgLayout">
        <pc:chgData name="Chelsea Lee" userId="46fc34eb-22bd-40a0-b470-e1f05eedf781" providerId="ADAL" clId="{EE0DE65C-586E-4D97-9C89-DB9E24FF5815}" dt="2020-08-22T17:41:13.485" v="8" actId="113"/>
        <pc:sldMkLst>
          <pc:docMk/>
          <pc:sldMk cId="3669250034" sldId="286"/>
        </pc:sldMkLst>
        <pc:spChg chg="mod">
          <ac:chgData name="Chelsea Lee" userId="46fc34eb-22bd-40a0-b470-e1f05eedf781" providerId="ADAL" clId="{EE0DE65C-586E-4D97-9C89-DB9E24FF5815}" dt="2020-08-22T17:41:13.485" v="8" actId="113"/>
          <ac:spMkLst>
            <pc:docMk/>
            <pc:sldMk cId="3669250034" sldId="286"/>
            <ac:spMk id="10" creationId="{36877184-9CC1-4EBD-ACA1-BA6A2150651C}"/>
          </ac:spMkLst>
        </pc:spChg>
        <pc:spChg chg="mod">
          <ac:chgData name="Chelsea Lee" userId="46fc34eb-22bd-40a0-b470-e1f05eedf781" providerId="ADAL" clId="{EE0DE65C-586E-4D97-9C89-DB9E24FF5815}" dt="2020-08-22T17:40:38.114" v="3" actId="26606"/>
          <ac:spMkLst>
            <pc:docMk/>
            <pc:sldMk cId="3669250034" sldId="286"/>
            <ac:spMk id="17" creationId="{00000000-0000-0000-0000-000000000000}"/>
          </ac:spMkLst>
        </pc:spChg>
        <pc:picChg chg="del">
          <ac:chgData name="Chelsea Lee" userId="46fc34eb-22bd-40a0-b470-e1f05eedf781" providerId="ADAL" clId="{EE0DE65C-586E-4D97-9C89-DB9E24FF5815}" dt="2020-08-22T17:40:03.029" v="0" actId="478"/>
          <ac:picMkLst>
            <pc:docMk/>
            <pc:sldMk cId="3669250034" sldId="286"/>
            <ac:picMk id="2" creationId="{C25D2AF6-901F-47CD-82A8-5128D5A1B786}"/>
          </ac:picMkLst>
        </pc:picChg>
        <pc:picChg chg="add mod">
          <ac:chgData name="Chelsea Lee" userId="46fc34eb-22bd-40a0-b470-e1f05eedf781" providerId="ADAL" clId="{EE0DE65C-586E-4D97-9C89-DB9E24FF5815}" dt="2020-08-22T17:40:38.114" v="3" actId="26606"/>
          <ac:picMkLst>
            <pc:docMk/>
            <pc:sldMk cId="3669250034" sldId="286"/>
            <ac:picMk id="3" creationId="{6C0EFBAD-05DC-4AD5-AF7A-D0CAE1752FCA}"/>
          </ac:picMkLst>
        </pc:picChg>
      </pc:sldChg>
      <pc:sldChg chg="modSp mod">
        <pc:chgData name="Chelsea Lee" userId="46fc34eb-22bd-40a0-b470-e1f05eedf781" providerId="ADAL" clId="{EE0DE65C-586E-4D97-9C89-DB9E24FF5815}" dt="2020-08-22T17:55:07.428" v="230" actId="404"/>
        <pc:sldMkLst>
          <pc:docMk/>
          <pc:sldMk cId="880436157" sldId="287"/>
        </pc:sldMkLst>
        <pc:spChg chg="mod">
          <ac:chgData name="Chelsea Lee" userId="46fc34eb-22bd-40a0-b470-e1f05eedf781" providerId="ADAL" clId="{EE0DE65C-586E-4D97-9C89-DB9E24FF5815}" dt="2020-08-22T17:55:07.428" v="230" actId="404"/>
          <ac:spMkLst>
            <pc:docMk/>
            <pc:sldMk cId="880436157" sldId="287"/>
            <ac:spMk id="3" creationId="{D9B7E699-8A7B-44B9-87EE-C5ED24A8C217}"/>
          </ac:spMkLst>
        </pc:spChg>
      </pc:sldChg>
      <pc:sldChg chg="modSp mod addCm">
        <pc:chgData name="Chelsea Lee" userId="46fc34eb-22bd-40a0-b470-e1f05eedf781" providerId="ADAL" clId="{EE0DE65C-586E-4D97-9C89-DB9E24FF5815}" dt="2020-08-22T18:29:30.268" v="733"/>
        <pc:sldMkLst>
          <pc:docMk/>
          <pc:sldMk cId="3388904642" sldId="288"/>
        </pc:sldMkLst>
        <pc:spChg chg="mod">
          <ac:chgData name="Chelsea Lee" userId="46fc34eb-22bd-40a0-b470-e1f05eedf781" providerId="ADAL" clId="{EE0DE65C-586E-4D97-9C89-DB9E24FF5815}" dt="2020-08-22T18:25:59.603" v="720" actId="20577"/>
          <ac:spMkLst>
            <pc:docMk/>
            <pc:sldMk cId="3388904642" sldId="288"/>
            <ac:spMk id="3" creationId="{D9B7E699-8A7B-44B9-87EE-C5ED24A8C217}"/>
          </ac:spMkLst>
        </pc:spChg>
      </pc:sldChg>
      <pc:sldChg chg="modSp mod">
        <pc:chgData name="Chelsea Lee" userId="46fc34eb-22bd-40a0-b470-e1f05eedf781" providerId="ADAL" clId="{EE0DE65C-586E-4D97-9C89-DB9E24FF5815}" dt="2020-08-22T19:17:11.672" v="1639" actId="1076"/>
        <pc:sldMkLst>
          <pc:docMk/>
          <pc:sldMk cId="3627172257" sldId="289"/>
        </pc:sldMkLst>
        <pc:spChg chg="mod">
          <ac:chgData name="Chelsea Lee" userId="46fc34eb-22bd-40a0-b470-e1f05eedf781" providerId="ADAL" clId="{EE0DE65C-586E-4D97-9C89-DB9E24FF5815}" dt="2020-08-22T19:17:11.672" v="1639" actId="1076"/>
          <ac:spMkLst>
            <pc:docMk/>
            <pc:sldMk cId="3627172257" sldId="289"/>
            <ac:spMk id="3" creationId="{D9B7E699-8A7B-44B9-87EE-C5ED24A8C217}"/>
          </ac:spMkLst>
        </pc:spChg>
      </pc:sldChg>
      <pc:sldChg chg="modSp mod">
        <pc:chgData name="Chelsea Lee" userId="46fc34eb-22bd-40a0-b470-e1f05eedf781" providerId="ADAL" clId="{EE0DE65C-586E-4D97-9C89-DB9E24FF5815}" dt="2020-08-22T19:17:05.417" v="1637" actId="404"/>
        <pc:sldMkLst>
          <pc:docMk/>
          <pc:sldMk cId="3326726220" sldId="290"/>
        </pc:sldMkLst>
        <pc:spChg chg="mod">
          <ac:chgData name="Chelsea Lee" userId="46fc34eb-22bd-40a0-b470-e1f05eedf781" providerId="ADAL" clId="{EE0DE65C-586E-4D97-9C89-DB9E24FF5815}" dt="2020-08-22T19:17:05.417" v="1637" actId="404"/>
          <ac:spMkLst>
            <pc:docMk/>
            <pc:sldMk cId="3326726220" sldId="290"/>
            <ac:spMk id="3" creationId="{D9B7E699-8A7B-44B9-87EE-C5ED24A8C217}"/>
          </ac:spMkLst>
        </pc:spChg>
      </pc:sldChg>
      <pc:sldChg chg="del">
        <pc:chgData name="Chelsea Lee" userId="46fc34eb-22bd-40a0-b470-e1f05eedf781" providerId="ADAL" clId="{EE0DE65C-586E-4D97-9C89-DB9E24FF5815}" dt="2020-08-22T19:16:53.518" v="1635" actId="47"/>
        <pc:sldMkLst>
          <pc:docMk/>
          <pc:sldMk cId="2694024700" sldId="291"/>
        </pc:sldMkLst>
      </pc:sldChg>
      <pc:sldChg chg="addCm modCm">
        <pc:chgData name="Chelsea Lee" userId="46fc34eb-22bd-40a0-b470-e1f05eedf781" providerId="ADAL" clId="{EE0DE65C-586E-4D97-9C89-DB9E24FF5815}" dt="2020-08-22T19:20:23.530" v="1641"/>
        <pc:sldMkLst>
          <pc:docMk/>
          <pc:sldMk cId="1999154968" sldId="292"/>
        </pc:sldMkLst>
      </pc:sldChg>
      <pc:sldChg chg="del">
        <pc:chgData name="Chelsea Lee" userId="46fc34eb-22bd-40a0-b470-e1f05eedf781" providerId="ADAL" clId="{EE0DE65C-586E-4D97-9C89-DB9E24FF5815}" dt="2020-08-22T18:43:32.381" v="992" actId="47"/>
        <pc:sldMkLst>
          <pc:docMk/>
          <pc:sldMk cId="1726149919" sldId="293"/>
        </pc:sldMkLst>
      </pc:sldChg>
      <pc:sldChg chg="del">
        <pc:chgData name="Chelsea Lee" userId="46fc34eb-22bd-40a0-b470-e1f05eedf781" providerId="ADAL" clId="{EE0DE65C-586E-4D97-9C89-DB9E24FF5815}" dt="2020-08-22T18:43:43.105" v="996" actId="47"/>
        <pc:sldMkLst>
          <pc:docMk/>
          <pc:sldMk cId="235083059" sldId="294"/>
        </pc:sldMkLst>
      </pc:sldChg>
      <pc:sldChg chg="addSp delSp modSp add mod chgLayout modNotesTx">
        <pc:chgData name="Chelsea Lee" userId="46fc34eb-22bd-40a0-b470-e1f05eedf781" providerId="ADAL" clId="{EE0DE65C-586E-4D97-9C89-DB9E24FF5815}" dt="2020-08-22T18:27:37.001" v="732" actId="164"/>
        <pc:sldMkLst>
          <pc:docMk/>
          <pc:sldMk cId="2424144487" sldId="295"/>
        </pc:sldMkLst>
        <pc:spChg chg="add del mod">
          <ac:chgData name="Chelsea Lee" userId="46fc34eb-22bd-40a0-b470-e1f05eedf781" providerId="ADAL" clId="{EE0DE65C-586E-4D97-9C89-DB9E24FF5815}" dt="2020-08-22T17:49:19.945" v="165"/>
          <ac:spMkLst>
            <pc:docMk/>
            <pc:sldMk cId="2424144487" sldId="295"/>
            <ac:spMk id="2" creationId="{2ADFA24B-B671-492A-A4EF-604DA17F314D}"/>
          </ac:spMkLst>
        </pc:spChg>
        <pc:spChg chg="add mod ord">
          <ac:chgData name="Chelsea Lee" userId="46fc34eb-22bd-40a0-b470-e1f05eedf781" providerId="ADAL" clId="{EE0DE65C-586E-4D97-9C89-DB9E24FF5815}" dt="2020-08-22T18:27:24.509" v="729" actId="20577"/>
          <ac:spMkLst>
            <pc:docMk/>
            <pc:sldMk cId="2424144487" sldId="295"/>
            <ac:spMk id="3" creationId="{FF78A544-B5ED-49D0-A8CC-69D9EF2B64FA}"/>
          </ac:spMkLst>
        </pc:spChg>
        <pc:spChg chg="add del mod topLvl">
          <ac:chgData name="Chelsea Lee" userId="46fc34eb-22bd-40a0-b470-e1f05eedf781" providerId="ADAL" clId="{EE0DE65C-586E-4D97-9C89-DB9E24FF5815}" dt="2020-08-22T17:57:18.514" v="263" actId="1035"/>
          <ac:spMkLst>
            <pc:docMk/>
            <pc:sldMk cId="2424144487" sldId="295"/>
            <ac:spMk id="12" creationId="{EB5524AF-1C9E-4D8E-93A1-5C3CBBA8E202}"/>
          </ac:spMkLst>
        </pc:spChg>
        <pc:spChg chg="mod topLvl">
          <ac:chgData name="Chelsea Lee" userId="46fc34eb-22bd-40a0-b470-e1f05eedf781" providerId="ADAL" clId="{EE0DE65C-586E-4D97-9C89-DB9E24FF5815}" dt="2020-08-22T17:57:18.514" v="263" actId="1035"/>
          <ac:spMkLst>
            <pc:docMk/>
            <pc:sldMk cId="2424144487" sldId="295"/>
            <ac:spMk id="14" creationId="{2E152B57-46F5-4D1B-A9A7-62D076A97D86}"/>
          </ac:spMkLst>
        </pc:spChg>
        <pc:spChg chg="mod topLvl">
          <ac:chgData name="Chelsea Lee" userId="46fc34eb-22bd-40a0-b470-e1f05eedf781" providerId="ADAL" clId="{EE0DE65C-586E-4D97-9C89-DB9E24FF5815}" dt="2020-08-22T17:57:18.514" v="263" actId="1035"/>
          <ac:spMkLst>
            <pc:docMk/>
            <pc:sldMk cId="2424144487" sldId="295"/>
            <ac:spMk id="15" creationId="{7183B690-E2CA-4645-AAE8-34051F0CF538}"/>
          </ac:spMkLst>
        </pc:spChg>
        <pc:spChg chg="mod ord">
          <ac:chgData name="Chelsea Lee" userId="46fc34eb-22bd-40a0-b470-e1f05eedf781" providerId="ADAL" clId="{EE0DE65C-586E-4D97-9C89-DB9E24FF5815}" dt="2020-08-22T17:57:05.117" v="235" actId="700"/>
          <ac:spMkLst>
            <pc:docMk/>
            <pc:sldMk cId="2424144487" sldId="295"/>
            <ac:spMk id="17" creationId="{00000000-0000-0000-0000-000000000000}"/>
          </ac:spMkLst>
        </pc:spChg>
        <pc:grpChg chg="add">
          <ac:chgData name="Chelsea Lee" userId="46fc34eb-22bd-40a0-b470-e1f05eedf781" providerId="ADAL" clId="{EE0DE65C-586E-4D97-9C89-DB9E24FF5815}" dt="2020-08-22T18:27:30.784" v="730" actId="164"/>
          <ac:grpSpMkLst>
            <pc:docMk/>
            <pc:sldMk cId="2424144487" sldId="295"/>
            <ac:grpSpMk id="4" creationId="{5CC6A208-BE01-47E6-8388-83822B196C18}"/>
          </ac:grpSpMkLst>
        </pc:grpChg>
        <pc:grpChg chg="add">
          <ac:chgData name="Chelsea Lee" userId="46fc34eb-22bd-40a0-b470-e1f05eedf781" providerId="ADAL" clId="{EE0DE65C-586E-4D97-9C89-DB9E24FF5815}" dt="2020-08-22T18:27:33.596" v="731" actId="164"/>
          <ac:grpSpMkLst>
            <pc:docMk/>
            <pc:sldMk cId="2424144487" sldId="295"/>
            <ac:grpSpMk id="6" creationId="{EA9EBC42-F8C4-48A9-8D5C-C4FCE2ED08EB}"/>
          </ac:grpSpMkLst>
        </pc:grpChg>
        <pc:grpChg chg="add">
          <ac:chgData name="Chelsea Lee" userId="46fc34eb-22bd-40a0-b470-e1f05eedf781" providerId="ADAL" clId="{EE0DE65C-586E-4D97-9C89-DB9E24FF5815}" dt="2020-08-22T18:27:37.001" v="732" actId="164"/>
          <ac:grpSpMkLst>
            <pc:docMk/>
            <pc:sldMk cId="2424144487" sldId="295"/>
            <ac:grpSpMk id="7" creationId="{8E5C5A40-22F0-492C-AE9D-A53AEABF79DA}"/>
          </ac:grpSpMkLst>
        </pc:grpChg>
        <pc:grpChg chg="add del mod">
          <ac:chgData name="Chelsea Lee" userId="46fc34eb-22bd-40a0-b470-e1f05eedf781" providerId="ADAL" clId="{EE0DE65C-586E-4D97-9C89-DB9E24FF5815}" dt="2020-08-22T17:51:59.059" v="196" actId="165"/>
          <ac:grpSpMkLst>
            <pc:docMk/>
            <pc:sldMk cId="2424144487" sldId="295"/>
            <ac:grpSpMk id="13" creationId="{E2489CBE-9114-46C7-AFD9-3BFB170EF061}"/>
          </ac:grpSpMkLst>
        </pc:grpChg>
        <pc:grpChg chg="del mod">
          <ac:chgData name="Chelsea Lee" userId="46fc34eb-22bd-40a0-b470-e1f05eedf781" providerId="ADAL" clId="{EE0DE65C-586E-4D97-9C89-DB9E24FF5815}" dt="2020-08-22T17:51:59.059" v="196" actId="165"/>
          <ac:grpSpMkLst>
            <pc:docMk/>
            <pc:sldMk cId="2424144487" sldId="295"/>
            <ac:grpSpMk id="16" creationId="{B56E9E90-D28F-4222-96AC-701C2E4CD917}"/>
          </ac:grpSpMkLst>
        </pc:grpChg>
        <pc:grpChg chg="del mod">
          <ac:chgData name="Chelsea Lee" userId="46fc34eb-22bd-40a0-b470-e1f05eedf781" providerId="ADAL" clId="{EE0DE65C-586E-4D97-9C89-DB9E24FF5815}" dt="2020-08-22T17:51:59.059" v="196" actId="165"/>
          <ac:grpSpMkLst>
            <pc:docMk/>
            <pc:sldMk cId="2424144487" sldId="295"/>
            <ac:grpSpMk id="18" creationId="{0882801D-4AEF-45F4-A350-1134A3D40E39}"/>
          </ac:grpSpMkLst>
        </pc:grpChg>
        <pc:picChg chg="mod topLvl">
          <ac:chgData name="Chelsea Lee" userId="46fc34eb-22bd-40a0-b470-e1f05eedf781" providerId="ADAL" clId="{EE0DE65C-586E-4D97-9C89-DB9E24FF5815}" dt="2020-08-22T17:57:18.514" v="263" actId="1035"/>
          <ac:picMkLst>
            <pc:docMk/>
            <pc:sldMk cId="2424144487" sldId="295"/>
            <ac:picMk id="5" creationId="{C95E61FB-B888-41F1-B316-390CD56FD3A4}"/>
          </ac:picMkLst>
        </pc:picChg>
        <pc:picChg chg="mod topLvl">
          <ac:chgData name="Chelsea Lee" userId="46fc34eb-22bd-40a0-b470-e1f05eedf781" providerId="ADAL" clId="{EE0DE65C-586E-4D97-9C89-DB9E24FF5815}" dt="2020-08-22T17:57:18.514" v="263" actId="1035"/>
          <ac:picMkLst>
            <pc:docMk/>
            <pc:sldMk cId="2424144487" sldId="295"/>
            <ac:picMk id="8" creationId="{97612B73-C6BF-4556-AEF6-C0867FEA769C}"/>
          </ac:picMkLst>
        </pc:picChg>
        <pc:picChg chg="mod topLvl">
          <ac:chgData name="Chelsea Lee" userId="46fc34eb-22bd-40a0-b470-e1f05eedf781" providerId="ADAL" clId="{EE0DE65C-586E-4D97-9C89-DB9E24FF5815}" dt="2020-08-22T17:57:18.514" v="263" actId="1035"/>
          <ac:picMkLst>
            <pc:docMk/>
            <pc:sldMk cId="2424144487" sldId="295"/>
            <ac:picMk id="11" creationId="{01121803-1077-486A-9740-8A1A3970D932}"/>
          </ac:picMkLst>
        </pc:picChg>
      </pc:sldChg>
      <pc:sldChg chg="add del">
        <pc:chgData name="Chelsea Lee" userId="46fc34eb-22bd-40a0-b470-e1f05eedf781" providerId="ADAL" clId="{EE0DE65C-586E-4D97-9C89-DB9E24FF5815}" dt="2020-08-22T17:45:55.131" v="87" actId="22"/>
        <pc:sldMkLst>
          <pc:docMk/>
          <pc:sldMk cId="3030545498" sldId="295"/>
        </pc:sldMkLst>
      </pc:sldChg>
      <pc:sldChg chg="addSp delSp modSp add mod">
        <pc:chgData name="Chelsea Lee" userId="46fc34eb-22bd-40a0-b470-e1f05eedf781" providerId="ADAL" clId="{EE0DE65C-586E-4D97-9C89-DB9E24FF5815}" dt="2020-08-22T18:07:19.492" v="490" actId="1035"/>
        <pc:sldMkLst>
          <pc:docMk/>
          <pc:sldMk cId="3847535485" sldId="296"/>
        </pc:sldMkLst>
        <pc:spChg chg="add mod topLvl">
          <ac:chgData name="Chelsea Lee" userId="46fc34eb-22bd-40a0-b470-e1f05eedf781" providerId="ADAL" clId="{EE0DE65C-586E-4D97-9C89-DB9E24FF5815}" dt="2020-08-22T18:05:58.900" v="428" actId="1076"/>
          <ac:spMkLst>
            <pc:docMk/>
            <pc:sldMk cId="3847535485" sldId="296"/>
            <ac:spMk id="12" creationId="{37593259-919A-4DF1-BBB1-35EA7FBA1CAA}"/>
          </ac:spMkLst>
        </pc:spChg>
        <pc:spChg chg="add mod topLvl">
          <ac:chgData name="Chelsea Lee" userId="46fc34eb-22bd-40a0-b470-e1f05eedf781" providerId="ADAL" clId="{EE0DE65C-586E-4D97-9C89-DB9E24FF5815}" dt="2020-08-22T18:06:02.927" v="429" actId="1076"/>
          <ac:spMkLst>
            <pc:docMk/>
            <pc:sldMk cId="3847535485" sldId="296"/>
            <ac:spMk id="14" creationId="{FAFB1E31-732E-426D-9488-8CB1921DE98A}"/>
          </ac:spMkLst>
        </pc:spChg>
        <pc:spChg chg="add mod topLvl">
          <ac:chgData name="Chelsea Lee" userId="46fc34eb-22bd-40a0-b470-e1f05eedf781" providerId="ADAL" clId="{EE0DE65C-586E-4D97-9C89-DB9E24FF5815}" dt="2020-08-22T18:06:20.407" v="433" actId="12788"/>
          <ac:spMkLst>
            <pc:docMk/>
            <pc:sldMk cId="3847535485" sldId="296"/>
            <ac:spMk id="15" creationId="{D46C0A6E-EA28-48A8-9A42-677DFC81EDC3}"/>
          </ac:spMkLst>
        </pc:spChg>
        <pc:spChg chg="add mod topLvl">
          <ac:chgData name="Chelsea Lee" userId="46fc34eb-22bd-40a0-b470-e1f05eedf781" providerId="ADAL" clId="{EE0DE65C-586E-4D97-9C89-DB9E24FF5815}" dt="2020-08-22T18:05:30.257" v="423" actId="165"/>
          <ac:spMkLst>
            <pc:docMk/>
            <pc:sldMk cId="3847535485" sldId="296"/>
            <ac:spMk id="21" creationId="{97F26E1A-69F1-4D89-97C5-DABB3BC5398F}"/>
          </ac:spMkLst>
        </pc:spChg>
        <pc:spChg chg="add mod topLvl">
          <ac:chgData name="Chelsea Lee" userId="46fc34eb-22bd-40a0-b470-e1f05eedf781" providerId="ADAL" clId="{EE0DE65C-586E-4D97-9C89-DB9E24FF5815}" dt="2020-08-22T18:06:35.406" v="437" actId="1076"/>
          <ac:spMkLst>
            <pc:docMk/>
            <pc:sldMk cId="3847535485" sldId="296"/>
            <ac:spMk id="22" creationId="{6B5FC3A2-739F-41C5-8006-5D3C9DE7615C}"/>
          </ac:spMkLst>
        </pc:spChg>
        <pc:spChg chg="add mod topLvl">
          <ac:chgData name="Chelsea Lee" userId="46fc34eb-22bd-40a0-b470-e1f05eedf781" providerId="ADAL" clId="{EE0DE65C-586E-4D97-9C89-DB9E24FF5815}" dt="2020-08-22T18:04:53.288" v="416" actId="1076"/>
          <ac:spMkLst>
            <pc:docMk/>
            <pc:sldMk cId="3847535485" sldId="296"/>
            <ac:spMk id="23" creationId="{57E0E1B4-8203-4524-8032-7E9161104EBF}"/>
          </ac:spMkLst>
        </pc:spChg>
        <pc:grpChg chg="add del mod">
          <ac:chgData name="Chelsea Lee" userId="46fc34eb-22bd-40a0-b470-e1f05eedf781" providerId="ADAL" clId="{EE0DE65C-586E-4D97-9C89-DB9E24FF5815}" dt="2020-08-22T18:02:50.221" v="392" actId="165"/>
          <ac:grpSpMkLst>
            <pc:docMk/>
            <pc:sldMk cId="3847535485" sldId="296"/>
            <ac:grpSpMk id="13" creationId="{2466F25E-1BEE-492B-9998-FBFEF17956E8}"/>
          </ac:grpSpMkLst>
        </pc:grpChg>
        <pc:grpChg chg="add del mod">
          <ac:chgData name="Chelsea Lee" userId="46fc34eb-22bd-40a0-b470-e1f05eedf781" providerId="ADAL" clId="{EE0DE65C-586E-4D97-9C89-DB9E24FF5815}" dt="2020-08-22T18:02:50.221" v="392" actId="165"/>
          <ac:grpSpMkLst>
            <pc:docMk/>
            <pc:sldMk cId="3847535485" sldId="296"/>
            <ac:grpSpMk id="16" creationId="{5114FBE3-11AC-4677-9E06-F4A9083C4117}"/>
          </ac:grpSpMkLst>
        </pc:grpChg>
        <pc:grpChg chg="add del mod">
          <ac:chgData name="Chelsea Lee" userId="46fc34eb-22bd-40a0-b470-e1f05eedf781" providerId="ADAL" clId="{EE0DE65C-586E-4D97-9C89-DB9E24FF5815}" dt="2020-08-22T18:02:50.221" v="392" actId="165"/>
          <ac:grpSpMkLst>
            <pc:docMk/>
            <pc:sldMk cId="3847535485" sldId="296"/>
            <ac:grpSpMk id="20" creationId="{F46119AA-80C1-41BF-B4C0-F6177A74E387}"/>
          </ac:grpSpMkLst>
        </pc:grpChg>
        <pc:grpChg chg="add del mod">
          <ac:chgData name="Chelsea Lee" userId="46fc34eb-22bd-40a0-b470-e1f05eedf781" providerId="ADAL" clId="{EE0DE65C-586E-4D97-9C89-DB9E24FF5815}" dt="2020-08-22T18:05:30.257" v="423" actId="165"/>
          <ac:grpSpMkLst>
            <pc:docMk/>
            <pc:sldMk cId="3847535485" sldId="296"/>
            <ac:grpSpMk id="24" creationId="{DECB091A-4E51-406A-9D7D-DE20DA11413C}"/>
          </ac:grpSpMkLst>
        </pc:grpChg>
        <pc:grpChg chg="add del mod">
          <ac:chgData name="Chelsea Lee" userId="46fc34eb-22bd-40a0-b470-e1f05eedf781" providerId="ADAL" clId="{EE0DE65C-586E-4D97-9C89-DB9E24FF5815}" dt="2020-08-22T18:04:49.002" v="415" actId="165"/>
          <ac:grpSpMkLst>
            <pc:docMk/>
            <pc:sldMk cId="3847535485" sldId="296"/>
            <ac:grpSpMk id="25" creationId="{B6C859C5-F0D4-4799-894D-D2AEC142EDE1}"/>
          </ac:grpSpMkLst>
        </pc:grpChg>
        <pc:grpChg chg="add del mod">
          <ac:chgData name="Chelsea Lee" userId="46fc34eb-22bd-40a0-b470-e1f05eedf781" providerId="ADAL" clId="{EE0DE65C-586E-4D97-9C89-DB9E24FF5815}" dt="2020-08-22T18:04:56.541" v="417" actId="165"/>
          <ac:grpSpMkLst>
            <pc:docMk/>
            <pc:sldMk cId="3847535485" sldId="296"/>
            <ac:grpSpMk id="26" creationId="{B68415D9-9B00-4CB1-854A-12AA5D2D95AB}"/>
          </ac:grpSpMkLst>
        </pc:grpChg>
        <pc:grpChg chg="add mod">
          <ac:chgData name="Chelsea Lee" userId="46fc34eb-22bd-40a0-b470-e1f05eedf781" providerId="ADAL" clId="{EE0DE65C-586E-4D97-9C89-DB9E24FF5815}" dt="2020-08-22T18:07:19.492" v="490" actId="1035"/>
          <ac:grpSpMkLst>
            <pc:docMk/>
            <pc:sldMk cId="3847535485" sldId="296"/>
            <ac:grpSpMk id="27" creationId="{F4956198-2583-4B26-8B15-3CF2D086E900}"/>
          </ac:grpSpMkLst>
        </pc:grpChg>
        <pc:grpChg chg="add mod">
          <ac:chgData name="Chelsea Lee" userId="46fc34eb-22bd-40a0-b470-e1f05eedf781" providerId="ADAL" clId="{EE0DE65C-586E-4D97-9C89-DB9E24FF5815}" dt="2020-08-22T18:07:19.492" v="490" actId="1035"/>
          <ac:grpSpMkLst>
            <pc:docMk/>
            <pc:sldMk cId="3847535485" sldId="296"/>
            <ac:grpSpMk id="28" creationId="{A02E39F0-C23E-4307-A3CA-BCAC0AD549E4}"/>
          </ac:grpSpMkLst>
        </pc:grpChg>
        <pc:grpChg chg="add mod">
          <ac:chgData name="Chelsea Lee" userId="46fc34eb-22bd-40a0-b470-e1f05eedf781" providerId="ADAL" clId="{EE0DE65C-586E-4D97-9C89-DB9E24FF5815}" dt="2020-08-22T18:07:19.492" v="490" actId="1035"/>
          <ac:grpSpMkLst>
            <pc:docMk/>
            <pc:sldMk cId="3847535485" sldId="296"/>
            <ac:grpSpMk id="29" creationId="{A1E95631-8FD8-4C88-8B85-1683646BC7EA}"/>
          </ac:grpSpMkLst>
        </pc:grpChg>
        <pc:graphicFrameChg chg="del">
          <ac:chgData name="Chelsea Lee" userId="46fc34eb-22bd-40a0-b470-e1f05eedf781" providerId="ADAL" clId="{EE0DE65C-586E-4D97-9C89-DB9E24FF5815}" dt="2020-08-22T17:58:05.018" v="265" actId="478"/>
          <ac:graphicFrameMkLst>
            <pc:docMk/>
            <pc:sldMk cId="3847535485" sldId="296"/>
            <ac:graphicFrameMk id="2" creationId="{AA8681B8-B43E-4A97-872E-9D586DEBA113}"/>
          </ac:graphicFrameMkLst>
        </pc:graphicFrameChg>
        <pc:picChg chg="del">
          <ac:chgData name="Chelsea Lee" userId="46fc34eb-22bd-40a0-b470-e1f05eedf781" providerId="ADAL" clId="{EE0DE65C-586E-4D97-9C89-DB9E24FF5815}" dt="2020-08-22T17:58:05.018" v="265" actId="478"/>
          <ac:picMkLst>
            <pc:docMk/>
            <pc:sldMk cId="3847535485" sldId="296"/>
            <ac:picMk id="4" creationId="{09AC6056-714F-4A82-9229-7D1BD080C244}"/>
          </ac:picMkLst>
        </pc:picChg>
        <pc:picChg chg="add mod topLvl">
          <ac:chgData name="Chelsea Lee" userId="46fc34eb-22bd-40a0-b470-e1f05eedf781" providerId="ADAL" clId="{EE0DE65C-586E-4D97-9C89-DB9E24FF5815}" dt="2020-08-22T18:05:30.257" v="423" actId="165"/>
          <ac:picMkLst>
            <pc:docMk/>
            <pc:sldMk cId="3847535485" sldId="296"/>
            <ac:picMk id="5" creationId="{6C6B3F3E-E4C6-4607-BFDE-0366EB9FF761}"/>
          </ac:picMkLst>
        </pc:picChg>
        <pc:picChg chg="del">
          <ac:chgData name="Chelsea Lee" userId="46fc34eb-22bd-40a0-b470-e1f05eedf781" providerId="ADAL" clId="{EE0DE65C-586E-4D97-9C89-DB9E24FF5815}" dt="2020-08-22T17:58:05.018" v="265" actId="478"/>
          <ac:picMkLst>
            <pc:docMk/>
            <pc:sldMk cId="3847535485" sldId="296"/>
            <ac:picMk id="6" creationId="{601A9F53-4FBE-4292-B1D7-7B2484B9F232}"/>
          </ac:picMkLst>
        </pc:picChg>
        <pc:picChg chg="del">
          <ac:chgData name="Chelsea Lee" userId="46fc34eb-22bd-40a0-b470-e1f05eedf781" providerId="ADAL" clId="{EE0DE65C-586E-4D97-9C89-DB9E24FF5815}" dt="2020-08-22T17:58:05.018" v="265" actId="478"/>
          <ac:picMkLst>
            <pc:docMk/>
            <pc:sldMk cId="3847535485" sldId="296"/>
            <ac:picMk id="8" creationId="{F8904EC5-0F87-4251-84A0-9BB8E3078726}"/>
          </ac:picMkLst>
        </pc:picChg>
        <pc:picChg chg="add mod topLvl">
          <ac:chgData name="Chelsea Lee" userId="46fc34eb-22bd-40a0-b470-e1f05eedf781" providerId="ADAL" clId="{EE0DE65C-586E-4D97-9C89-DB9E24FF5815}" dt="2020-08-22T18:05:18.016" v="421" actId="1076"/>
          <ac:picMkLst>
            <pc:docMk/>
            <pc:sldMk cId="3847535485" sldId="296"/>
            <ac:picMk id="9" creationId="{3814FCC5-687F-47E8-80AA-6B79C31FEA24}"/>
          </ac:picMkLst>
        </pc:picChg>
        <pc:picChg chg="add mod topLvl">
          <ac:chgData name="Chelsea Lee" userId="46fc34eb-22bd-40a0-b470-e1f05eedf781" providerId="ADAL" clId="{EE0DE65C-586E-4D97-9C89-DB9E24FF5815}" dt="2020-08-22T18:06:20.407" v="433" actId="12788"/>
          <ac:picMkLst>
            <pc:docMk/>
            <pc:sldMk cId="3847535485" sldId="296"/>
            <ac:picMk id="11" creationId="{3862DDF7-D91F-4519-884A-D20C32E354E6}"/>
          </ac:picMkLst>
        </pc:picChg>
        <pc:cxnChg chg="add del">
          <ac:chgData name="Chelsea Lee" userId="46fc34eb-22bd-40a0-b470-e1f05eedf781" providerId="ADAL" clId="{EE0DE65C-586E-4D97-9C89-DB9E24FF5815}" dt="2020-08-22T18:01:07.856" v="363" actId="11529"/>
          <ac:cxnSpMkLst>
            <pc:docMk/>
            <pc:sldMk cId="3847535485" sldId="296"/>
            <ac:cxnSpMk id="19" creationId="{63646F85-1D40-4EAE-9ED0-1280B5DE7984}"/>
          </ac:cxnSpMkLst>
        </pc:cxnChg>
      </pc:sldChg>
      <pc:sldChg chg="addSp delSp modSp add mod addCm">
        <pc:chgData name="Chelsea Lee" userId="46fc34eb-22bd-40a0-b470-e1f05eedf781" providerId="ADAL" clId="{EE0DE65C-586E-4D97-9C89-DB9E24FF5815}" dt="2020-08-22T18:26:52.939" v="728" actId="20577"/>
        <pc:sldMkLst>
          <pc:docMk/>
          <pc:sldMk cId="2642138507" sldId="297"/>
        </pc:sldMkLst>
        <pc:spChg chg="mod">
          <ac:chgData name="Chelsea Lee" userId="46fc34eb-22bd-40a0-b470-e1f05eedf781" providerId="ADAL" clId="{EE0DE65C-586E-4D97-9C89-DB9E24FF5815}" dt="2020-08-22T18:13:49.333" v="584" actId="12789"/>
          <ac:spMkLst>
            <pc:docMk/>
            <pc:sldMk cId="2642138507" sldId="297"/>
            <ac:spMk id="10" creationId="{012A2B8D-C9D7-45F6-87D7-8B1D33903474}"/>
          </ac:spMkLst>
        </pc:spChg>
        <pc:spChg chg="mod">
          <ac:chgData name="Chelsea Lee" userId="46fc34eb-22bd-40a0-b470-e1f05eedf781" providerId="ADAL" clId="{EE0DE65C-586E-4D97-9C89-DB9E24FF5815}" dt="2020-08-22T18:13:44.198" v="583" actId="12789"/>
          <ac:spMkLst>
            <pc:docMk/>
            <pc:sldMk cId="2642138507" sldId="297"/>
            <ac:spMk id="13" creationId="{82C23AAF-9E75-4DDD-B067-B7848A0220DC}"/>
          </ac:spMkLst>
        </pc:spChg>
        <pc:spChg chg="mod">
          <ac:chgData name="Chelsea Lee" userId="46fc34eb-22bd-40a0-b470-e1f05eedf781" providerId="ADAL" clId="{EE0DE65C-586E-4D97-9C89-DB9E24FF5815}" dt="2020-08-22T18:26:52.939" v="728" actId="20577"/>
          <ac:spMkLst>
            <pc:docMk/>
            <pc:sldMk cId="2642138507" sldId="297"/>
            <ac:spMk id="16" creationId="{6595CE81-C8C9-4E21-8597-37E38ADE3A8A}"/>
          </ac:spMkLst>
        </pc:spChg>
        <pc:spChg chg="mod">
          <ac:chgData name="Chelsea Lee" userId="46fc34eb-22bd-40a0-b470-e1f05eedf781" providerId="ADAL" clId="{EE0DE65C-586E-4D97-9C89-DB9E24FF5815}" dt="2020-08-22T18:11:09.551" v="527" actId="20577"/>
          <ac:spMkLst>
            <pc:docMk/>
            <pc:sldMk cId="2642138507" sldId="297"/>
            <ac:spMk id="17" creationId="{00000000-0000-0000-0000-000000000000}"/>
          </ac:spMkLst>
        </pc:spChg>
        <pc:grpChg chg="add mod">
          <ac:chgData name="Chelsea Lee" userId="46fc34eb-22bd-40a0-b470-e1f05eedf781" providerId="ADAL" clId="{EE0DE65C-586E-4D97-9C89-DB9E24FF5815}" dt="2020-08-22T18:11:58.780" v="532"/>
          <ac:grpSpMkLst>
            <pc:docMk/>
            <pc:sldMk cId="2642138507" sldId="297"/>
            <ac:grpSpMk id="8" creationId="{5F235B2A-66DF-49FC-BEB7-08A89BE98DD6}"/>
          </ac:grpSpMkLst>
        </pc:grpChg>
        <pc:grpChg chg="add mod">
          <ac:chgData name="Chelsea Lee" userId="46fc34eb-22bd-40a0-b470-e1f05eedf781" providerId="ADAL" clId="{EE0DE65C-586E-4D97-9C89-DB9E24FF5815}" dt="2020-08-22T18:13:55.723" v="585" actId="465"/>
          <ac:grpSpMkLst>
            <pc:docMk/>
            <pc:sldMk cId="2642138507" sldId="297"/>
            <ac:grpSpMk id="11" creationId="{54DAB787-8206-4DCC-BC7C-A56A26517A28}"/>
          </ac:grpSpMkLst>
        </pc:grpChg>
        <pc:grpChg chg="add mod">
          <ac:chgData name="Chelsea Lee" userId="46fc34eb-22bd-40a0-b470-e1f05eedf781" providerId="ADAL" clId="{EE0DE65C-586E-4D97-9C89-DB9E24FF5815}" dt="2020-08-22T18:11:58.780" v="532"/>
          <ac:grpSpMkLst>
            <pc:docMk/>
            <pc:sldMk cId="2642138507" sldId="297"/>
            <ac:grpSpMk id="14" creationId="{F7EF8FD5-B495-4EB9-B4ED-941BDF4B8961}"/>
          </ac:grpSpMkLst>
        </pc:grpChg>
        <pc:graphicFrameChg chg="del mod modGraphic">
          <ac:chgData name="Chelsea Lee" userId="46fc34eb-22bd-40a0-b470-e1f05eedf781" providerId="ADAL" clId="{EE0DE65C-586E-4D97-9C89-DB9E24FF5815}" dt="2020-08-22T18:13:30.864" v="580" actId="478"/>
          <ac:graphicFrameMkLst>
            <pc:docMk/>
            <pc:sldMk cId="2642138507" sldId="297"/>
            <ac:graphicFrameMk id="5" creationId="{9AE1A617-E2A2-43A4-955A-5025AF3D94FB}"/>
          </ac:graphicFrameMkLst>
        </pc:graphicFrameChg>
        <pc:picChg chg="del">
          <ac:chgData name="Chelsea Lee" userId="46fc34eb-22bd-40a0-b470-e1f05eedf781" providerId="ADAL" clId="{EE0DE65C-586E-4D97-9C89-DB9E24FF5815}" dt="2020-08-22T18:11:27.068" v="530" actId="478"/>
          <ac:picMkLst>
            <pc:docMk/>
            <pc:sldMk cId="2642138507" sldId="297"/>
            <ac:picMk id="2" creationId="{B9A87511-CE45-48B3-8E54-C5B9FD5A6AF2}"/>
          </ac:picMkLst>
        </pc:picChg>
        <pc:picChg chg="add del mod">
          <ac:chgData name="Chelsea Lee" userId="46fc34eb-22bd-40a0-b470-e1f05eedf781" providerId="ADAL" clId="{EE0DE65C-586E-4D97-9C89-DB9E24FF5815}" dt="2020-08-22T18:14:12.817" v="587" actId="21"/>
          <ac:picMkLst>
            <pc:docMk/>
            <pc:sldMk cId="2642138507" sldId="297"/>
            <ac:picMk id="4" creationId="{59C2734D-D58D-461F-9FFD-C840E973C420}"/>
          </ac:picMkLst>
        </pc:picChg>
        <pc:picChg chg="del">
          <ac:chgData name="Chelsea Lee" userId="46fc34eb-22bd-40a0-b470-e1f05eedf781" providerId="ADAL" clId="{EE0DE65C-586E-4D97-9C89-DB9E24FF5815}" dt="2020-08-22T18:11:28.405" v="531" actId="478"/>
          <ac:picMkLst>
            <pc:docMk/>
            <pc:sldMk cId="2642138507" sldId="297"/>
            <ac:picMk id="6" creationId="{53B41D1B-7919-4A6C-A2C6-B6F13FCCBD33}"/>
          </ac:picMkLst>
        </pc:picChg>
        <pc:picChg chg="del">
          <ac:chgData name="Chelsea Lee" userId="46fc34eb-22bd-40a0-b470-e1f05eedf781" providerId="ADAL" clId="{EE0DE65C-586E-4D97-9C89-DB9E24FF5815}" dt="2020-08-22T18:11:26.247" v="529" actId="478"/>
          <ac:picMkLst>
            <pc:docMk/>
            <pc:sldMk cId="2642138507" sldId="297"/>
            <ac:picMk id="7" creationId="{BA413AFC-BE62-48F5-9D34-7DB1D389BECD}"/>
          </ac:picMkLst>
        </pc:picChg>
        <pc:picChg chg="mod">
          <ac:chgData name="Chelsea Lee" userId="46fc34eb-22bd-40a0-b470-e1f05eedf781" providerId="ADAL" clId="{EE0DE65C-586E-4D97-9C89-DB9E24FF5815}" dt="2020-08-22T18:14:32.532" v="591" actId="14826"/>
          <ac:picMkLst>
            <pc:docMk/>
            <pc:sldMk cId="2642138507" sldId="297"/>
            <ac:picMk id="9" creationId="{030000BE-9E4B-4460-A63F-3F5AC7604120}"/>
          </ac:picMkLst>
        </pc:picChg>
        <pc:picChg chg="mod">
          <ac:chgData name="Chelsea Lee" userId="46fc34eb-22bd-40a0-b470-e1f05eedf781" providerId="ADAL" clId="{EE0DE65C-586E-4D97-9C89-DB9E24FF5815}" dt="2020-08-22T18:14:54.038" v="595" actId="14826"/>
          <ac:picMkLst>
            <pc:docMk/>
            <pc:sldMk cId="2642138507" sldId="297"/>
            <ac:picMk id="12" creationId="{425AB829-753E-4196-8BD6-C11F0EDD2873}"/>
          </ac:picMkLst>
        </pc:picChg>
        <pc:picChg chg="mod">
          <ac:chgData name="Chelsea Lee" userId="46fc34eb-22bd-40a0-b470-e1f05eedf781" providerId="ADAL" clId="{EE0DE65C-586E-4D97-9C89-DB9E24FF5815}" dt="2020-08-22T18:14:16.707" v="588" actId="14826"/>
          <ac:picMkLst>
            <pc:docMk/>
            <pc:sldMk cId="2642138507" sldId="297"/>
            <ac:picMk id="15" creationId="{F2FDB5EA-C923-4858-9D19-042FD18083E6}"/>
          </ac:picMkLst>
        </pc:picChg>
        <pc:picChg chg="add del mod">
          <ac:chgData name="Chelsea Lee" userId="46fc34eb-22bd-40a0-b470-e1f05eedf781" providerId="ADAL" clId="{EE0DE65C-586E-4D97-9C89-DB9E24FF5815}" dt="2020-08-22T18:14:27.961" v="590" actId="21"/>
          <ac:picMkLst>
            <pc:docMk/>
            <pc:sldMk cId="2642138507" sldId="297"/>
            <ac:picMk id="19" creationId="{C03425C2-A0C0-4EC7-AE0D-7D7CC5AF510C}"/>
          </ac:picMkLst>
        </pc:picChg>
        <pc:picChg chg="add del mod">
          <ac:chgData name="Chelsea Lee" userId="46fc34eb-22bd-40a0-b470-e1f05eedf781" providerId="ADAL" clId="{EE0DE65C-586E-4D97-9C89-DB9E24FF5815}" dt="2020-08-22T18:14:50.255" v="594" actId="21"/>
          <ac:picMkLst>
            <pc:docMk/>
            <pc:sldMk cId="2642138507" sldId="297"/>
            <ac:picMk id="21" creationId="{7D96AC54-BCBA-4620-B158-EE24E9A11A22}"/>
          </ac:picMkLst>
        </pc:picChg>
      </pc:sldChg>
      <pc:sldChg chg="addSp delSp modSp add mod">
        <pc:chgData name="Chelsea Lee" userId="46fc34eb-22bd-40a0-b470-e1f05eedf781" providerId="ADAL" clId="{EE0DE65C-586E-4D97-9C89-DB9E24FF5815}" dt="2020-08-22T18:25:13.472" v="718" actId="1076"/>
        <pc:sldMkLst>
          <pc:docMk/>
          <pc:sldMk cId="3691073824" sldId="298"/>
        </pc:sldMkLst>
        <pc:spChg chg="mod">
          <ac:chgData name="Chelsea Lee" userId="46fc34eb-22bd-40a0-b470-e1f05eedf781" providerId="ADAL" clId="{EE0DE65C-586E-4D97-9C89-DB9E24FF5815}" dt="2020-08-22T18:24:52.604" v="711" actId="12788"/>
          <ac:spMkLst>
            <pc:docMk/>
            <pc:sldMk cId="3691073824" sldId="298"/>
            <ac:spMk id="13" creationId="{EE0F5E29-079F-43EF-9E35-7AD935132F4F}"/>
          </ac:spMkLst>
        </pc:spChg>
        <pc:spChg chg="mod">
          <ac:chgData name="Chelsea Lee" userId="46fc34eb-22bd-40a0-b470-e1f05eedf781" providerId="ADAL" clId="{EE0DE65C-586E-4D97-9C89-DB9E24FF5815}" dt="2020-08-22T18:24:52.604" v="711" actId="12788"/>
          <ac:spMkLst>
            <pc:docMk/>
            <pc:sldMk cId="3691073824" sldId="298"/>
            <ac:spMk id="14" creationId="{7220FC46-2B31-43E5-9F5E-294ACE7FF742}"/>
          </ac:spMkLst>
        </pc:spChg>
        <pc:spChg chg="mod">
          <ac:chgData name="Chelsea Lee" userId="46fc34eb-22bd-40a0-b470-e1f05eedf781" providerId="ADAL" clId="{EE0DE65C-586E-4D97-9C89-DB9E24FF5815}" dt="2020-08-22T18:25:08.654" v="716" actId="12788"/>
          <ac:spMkLst>
            <pc:docMk/>
            <pc:sldMk cId="3691073824" sldId="298"/>
            <ac:spMk id="18" creationId="{FA0F78F5-5B15-433E-A293-047A763A7659}"/>
          </ac:spMkLst>
        </pc:spChg>
        <pc:spChg chg="mod">
          <ac:chgData name="Chelsea Lee" userId="46fc34eb-22bd-40a0-b470-e1f05eedf781" providerId="ADAL" clId="{EE0DE65C-586E-4D97-9C89-DB9E24FF5815}" dt="2020-08-22T18:25:08.654" v="716" actId="12788"/>
          <ac:spMkLst>
            <pc:docMk/>
            <pc:sldMk cId="3691073824" sldId="298"/>
            <ac:spMk id="19" creationId="{6B12A3EF-3661-425E-BB65-DF83912F9E33}"/>
          </ac:spMkLst>
        </pc:spChg>
        <pc:grpChg chg="add mod">
          <ac:chgData name="Chelsea Lee" userId="46fc34eb-22bd-40a0-b470-e1f05eedf781" providerId="ADAL" clId="{EE0DE65C-586E-4D97-9C89-DB9E24FF5815}" dt="2020-08-22T18:25:11.053" v="717" actId="1076"/>
          <ac:grpSpMkLst>
            <pc:docMk/>
            <pc:sldMk cId="3691073824" sldId="298"/>
            <ac:grpSpMk id="10" creationId="{E1AD1EA8-2A22-41A7-989F-D1905D424BE4}"/>
          </ac:grpSpMkLst>
        </pc:grpChg>
        <pc:grpChg chg="add mod">
          <ac:chgData name="Chelsea Lee" userId="46fc34eb-22bd-40a0-b470-e1f05eedf781" providerId="ADAL" clId="{EE0DE65C-586E-4D97-9C89-DB9E24FF5815}" dt="2020-08-22T18:25:13.472" v="718" actId="1076"/>
          <ac:grpSpMkLst>
            <pc:docMk/>
            <pc:sldMk cId="3691073824" sldId="298"/>
            <ac:grpSpMk id="15" creationId="{33F9FD76-5287-4A5D-9CAA-E5B8A1183FCD}"/>
          </ac:grpSpMkLst>
        </pc:grpChg>
        <pc:graphicFrameChg chg="del mod modGraphic">
          <ac:chgData name="Chelsea Lee" userId="46fc34eb-22bd-40a0-b470-e1f05eedf781" providerId="ADAL" clId="{EE0DE65C-586E-4D97-9C89-DB9E24FF5815}" dt="2020-08-22T18:23:08.251" v="684" actId="478"/>
          <ac:graphicFrameMkLst>
            <pc:docMk/>
            <pc:sldMk cId="3691073824" sldId="298"/>
            <ac:graphicFrameMk id="2" creationId="{E3172D8D-1D89-4F49-BEC9-16A0F74270E8}"/>
          </ac:graphicFrameMkLst>
        </pc:graphicFrameChg>
        <pc:picChg chg="del">
          <ac:chgData name="Chelsea Lee" userId="46fc34eb-22bd-40a0-b470-e1f05eedf781" providerId="ADAL" clId="{EE0DE65C-586E-4D97-9C89-DB9E24FF5815}" dt="2020-08-22T18:22:22.359" v="646" actId="478"/>
          <ac:picMkLst>
            <pc:docMk/>
            <pc:sldMk cId="3691073824" sldId="298"/>
            <ac:picMk id="3" creationId="{8CE58DD3-F46D-45A3-852C-738E261E2E89}"/>
          </ac:picMkLst>
        </pc:picChg>
        <pc:picChg chg="add del mod">
          <ac:chgData name="Chelsea Lee" userId="46fc34eb-22bd-40a0-b470-e1f05eedf781" providerId="ADAL" clId="{EE0DE65C-586E-4D97-9C89-DB9E24FF5815}" dt="2020-08-22T18:22:12.478" v="641" actId="21"/>
          <ac:picMkLst>
            <pc:docMk/>
            <pc:sldMk cId="3691073824" sldId="298"/>
            <ac:picMk id="5" creationId="{C0F4901A-A520-4EED-BEEB-AD1E822AD35B}"/>
          </ac:picMkLst>
        </pc:picChg>
        <pc:picChg chg="add del mod">
          <ac:chgData name="Chelsea Lee" userId="46fc34eb-22bd-40a0-b470-e1f05eedf781" providerId="ADAL" clId="{EE0DE65C-586E-4D97-9C89-DB9E24FF5815}" dt="2020-08-22T18:22:17.405" v="644" actId="21"/>
          <ac:picMkLst>
            <pc:docMk/>
            <pc:sldMk cId="3691073824" sldId="298"/>
            <ac:picMk id="7" creationId="{51A76702-3C3A-418A-B3D3-8FBDE2A0F4A7}"/>
          </ac:picMkLst>
        </pc:picChg>
        <pc:picChg chg="mod">
          <ac:chgData name="Chelsea Lee" userId="46fc34eb-22bd-40a0-b470-e1f05eedf781" providerId="ADAL" clId="{EE0DE65C-586E-4D97-9C89-DB9E24FF5815}" dt="2020-08-22T18:24:52.604" v="711" actId="12788"/>
          <ac:picMkLst>
            <pc:docMk/>
            <pc:sldMk cId="3691073824" sldId="298"/>
            <ac:picMk id="11" creationId="{493B6F76-CD65-40B7-87EA-29AC4733E7C9}"/>
          </ac:picMkLst>
        </pc:picChg>
        <pc:picChg chg="del">
          <ac:chgData name="Chelsea Lee" userId="46fc34eb-22bd-40a0-b470-e1f05eedf781" providerId="ADAL" clId="{EE0DE65C-586E-4D97-9C89-DB9E24FF5815}" dt="2020-08-22T18:22:23.154" v="647" actId="478"/>
          <ac:picMkLst>
            <pc:docMk/>
            <pc:sldMk cId="3691073824" sldId="298"/>
            <ac:picMk id="12" creationId="{B2D73169-752E-4B4D-8A8D-D113EECD879D}"/>
          </ac:picMkLst>
        </pc:picChg>
        <pc:picChg chg="mod">
          <ac:chgData name="Chelsea Lee" userId="46fc34eb-22bd-40a0-b470-e1f05eedf781" providerId="ADAL" clId="{EE0DE65C-586E-4D97-9C89-DB9E24FF5815}" dt="2020-08-22T18:25:08.654" v="716" actId="12788"/>
          <ac:picMkLst>
            <pc:docMk/>
            <pc:sldMk cId="3691073824" sldId="298"/>
            <ac:picMk id="16" creationId="{DAC005F8-E385-467C-AF95-F593077F4C6A}"/>
          </ac:picMkLst>
        </pc:picChg>
      </pc:sldChg>
      <pc:sldChg chg="addSp delSp modSp add mod modNotesTx">
        <pc:chgData name="Chelsea Lee" userId="46fc34eb-22bd-40a0-b470-e1f05eedf781" providerId="ADAL" clId="{EE0DE65C-586E-4D97-9C89-DB9E24FF5815}" dt="2020-08-22T18:37:55.958" v="865" actId="20577"/>
        <pc:sldMkLst>
          <pc:docMk/>
          <pc:sldMk cId="1587513377" sldId="299"/>
        </pc:sldMkLst>
        <pc:spChg chg="mod">
          <ac:chgData name="Chelsea Lee" userId="46fc34eb-22bd-40a0-b470-e1f05eedf781" providerId="ADAL" clId="{EE0DE65C-586E-4D97-9C89-DB9E24FF5815}" dt="2020-08-22T18:37:21.700" v="860" actId="12789"/>
          <ac:spMkLst>
            <pc:docMk/>
            <pc:sldMk cId="1587513377" sldId="299"/>
            <ac:spMk id="15" creationId="{0A81734B-C9E3-4851-A79A-67AE44CF576E}"/>
          </ac:spMkLst>
        </pc:spChg>
        <pc:spChg chg="mod">
          <ac:chgData name="Chelsea Lee" userId="46fc34eb-22bd-40a0-b470-e1f05eedf781" providerId="ADAL" clId="{EE0DE65C-586E-4D97-9C89-DB9E24FF5815}" dt="2020-08-22T18:36:58.711" v="855"/>
          <ac:spMkLst>
            <pc:docMk/>
            <pc:sldMk cId="1587513377" sldId="299"/>
            <ac:spMk id="17" creationId="{00000000-0000-0000-0000-000000000000}"/>
          </ac:spMkLst>
        </pc:spChg>
        <pc:spChg chg="mod">
          <ac:chgData name="Chelsea Lee" userId="46fc34eb-22bd-40a0-b470-e1f05eedf781" providerId="ADAL" clId="{EE0DE65C-586E-4D97-9C89-DB9E24FF5815}" dt="2020-08-22T18:37:55.958" v="865" actId="20577"/>
          <ac:spMkLst>
            <pc:docMk/>
            <pc:sldMk cId="1587513377" sldId="299"/>
            <ac:spMk id="18" creationId="{9CE26080-F17B-4A06-8E57-47B04F7DC8FC}"/>
          </ac:spMkLst>
        </pc:spChg>
        <pc:spChg chg="mod">
          <ac:chgData name="Chelsea Lee" userId="46fc34eb-22bd-40a0-b470-e1f05eedf781" providerId="ADAL" clId="{EE0DE65C-586E-4D97-9C89-DB9E24FF5815}" dt="2020-08-22T18:37:11.719" v="858" actId="12789"/>
          <ac:spMkLst>
            <pc:docMk/>
            <pc:sldMk cId="1587513377" sldId="299"/>
            <ac:spMk id="19" creationId="{D77DF5E7-14E7-423E-B840-688ADF6CA324}"/>
          </ac:spMkLst>
        </pc:spChg>
        <pc:spChg chg="mod">
          <ac:chgData name="Chelsea Lee" userId="46fc34eb-22bd-40a0-b470-e1f05eedf781" providerId="ADAL" clId="{EE0DE65C-586E-4D97-9C89-DB9E24FF5815}" dt="2020-08-22T18:36:40.456" v="854" actId="20577"/>
          <ac:spMkLst>
            <pc:docMk/>
            <pc:sldMk cId="1587513377" sldId="299"/>
            <ac:spMk id="20" creationId="{2C07F6C7-AC66-4577-A476-E82543BA8AAD}"/>
          </ac:spMkLst>
        </pc:spChg>
        <pc:grpChg chg="mod">
          <ac:chgData name="Chelsea Lee" userId="46fc34eb-22bd-40a0-b470-e1f05eedf781" providerId="ADAL" clId="{EE0DE65C-586E-4D97-9C89-DB9E24FF5815}" dt="2020-08-22T18:37:29.954" v="861" actId="465"/>
          <ac:grpSpMkLst>
            <pc:docMk/>
            <pc:sldMk cId="1587513377" sldId="299"/>
            <ac:grpSpMk id="21" creationId="{2348C96D-B55F-4FD5-A584-16F21DD75CA7}"/>
          </ac:grpSpMkLst>
        </pc:grpChg>
        <pc:grpChg chg="mod">
          <ac:chgData name="Chelsea Lee" userId="46fc34eb-22bd-40a0-b470-e1f05eedf781" providerId="ADAL" clId="{EE0DE65C-586E-4D97-9C89-DB9E24FF5815}" dt="2020-08-22T18:37:29.954" v="861" actId="465"/>
          <ac:grpSpMkLst>
            <pc:docMk/>
            <pc:sldMk cId="1587513377" sldId="299"/>
            <ac:grpSpMk id="22" creationId="{D08733A0-E944-4170-A6C5-08CCB372876F}"/>
          </ac:grpSpMkLst>
        </pc:grpChg>
        <pc:picChg chg="add del mod">
          <ac:chgData name="Chelsea Lee" userId="46fc34eb-22bd-40a0-b470-e1f05eedf781" providerId="ADAL" clId="{EE0DE65C-586E-4D97-9C89-DB9E24FF5815}" dt="2020-08-22T18:33:18.543" v="739" actId="21"/>
          <ac:picMkLst>
            <pc:docMk/>
            <pc:sldMk cId="1587513377" sldId="299"/>
            <ac:picMk id="3" creationId="{F7B052CC-F43A-410C-96E4-645D7A3A2753}"/>
          </ac:picMkLst>
        </pc:picChg>
        <pc:picChg chg="add del mod">
          <ac:chgData name="Chelsea Lee" userId="46fc34eb-22bd-40a0-b470-e1f05eedf781" providerId="ADAL" clId="{EE0DE65C-586E-4D97-9C89-DB9E24FF5815}" dt="2020-08-22T18:33:44.705" v="742" actId="21"/>
          <ac:picMkLst>
            <pc:docMk/>
            <pc:sldMk cId="1587513377" sldId="299"/>
            <ac:picMk id="5" creationId="{DDE66828-4B21-43A8-8DA0-C0864FE1C5F4}"/>
          </ac:picMkLst>
        </pc:picChg>
        <pc:picChg chg="add del mod">
          <ac:chgData name="Chelsea Lee" userId="46fc34eb-22bd-40a0-b470-e1f05eedf781" providerId="ADAL" clId="{EE0DE65C-586E-4D97-9C89-DB9E24FF5815}" dt="2020-08-22T18:34:29.387" v="766" actId="21"/>
          <ac:picMkLst>
            <pc:docMk/>
            <pc:sldMk cId="1587513377" sldId="299"/>
            <ac:picMk id="7" creationId="{71B65E22-9748-41C9-8B7C-1B20715A4905}"/>
          </ac:picMkLst>
        </pc:picChg>
        <pc:picChg chg="mod">
          <ac:chgData name="Chelsea Lee" userId="46fc34eb-22bd-40a0-b470-e1f05eedf781" providerId="ADAL" clId="{EE0DE65C-586E-4D97-9C89-DB9E24FF5815}" dt="2020-08-22T18:37:21.700" v="860" actId="12789"/>
          <ac:picMkLst>
            <pc:docMk/>
            <pc:sldMk cId="1587513377" sldId="299"/>
            <ac:picMk id="8" creationId="{D76AC99C-AE1C-410E-9BE4-03E32684A102}"/>
          </ac:picMkLst>
        </pc:picChg>
        <pc:picChg chg="mod">
          <ac:chgData name="Chelsea Lee" userId="46fc34eb-22bd-40a0-b470-e1f05eedf781" providerId="ADAL" clId="{EE0DE65C-586E-4D97-9C89-DB9E24FF5815}" dt="2020-08-22T18:37:17.029" v="859" actId="12789"/>
          <ac:picMkLst>
            <pc:docMk/>
            <pc:sldMk cId="1587513377" sldId="299"/>
            <ac:picMk id="10" creationId="{11260FD4-CCDA-4AE8-B5B4-363E84C3E4E4}"/>
          </ac:picMkLst>
        </pc:picChg>
        <pc:picChg chg="add del mod">
          <ac:chgData name="Chelsea Lee" userId="46fc34eb-22bd-40a0-b470-e1f05eedf781" providerId="ADAL" clId="{EE0DE65C-586E-4D97-9C89-DB9E24FF5815}" dt="2020-08-22T18:35:10.054" v="815" actId="21"/>
          <ac:picMkLst>
            <pc:docMk/>
            <pc:sldMk cId="1587513377" sldId="299"/>
            <ac:picMk id="11" creationId="{9590E9F7-DA9D-43BD-B2F9-4BED2A4BD447}"/>
          </ac:picMkLst>
        </pc:picChg>
        <pc:picChg chg="mod">
          <ac:chgData name="Chelsea Lee" userId="46fc34eb-22bd-40a0-b470-e1f05eedf781" providerId="ADAL" clId="{EE0DE65C-586E-4D97-9C89-DB9E24FF5815}" dt="2020-08-22T18:37:11.719" v="858" actId="12789"/>
          <ac:picMkLst>
            <pc:docMk/>
            <pc:sldMk cId="1587513377" sldId="299"/>
            <ac:picMk id="12" creationId="{2FF28343-9BB9-4C71-91C1-D0CED20AA99B}"/>
          </ac:picMkLst>
        </pc:picChg>
        <pc:picChg chg="mod">
          <ac:chgData name="Chelsea Lee" userId="46fc34eb-22bd-40a0-b470-e1f05eedf781" providerId="ADAL" clId="{EE0DE65C-586E-4D97-9C89-DB9E24FF5815}" dt="2020-08-22T18:35:14.642" v="816" actId="14826"/>
          <ac:picMkLst>
            <pc:docMk/>
            <pc:sldMk cId="1587513377" sldId="299"/>
            <ac:picMk id="14" creationId="{606B8AFD-CBE4-4100-AB4F-A1E669C11063}"/>
          </ac:picMkLst>
        </pc:picChg>
      </pc:sldChg>
      <pc:sldChg chg="add del">
        <pc:chgData name="Chelsea Lee" userId="46fc34eb-22bd-40a0-b470-e1f05eedf781" providerId="ADAL" clId="{EE0DE65C-586E-4D97-9C89-DB9E24FF5815}" dt="2020-08-22T18:32:20.446" v="736" actId="22"/>
        <pc:sldMkLst>
          <pc:docMk/>
          <pc:sldMk cId="2424897882" sldId="299"/>
        </pc:sldMkLst>
      </pc:sldChg>
      <pc:sldChg chg="addSp delSp modSp add mod addCm delCm">
        <pc:chgData name="Chelsea Lee" userId="46fc34eb-22bd-40a0-b470-e1f05eedf781" providerId="ADAL" clId="{EE0DE65C-586E-4D97-9C89-DB9E24FF5815}" dt="2020-08-22T19:15:16.086" v="1613"/>
        <pc:sldMkLst>
          <pc:docMk/>
          <pc:sldMk cId="2925395085" sldId="300"/>
        </pc:sldMkLst>
        <pc:spChg chg="add mod ord topLvl">
          <ac:chgData name="Chelsea Lee" userId="46fc34eb-22bd-40a0-b470-e1f05eedf781" providerId="ADAL" clId="{EE0DE65C-586E-4D97-9C89-DB9E24FF5815}" dt="2020-08-22T18:56:56.452" v="1182" actId="14100"/>
          <ac:spMkLst>
            <pc:docMk/>
            <pc:sldMk cId="2925395085" sldId="300"/>
            <ac:spMk id="19" creationId="{1D3C3C88-54BE-465C-AB55-64867C5DA18F}"/>
          </ac:spMkLst>
        </pc:spChg>
        <pc:spChg chg="add mod topLvl">
          <ac:chgData name="Chelsea Lee" userId="46fc34eb-22bd-40a0-b470-e1f05eedf781" providerId="ADAL" clId="{EE0DE65C-586E-4D97-9C89-DB9E24FF5815}" dt="2020-08-22T18:58:16.192" v="1232" actId="14100"/>
          <ac:spMkLst>
            <pc:docMk/>
            <pc:sldMk cId="2925395085" sldId="300"/>
            <ac:spMk id="20" creationId="{5DC6600A-6A3F-4661-9205-35DFC8C67378}"/>
          </ac:spMkLst>
        </pc:spChg>
        <pc:spChg chg="mod">
          <ac:chgData name="Chelsea Lee" userId="46fc34eb-22bd-40a0-b470-e1f05eedf781" providerId="ADAL" clId="{EE0DE65C-586E-4D97-9C89-DB9E24FF5815}" dt="2020-08-22T18:53:26.006" v="1068"/>
          <ac:spMkLst>
            <pc:docMk/>
            <pc:sldMk cId="2925395085" sldId="300"/>
            <ac:spMk id="24" creationId="{38C66224-5721-47F3-BC6D-C28D146D98DB}"/>
          </ac:spMkLst>
        </pc:spChg>
        <pc:spChg chg="mod">
          <ac:chgData name="Chelsea Lee" userId="46fc34eb-22bd-40a0-b470-e1f05eedf781" providerId="ADAL" clId="{EE0DE65C-586E-4D97-9C89-DB9E24FF5815}" dt="2020-08-22T18:55:18.585" v="1156" actId="1076"/>
          <ac:spMkLst>
            <pc:docMk/>
            <pc:sldMk cId="2925395085" sldId="300"/>
            <ac:spMk id="26" creationId="{E7E6E285-723A-407D-94F5-F20724EA8DA2}"/>
          </ac:spMkLst>
        </pc:spChg>
        <pc:spChg chg="mod">
          <ac:chgData name="Chelsea Lee" userId="46fc34eb-22bd-40a0-b470-e1f05eedf781" providerId="ADAL" clId="{EE0DE65C-586E-4D97-9C89-DB9E24FF5815}" dt="2020-08-22T18:54:23.144" v="1132" actId="14100"/>
          <ac:spMkLst>
            <pc:docMk/>
            <pc:sldMk cId="2925395085" sldId="300"/>
            <ac:spMk id="28" creationId="{18B8C1E3-045C-49A7-9194-82DB9E594575}"/>
          </ac:spMkLst>
        </pc:spChg>
        <pc:spChg chg="mod">
          <ac:chgData name="Chelsea Lee" userId="46fc34eb-22bd-40a0-b470-e1f05eedf781" providerId="ADAL" clId="{EE0DE65C-586E-4D97-9C89-DB9E24FF5815}" dt="2020-08-22T18:56:24.208" v="1174" actId="14100"/>
          <ac:spMkLst>
            <pc:docMk/>
            <pc:sldMk cId="2925395085" sldId="300"/>
            <ac:spMk id="30" creationId="{DE7F8B7D-2FDA-4F18-8B3E-B3EFDD144A02}"/>
          </ac:spMkLst>
        </pc:spChg>
        <pc:spChg chg="mod">
          <ac:chgData name="Chelsea Lee" userId="46fc34eb-22bd-40a0-b470-e1f05eedf781" providerId="ADAL" clId="{EE0DE65C-586E-4D97-9C89-DB9E24FF5815}" dt="2020-08-22T18:57:16.957" v="1186"/>
          <ac:spMkLst>
            <pc:docMk/>
            <pc:sldMk cId="2925395085" sldId="300"/>
            <ac:spMk id="36" creationId="{0B63F06B-36BD-4B03-A91A-A4911ABF52F5}"/>
          </ac:spMkLst>
        </pc:spChg>
        <pc:spChg chg="mod">
          <ac:chgData name="Chelsea Lee" userId="46fc34eb-22bd-40a0-b470-e1f05eedf781" providerId="ADAL" clId="{EE0DE65C-586E-4D97-9C89-DB9E24FF5815}" dt="2020-08-22T18:57:55.302" v="1227" actId="1076"/>
          <ac:spMkLst>
            <pc:docMk/>
            <pc:sldMk cId="2925395085" sldId="300"/>
            <ac:spMk id="38" creationId="{EBEDE8DC-D815-4D2F-BE04-CBAE05A5BBAB}"/>
          </ac:spMkLst>
        </pc:spChg>
        <pc:spChg chg="mod">
          <ac:chgData name="Chelsea Lee" userId="46fc34eb-22bd-40a0-b470-e1f05eedf781" providerId="ADAL" clId="{EE0DE65C-586E-4D97-9C89-DB9E24FF5815}" dt="2020-08-22T18:59:48.824" v="1299"/>
          <ac:spMkLst>
            <pc:docMk/>
            <pc:sldMk cId="2925395085" sldId="300"/>
            <ac:spMk id="40" creationId="{40195766-F6A8-44BF-927B-82F54EA40D2D}"/>
          </ac:spMkLst>
        </pc:spChg>
        <pc:spChg chg="mod">
          <ac:chgData name="Chelsea Lee" userId="46fc34eb-22bd-40a0-b470-e1f05eedf781" providerId="ADAL" clId="{EE0DE65C-586E-4D97-9C89-DB9E24FF5815}" dt="2020-08-22T18:59:48.824" v="1299"/>
          <ac:spMkLst>
            <pc:docMk/>
            <pc:sldMk cId="2925395085" sldId="300"/>
            <ac:spMk id="42" creationId="{3939993E-305E-435B-A393-17804AFA5077}"/>
          </ac:spMkLst>
        </pc:spChg>
        <pc:spChg chg="mod">
          <ac:chgData name="Chelsea Lee" userId="46fc34eb-22bd-40a0-b470-e1f05eedf781" providerId="ADAL" clId="{EE0DE65C-586E-4D97-9C89-DB9E24FF5815}" dt="2020-08-22T18:58:59.395" v="1266"/>
          <ac:spMkLst>
            <pc:docMk/>
            <pc:sldMk cId="2925395085" sldId="300"/>
            <ac:spMk id="46" creationId="{E56129BC-8D83-4788-9B0F-24995714A77D}"/>
          </ac:spMkLst>
        </pc:spChg>
        <pc:spChg chg="mod">
          <ac:chgData name="Chelsea Lee" userId="46fc34eb-22bd-40a0-b470-e1f05eedf781" providerId="ADAL" clId="{EE0DE65C-586E-4D97-9C89-DB9E24FF5815}" dt="2020-08-22T18:59:24.988" v="1297" actId="14100"/>
          <ac:spMkLst>
            <pc:docMk/>
            <pc:sldMk cId="2925395085" sldId="300"/>
            <ac:spMk id="48" creationId="{98688D32-6A2E-489E-960B-7F2C31CCC512}"/>
          </ac:spMkLst>
        </pc:spChg>
        <pc:spChg chg="add mod">
          <ac:chgData name="Chelsea Lee" userId="46fc34eb-22bd-40a0-b470-e1f05eedf781" providerId="ADAL" clId="{EE0DE65C-586E-4D97-9C89-DB9E24FF5815}" dt="2020-08-22T18:59:48.824" v="1299"/>
          <ac:spMkLst>
            <pc:docMk/>
            <pc:sldMk cId="2925395085" sldId="300"/>
            <ac:spMk id="49" creationId="{0DF02C3B-2109-44F0-9614-48F6243A1B32}"/>
          </ac:spMkLst>
        </pc:spChg>
        <pc:spChg chg="mod">
          <ac:chgData name="Chelsea Lee" userId="46fc34eb-22bd-40a0-b470-e1f05eedf781" providerId="ADAL" clId="{EE0DE65C-586E-4D97-9C89-DB9E24FF5815}" dt="2020-08-22T18:59:51.346" v="1300"/>
          <ac:spMkLst>
            <pc:docMk/>
            <pc:sldMk cId="2925395085" sldId="300"/>
            <ac:spMk id="51" creationId="{F5FA1CB2-6944-47B4-9244-083109F05CAA}"/>
          </ac:spMkLst>
        </pc:spChg>
        <pc:spChg chg="mod">
          <ac:chgData name="Chelsea Lee" userId="46fc34eb-22bd-40a0-b470-e1f05eedf781" providerId="ADAL" clId="{EE0DE65C-586E-4D97-9C89-DB9E24FF5815}" dt="2020-08-22T19:00:24.809" v="1323" actId="20577"/>
          <ac:spMkLst>
            <pc:docMk/>
            <pc:sldMk cId="2925395085" sldId="300"/>
            <ac:spMk id="53" creationId="{013F7441-F319-4E92-B9BC-485CC95ABE62}"/>
          </ac:spMkLst>
        </pc:spChg>
        <pc:spChg chg="mod">
          <ac:chgData name="Chelsea Lee" userId="46fc34eb-22bd-40a0-b470-e1f05eedf781" providerId="ADAL" clId="{EE0DE65C-586E-4D97-9C89-DB9E24FF5815}" dt="2020-08-22T19:00:41.457" v="1326"/>
          <ac:spMkLst>
            <pc:docMk/>
            <pc:sldMk cId="2925395085" sldId="300"/>
            <ac:spMk id="55" creationId="{7975503E-7D19-45DA-8636-46D9123A74A1}"/>
          </ac:spMkLst>
        </pc:spChg>
        <pc:spChg chg="mod">
          <ac:chgData name="Chelsea Lee" userId="46fc34eb-22bd-40a0-b470-e1f05eedf781" providerId="ADAL" clId="{EE0DE65C-586E-4D97-9C89-DB9E24FF5815}" dt="2020-08-22T19:01:06.215" v="1341" actId="1076"/>
          <ac:spMkLst>
            <pc:docMk/>
            <pc:sldMk cId="2925395085" sldId="300"/>
            <ac:spMk id="57" creationId="{560CDE64-BC6D-460D-9A2D-734D70050A89}"/>
          </ac:spMkLst>
        </pc:spChg>
        <pc:spChg chg="add mod ord">
          <ac:chgData name="Chelsea Lee" userId="46fc34eb-22bd-40a0-b470-e1f05eedf781" providerId="ADAL" clId="{EE0DE65C-586E-4D97-9C89-DB9E24FF5815}" dt="2020-08-22T19:14:58.272" v="1611" actId="1076"/>
          <ac:spMkLst>
            <pc:docMk/>
            <pc:sldMk cId="2925395085" sldId="300"/>
            <ac:spMk id="58" creationId="{4375CE31-64D8-4B50-8050-487084DA42DA}"/>
          </ac:spMkLst>
        </pc:spChg>
        <pc:spChg chg="add del mod">
          <ac:chgData name="Chelsea Lee" userId="46fc34eb-22bd-40a0-b470-e1f05eedf781" providerId="ADAL" clId="{EE0DE65C-586E-4D97-9C89-DB9E24FF5815}" dt="2020-08-22T19:14:38.881" v="1605" actId="478"/>
          <ac:spMkLst>
            <pc:docMk/>
            <pc:sldMk cId="2925395085" sldId="300"/>
            <ac:spMk id="59" creationId="{5077BC29-BD51-4231-AFEE-6447CF579D16}"/>
          </ac:spMkLst>
        </pc:spChg>
        <pc:spChg chg="add del mod">
          <ac:chgData name="Chelsea Lee" userId="46fc34eb-22bd-40a0-b470-e1f05eedf781" providerId="ADAL" clId="{EE0DE65C-586E-4D97-9C89-DB9E24FF5815}" dt="2020-08-22T19:07:11.395" v="1431" actId="478"/>
          <ac:spMkLst>
            <pc:docMk/>
            <pc:sldMk cId="2925395085" sldId="300"/>
            <ac:spMk id="61" creationId="{6D6F4CA6-F077-4569-A699-E7C037A67DF4}"/>
          </ac:spMkLst>
        </pc:spChg>
        <pc:spChg chg="add mod">
          <ac:chgData name="Chelsea Lee" userId="46fc34eb-22bd-40a0-b470-e1f05eedf781" providerId="ADAL" clId="{EE0DE65C-586E-4D97-9C89-DB9E24FF5815}" dt="2020-08-22T19:14:22.718" v="1604" actId="1035"/>
          <ac:spMkLst>
            <pc:docMk/>
            <pc:sldMk cId="2925395085" sldId="300"/>
            <ac:spMk id="63" creationId="{8F1E8D2A-2F4E-4C1A-9D99-7588882FCEF8}"/>
          </ac:spMkLst>
        </pc:spChg>
        <pc:spChg chg="add mod">
          <ac:chgData name="Chelsea Lee" userId="46fc34eb-22bd-40a0-b470-e1f05eedf781" providerId="ADAL" clId="{EE0DE65C-586E-4D97-9C89-DB9E24FF5815}" dt="2020-08-22T19:11:12.155" v="1551" actId="14100"/>
          <ac:spMkLst>
            <pc:docMk/>
            <pc:sldMk cId="2925395085" sldId="300"/>
            <ac:spMk id="64" creationId="{68F91B03-A3B1-44A4-BE32-997EC2D3FF42}"/>
          </ac:spMkLst>
        </pc:spChg>
        <pc:spChg chg="add mod">
          <ac:chgData name="Chelsea Lee" userId="46fc34eb-22bd-40a0-b470-e1f05eedf781" providerId="ADAL" clId="{EE0DE65C-586E-4D97-9C89-DB9E24FF5815}" dt="2020-08-22T19:12:41.026" v="1564" actId="1076"/>
          <ac:spMkLst>
            <pc:docMk/>
            <pc:sldMk cId="2925395085" sldId="300"/>
            <ac:spMk id="66" creationId="{896A6962-045A-4E85-BE26-437D1D580E0A}"/>
          </ac:spMkLst>
        </pc:spChg>
        <pc:grpChg chg="add del mod">
          <ac:chgData name="Chelsea Lee" userId="46fc34eb-22bd-40a0-b470-e1f05eedf781" providerId="ADAL" clId="{EE0DE65C-586E-4D97-9C89-DB9E24FF5815}" dt="2020-08-22T18:56:53.307" v="1181" actId="165"/>
          <ac:grpSpMkLst>
            <pc:docMk/>
            <pc:sldMk cId="2925395085" sldId="300"/>
            <ac:grpSpMk id="21" creationId="{207995F0-8E6A-4555-98BE-8B10D9584EBE}"/>
          </ac:grpSpMkLst>
        </pc:grpChg>
        <pc:grpChg chg="add del mod">
          <ac:chgData name="Chelsea Lee" userId="46fc34eb-22bd-40a0-b470-e1f05eedf781" providerId="ADAL" clId="{EE0DE65C-586E-4D97-9C89-DB9E24FF5815}" dt="2020-08-22T18:56:38.039" v="1177" actId="478"/>
          <ac:grpSpMkLst>
            <pc:docMk/>
            <pc:sldMk cId="2925395085" sldId="300"/>
            <ac:grpSpMk id="23" creationId="{5D1B795F-9255-42B0-95DD-2C37D22451AF}"/>
          </ac:grpSpMkLst>
        </pc:grpChg>
        <pc:grpChg chg="add del mod topLvl">
          <ac:chgData name="Chelsea Lee" userId="46fc34eb-22bd-40a0-b470-e1f05eedf781" providerId="ADAL" clId="{EE0DE65C-586E-4D97-9C89-DB9E24FF5815}" dt="2020-08-22T18:58:20.214" v="1233" actId="478"/>
          <ac:grpSpMkLst>
            <pc:docMk/>
            <pc:sldMk cId="2925395085" sldId="300"/>
            <ac:grpSpMk id="27" creationId="{73945A30-827E-4BE4-B285-C7EC3C91553A}"/>
          </ac:grpSpMkLst>
        </pc:grpChg>
        <pc:grpChg chg="add del mod">
          <ac:chgData name="Chelsea Lee" userId="46fc34eb-22bd-40a0-b470-e1f05eedf781" providerId="ADAL" clId="{EE0DE65C-586E-4D97-9C89-DB9E24FF5815}" dt="2020-08-22T18:57:22.059" v="1188" actId="21"/>
          <ac:grpSpMkLst>
            <pc:docMk/>
            <pc:sldMk cId="2925395085" sldId="300"/>
            <ac:grpSpMk id="32" creationId="{1209C75B-9747-4558-95BC-6DA70BE8F94B}"/>
          </ac:grpSpMkLst>
        </pc:grpChg>
        <pc:grpChg chg="add mod">
          <ac:chgData name="Chelsea Lee" userId="46fc34eb-22bd-40a0-b470-e1f05eedf781" providerId="ADAL" clId="{EE0DE65C-586E-4D97-9C89-DB9E24FF5815}" dt="2020-08-22T19:04:26.938" v="1368" actId="12788"/>
          <ac:grpSpMkLst>
            <pc:docMk/>
            <pc:sldMk cId="2925395085" sldId="300"/>
            <ac:grpSpMk id="33" creationId="{6730CDC1-F8DD-47AF-9809-B980CE41AE36}"/>
          </ac:grpSpMkLst>
        </pc:grpChg>
        <pc:grpChg chg="add mod">
          <ac:chgData name="Chelsea Lee" userId="46fc34eb-22bd-40a0-b470-e1f05eedf781" providerId="ADAL" clId="{EE0DE65C-586E-4D97-9C89-DB9E24FF5815}" dt="2020-08-22T19:05:18.552" v="1387" actId="1076"/>
          <ac:grpSpMkLst>
            <pc:docMk/>
            <pc:sldMk cId="2925395085" sldId="300"/>
            <ac:grpSpMk id="35" creationId="{A18D80B7-41DA-4FC3-86DE-684CB54AF0FF}"/>
          </ac:grpSpMkLst>
        </pc:grpChg>
        <pc:grpChg chg="add mod">
          <ac:chgData name="Chelsea Lee" userId="46fc34eb-22bd-40a0-b470-e1f05eedf781" providerId="ADAL" clId="{EE0DE65C-586E-4D97-9C89-DB9E24FF5815}" dt="2020-08-22T19:05:18.552" v="1387" actId="1076"/>
          <ac:grpSpMkLst>
            <pc:docMk/>
            <pc:sldMk cId="2925395085" sldId="300"/>
            <ac:grpSpMk id="39" creationId="{A857370F-0707-4B93-A0BC-6D7DCF7525D3}"/>
          </ac:grpSpMkLst>
        </pc:grpChg>
        <pc:grpChg chg="add mod">
          <ac:chgData name="Chelsea Lee" userId="46fc34eb-22bd-40a0-b470-e1f05eedf781" providerId="ADAL" clId="{EE0DE65C-586E-4D97-9C89-DB9E24FF5815}" dt="2020-08-22T19:05:28.200" v="1389" actId="1076"/>
          <ac:grpSpMkLst>
            <pc:docMk/>
            <pc:sldMk cId="2925395085" sldId="300"/>
            <ac:grpSpMk id="44" creationId="{88B05BAD-A613-4F10-A713-184BFD26A54C}"/>
          </ac:grpSpMkLst>
        </pc:grpChg>
        <pc:grpChg chg="add mod">
          <ac:chgData name="Chelsea Lee" userId="46fc34eb-22bd-40a0-b470-e1f05eedf781" providerId="ADAL" clId="{EE0DE65C-586E-4D97-9C89-DB9E24FF5815}" dt="2020-08-22T19:05:18.552" v="1387" actId="1076"/>
          <ac:grpSpMkLst>
            <pc:docMk/>
            <pc:sldMk cId="2925395085" sldId="300"/>
            <ac:grpSpMk id="45" creationId="{F27606A3-2E17-4A4A-A99E-632AD85A7E7A}"/>
          </ac:grpSpMkLst>
        </pc:grpChg>
        <pc:grpChg chg="add mod">
          <ac:chgData name="Chelsea Lee" userId="46fc34eb-22bd-40a0-b470-e1f05eedf781" providerId="ADAL" clId="{EE0DE65C-586E-4D97-9C89-DB9E24FF5815}" dt="2020-08-22T19:04:26.938" v="1368" actId="12788"/>
          <ac:grpSpMkLst>
            <pc:docMk/>
            <pc:sldMk cId="2925395085" sldId="300"/>
            <ac:grpSpMk id="50" creationId="{D0827787-DF8F-44EB-9833-993452FF1CAB}"/>
          </ac:grpSpMkLst>
        </pc:grpChg>
        <pc:grpChg chg="add mod">
          <ac:chgData name="Chelsea Lee" userId="46fc34eb-22bd-40a0-b470-e1f05eedf781" providerId="ADAL" clId="{EE0DE65C-586E-4D97-9C89-DB9E24FF5815}" dt="2020-08-22T19:04:26.938" v="1368" actId="12788"/>
          <ac:grpSpMkLst>
            <pc:docMk/>
            <pc:sldMk cId="2925395085" sldId="300"/>
            <ac:grpSpMk id="54" creationId="{75D837DB-F902-4558-A799-2578938F3803}"/>
          </ac:grpSpMkLst>
        </pc:grpChg>
        <pc:grpChg chg="add mod">
          <ac:chgData name="Chelsea Lee" userId="46fc34eb-22bd-40a0-b470-e1f05eedf781" providerId="ADAL" clId="{EE0DE65C-586E-4D97-9C89-DB9E24FF5815}" dt="2020-08-22T19:14:07.244" v="1594" actId="12788"/>
          <ac:grpSpMkLst>
            <pc:docMk/>
            <pc:sldMk cId="2925395085" sldId="300"/>
            <ac:grpSpMk id="60" creationId="{DAD365CD-FCE8-4DBC-B51F-A8E0F6BCAADB}"/>
          </ac:grpSpMkLst>
        </pc:grpChg>
        <pc:grpChg chg="add mod topLvl">
          <ac:chgData name="Chelsea Lee" userId="46fc34eb-22bd-40a0-b470-e1f05eedf781" providerId="ADAL" clId="{EE0DE65C-586E-4D97-9C89-DB9E24FF5815}" dt="2020-08-22T19:13:06.420" v="1575" actId="1076"/>
          <ac:grpSpMkLst>
            <pc:docMk/>
            <pc:sldMk cId="2925395085" sldId="300"/>
            <ac:grpSpMk id="69" creationId="{54FE7E7E-A594-404A-A35C-5229C8516F26}"/>
          </ac:grpSpMkLst>
        </pc:grpChg>
        <pc:grpChg chg="add del mod">
          <ac:chgData name="Chelsea Lee" userId="46fc34eb-22bd-40a0-b470-e1f05eedf781" providerId="ADAL" clId="{EE0DE65C-586E-4D97-9C89-DB9E24FF5815}" dt="2020-08-22T19:11:14.305" v="1558" actId="164"/>
          <ac:grpSpMkLst>
            <pc:docMk/>
            <pc:sldMk cId="2925395085" sldId="300"/>
            <ac:grpSpMk id="72" creationId="{F27034EE-1057-4040-9D00-0E2FF800F1CE}"/>
          </ac:grpSpMkLst>
        </pc:grpChg>
        <pc:grpChg chg="add mod">
          <ac:chgData name="Chelsea Lee" userId="46fc34eb-22bd-40a0-b470-e1f05eedf781" providerId="ADAL" clId="{EE0DE65C-586E-4D97-9C89-DB9E24FF5815}" dt="2020-08-22T19:14:07.244" v="1594" actId="12788"/>
          <ac:grpSpMkLst>
            <pc:docMk/>
            <pc:sldMk cId="2925395085" sldId="300"/>
            <ac:grpSpMk id="73" creationId="{BE46648E-5D88-4307-8F3C-20936004759D}"/>
          </ac:grpSpMkLst>
        </pc:grpChg>
        <pc:grpChg chg="add mod">
          <ac:chgData name="Chelsea Lee" userId="46fc34eb-22bd-40a0-b470-e1f05eedf781" providerId="ADAL" clId="{EE0DE65C-586E-4D97-9C89-DB9E24FF5815}" dt="2020-08-22T19:15:02.275" v="1612" actId="1076"/>
          <ac:grpSpMkLst>
            <pc:docMk/>
            <pc:sldMk cId="2925395085" sldId="300"/>
            <ac:grpSpMk id="74" creationId="{324471E5-3E8A-4B46-8F20-DFFB661DDDCD}"/>
          </ac:grpSpMkLst>
        </pc:grpChg>
        <pc:graphicFrameChg chg="del mod modGraphic">
          <ac:chgData name="Chelsea Lee" userId="46fc34eb-22bd-40a0-b470-e1f05eedf781" providerId="ADAL" clId="{EE0DE65C-586E-4D97-9C89-DB9E24FF5815}" dt="2020-08-22T19:01:37.801" v="1343" actId="478"/>
          <ac:graphicFrameMkLst>
            <pc:docMk/>
            <pc:sldMk cId="2925395085" sldId="300"/>
            <ac:graphicFrameMk id="2" creationId="{F6D9AA9E-6490-403E-B241-9A473DE72201}"/>
          </ac:graphicFrameMkLst>
        </pc:graphicFrameChg>
        <pc:picChg chg="del">
          <ac:chgData name="Chelsea Lee" userId="46fc34eb-22bd-40a0-b470-e1f05eedf781" providerId="ADAL" clId="{EE0DE65C-586E-4D97-9C89-DB9E24FF5815}" dt="2020-08-22T18:51:22.781" v="1018" actId="478"/>
          <ac:picMkLst>
            <pc:docMk/>
            <pc:sldMk cId="2925395085" sldId="300"/>
            <ac:picMk id="4" creationId="{9609FE65-7D6E-426B-AF16-553C31B74DD5}"/>
          </ac:picMkLst>
        </pc:picChg>
        <pc:picChg chg="add del mod">
          <ac:chgData name="Chelsea Lee" userId="46fc34eb-22bd-40a0-b470-e1f05eedf781" providerId="ADAL" clId="{EE0DE65C-586E-4D97-9C89-DB9E24FF5815}" dt="2020-08-22T19:00:46.213" v="1328" actId="21"/>
          <ac:picMkLst>
            <pc:docMk/>
            <pc:sldMk cId="2925395085" sldId="300"/>
            <ac:picMk id="5" creationId="{3BC6C505-3032-4823-AAFF-AB981832CD52}"/>
          </ac:picMkLst>
        </pc:picChg>
        <pc:picChg chg="add del mod">
          <ac:chgData name="Chelsea Lee" userId="46fc34eb-22bd-40a0-b470-e1f05eedf781" providerId="ADAL" clId="{EE0DE65C-586E-4D97-9C89-DB9E24FF5815}" dt="2020-08-22T18:53:47.174" v="1088" actId="21"/>
          <ac:picMkLst>
            <pc:docMk/>
            <pc:sldMk cId="2925395085" sldId="300"/>
            <ac:picMk id="7" creationId="{047FA92A-8A5D-4BCA-98D6-E3D53F100274}"/>
          </ac:picMkLst>
        </pc:picChg>
        <pc:picChg chg="del">
          <ac:chgData name="Chelsea Lee" userId="46fc34eb-22bd-40a0-b470-e1f05eedf781" providerId="ADAL" clId="{EE0DE65C-586E-4D97-9C89-DB9E24FF5815}" dt="2020-08-22T18:51:15.199" v="1015" actId="478"/>
          <ac:picMkLst>
            <pc:docMk/>
            <pc:sldMk cId="2925395085" sldId="300"/>
            <ac:picMk id="8" creationId="{40FBD9ED-E0C3-4EB2-8FE5-89DD1B121BC9}"/>
          </ac:picMkLst>
        </pc:picChg>
        <pc:picChg chg="del mod">
          <ac:chgData name="Chelsea Lee" userId="46fc34eb-22bd-40a0-b470-e1f05eedf781" providerId="ADAL" clId="{EE0DE65C-586E-4D97-9C89-DB9E24FF5815}" dt="2020-08-22T18:50:41.018" v="1009" actId="478"/>
          <ac:picMkLst>
            <pc:docMk/>
            <pc:sldMk cId="2925395085" sldId="300"/>
            <ac:picMk id="10" creationId="{8E25338E-8807-4EE4-90F9-B65EDBBE4F9D}"/>
          </ac:picMkLst>
        </pc:picChg>
        <pc:picChg chg="add del mod">
          <ac:chgData name="Chelsea Lee" userId="46fc34eb-22bd-40a0-b470-e1f05eedf781" providerId="ADAL" clId="{EE0DE65C-586E-4D97-9C89-DB9E24FF5815}" dt="2020-08-22T18:56:00.403" v="1166" actId="21"/>
          <ac:picMkLst>
            <pc:docMk/>
            <pc:sldMk cId="2925395085" sldId="300"/>
            <ac:picMk id="11" creationId="{5AFB2601-2500-46FF-A92D-F593060FC3D2}"/>
          </ac:picMkLst>
        </pc:picChg>
        <pc:picChg chg="del mod">
          <ac:chgData name="Chelsea Lee" userId="46fc34eb-22bd-40a0-b470-e1f05eedf781" providerId="ADAL" clId="{EE0DE65C-586E-4D97-9C89-DB9E24FF5815}" dt="2020-08-22T18:59:54.715" v="1302" actId="21"/>
          <ac:picMkLst>
            <pc:docMk/>
            <pc:sldMk cId="2925395085" sldId="300"/>
            <ac:picMk id="12" creationId="{A5C67092-4795-49FB-9844-97B2F1075A05}"/>
          </ac:picMkLst>
        </pc:picChg>
        <pc:picChg chg="add del mod">
          <ac:chgData name="Chelsea Lee" userId="46fc34eb-22bd-40a0-b470-e1f05eedf781" providerId="ADAL" clId="{EE0DE65C-586E-4D97-9C89-DB9E24FF5815}" dt="2020-08-22T18:59:07.661" v="1268" actId="21"/>
          <ac:picMkLst>
            <pc:docMk/>
            <pc:sldMk cId="2925395085" sldId="300"/>
            <ac:picMk id="14" creationId="{5C881F86-3BED-497E-9A9F-3CAEA40F2BF2}"/>
          </ac:picMkLst>
        </pc:picChg>
        <pc:picChg chg="del">
          <ac:chgData name="Chelsea Lee" userId="46fc34eb-22bd-40a0-b470-e1f05eedf781" providerId="ADAL" clId="{EE0DE65C-586E-4D97-9C89-DB9E24FF5815}" dt="2020-08-22T18:51:16.906" v="1017" actId="478"/>
          <ac:picMkLst>
            <pc:docMk/>
            <pc:sldMk cId="2925395085" sldId="300"/>
            <ac:picMk id="16" creationId="{1DC819BD-9CA3-4639-9F00-A7BF79D432DF}"/>
          </ac:picMkLst>
        </pc:picChg>
        <pc:picChg chg="add mod topLvl">
          <ac:chgData name="Chelsea Lee" userId="46fc34eb-22bd-40a0-b470-e1f05eedf781" providerId="ADAL" clId="{EE0DE65C-586E-4D97-9C89-DB9E24FF5815}" dt="2020-08-22T18:56:53.307" v="1181" actId="165"/>
          <ac:picMkLst>
            <pc:docMk/>
            <pc:sldMk cId="2925395085" sldId="300"/>
            <ac:picMk id="18" creationId="{A8DC1268-EB17-4E65-BDA6-F12DA9E80A80}"/>
          </ac:picMkLst>
        </pc:picChg>
        <pc:picChg chg="add del mod topLvl">
          <ac:chgData name="Chelsea Lee" userId="46fc34eb-22bd-40a0-b470-e1f05eedf781" providerId="ADAL" clId="{EE0DE65C-586E-4D97-9C89-DB9E24FF5815}" dt="2020-08-22T18:57:22.059" v="1188" actId="21"/>
          <ac:picMkLst>
            <pc:docMk/>
            <pc:sldMk cId="2925395085" sldId="300"/>
            <ac:picMk id="22" creationId="{73F1A2E7-09DC-4E02-A231-306E9D6D3240}"/>
          </ac:picMkLst>
        </pc:picChg>
        <pc:picChg chg="del mod">
          <ac:chgData name="Chelsea Lee" userId="46fc34eb-22bd-40a0-b470-e1f05eedf781" providerId="ADAL" clId="{EE0DE65C-586E-4D97-9C89-DB9E24FF5815}" dt="2020-08-22T18:55:01.233" v="1152" actId="478"/>
          <ac:picMkLst>
            <pc:docMk/>
            <pc:sldMk cId="2925395085" sldId="300"/>
            <ac:picMk id="25" creationId="{ACE154CA-E995-418D-A258-1608C8988F29}"/>
          </ac:picMkLst>
        </pc:picChg>
        <pc:picChg chg="del mod">
          <ac:chgData name="Chelsea Lee" userId="46fc34eb-22bd-40a0-b470-e1f05eedf781" providerId="ADAL" clId="{EE0DE65C-586E-4D97-9C89-DB9E24FF5815}" dt="2020-08-22T18:55:42.007" v="1162" actId="478"/>
          <ac:picMkLst>
            <pc:docMk/>
            <pc:sldMk cId="2925395085" sldId="300"/>
            <ac:picMk id="29" creationId="{B0246728-9F68-4EB9-9EB7-29BD3DD2C56F}"/>
          </ac:picMkLst>
        </pc:picChg>
        <pc:picChg chg="mod">
          <ac:chgData name="Chelsea Lee" userId="46fc34eb-22bd-40a0-b470-e1f05eedf781" providerId="ADAL" clId="{EE0DE65C-586E-4D97-9C89-DB9E24FF5815}" dt="2020-08-22T18:57:26.465" v="1189" actId="14826"/>
          <ac:picMkLst>
            <pc:docMk/>
            <pc:sldMk cId="2925395085" sldId="300"/>
            <ac:picMk id="37" creationId="{698A36FD-A495-4345-AB6E-8A203D2A94A7}"/>
          </ac:picMkLst>
        </pc:picChg>
        <pc:picChg chg="mod">
          <ac:chgData name="Chelsea Lee" userId="46fc34eb-22bd-40a0-b470-e1f05eedf781" providerId="ADAL" clId="{EE0DE65C-586E-4D97-9C89-DB9E24FF5815}" dt="2020-08-22T18:59:48.824" v="1299"/>
          <ac:picMkLst>
            <pc:docMk/>
            <pc:sldMk cId="2925395085" sldId="300"/>
            <ac:picMk id="41" creationId="{2EA3B29A-C381-4F12-8FBA-8DD901BA4961}"/>
          </ac:picMkLst>
        </pc:picChg>
        <pc:picChg chg="add del mod">
          <ac:chgData name="Chelsea Lee" userId="46fc34eb-22bd-40a0-b470-e1f05eedf781" providerId="ADAL" clId="{EE0DE65C-586E-4D97-9C89-DB9E24FF5815}" dt="2020-08-22T18:58:36.961" v="1263" actId="21"/>
          <ac:picMkLst>
            <pc:docMk/>
            <pc:sldMk cId="2925395085" sldId="300"/>
            <ac:picMk id="43" creationId="{2D928E48-A122-45EE-809E-776D3A16B59E}"/>
          </ac:picMkLst>
        </pc:picChg>
        <pc:picChg chg="mod">
          <ac:chgData name="Chelsea Lee" userId="46fc34eb-22bd-40a0-b470-e1f05eedf781" providerId="ADAL" clId="{EE0DE65C-586E-4D97-9C89-DB9E24FF5815}" dt="2020-08-22T18:59:12.184" v="1269" actId="14826"/>
          <ac:picMkLst>
            <pc:docMk/>
            <pc:sldMk cId="2925395085" sldId="300"/>
            <ac:picMk id="47" creationId="{9F9F060C-F59F-469D-876D-65E060D54127}"/>
          </ac:picMkLst>
        </pc:picChg>
        <pc:picChg chg="mod modCrop">
          <ac:chgData name="Chelsea Lee" userId="46fc34eb-22bd-40a0-b470-e1f05eedf781" providerId="ADAL" clId="{EE0DE65C-586E-4D97-9C89-DB9E24FF5815}" dt="2020-08-22T19:00:19.528" v="1307" actId="1076"/>
          <ac:picMkLst>
            <pc:docMk/>
            <pc:sldMk cId="2925395085" sldId="300"/>
            <ac:picMk id="52" creationId="{320841DF-4877-410C-852E-379E21E7AA11}"/>
          </ac:picMkLst>
        </pc:picChg>
        <pc:picChg chg="mod">
          <ac:chgData name="Chelsea Lee" userId="46fc34eb-22bd-40a0-b470-e1f05eedf781" providerId="ADAL" clId="{EE0DE65C-586E-4D97-9C89-DB9E24FF5815}" dt="2020-08-22T19:01:10.121" v="1342" actId="1076"/>
          <ac:picMkLst>
            <pc:docMk/>
            <pc:sldMk cId="2925395085" sldId="300"/>
            <ac:picMk id="56" creationId="{D731D8F5-AEBF-4D00-82FB-6C4186E460E7}"/>
          </ac:picMkLst>
        </pc:picChg>
        <pc:picChg chg="add del mod topLvl">
          <ac:chgData name="Chelsea Lee" userId="46fc34eb-22bd-40a0-b470-e1f05eedf781" providerId="ADAL" clId="{EE0DE65C-586E-4D97-9C89-DB9E24FF5815}" dt="2020-08-22T19:13:04.675" v="1573" actId="1076"/>
          <ac:picMkLst>
            <pc:docMk/>
            <pc:sldMk cId="2925395085" sldId="300"/>
            <ac:picMk id="68" creationId="{01AC7F80-C584-44A1-B063-0BBA6FC9CED7}"/>
          </ac:picMkLst>
        </pc:picChg>
        <pc:picChg chg="add del mod">
          <ac:chgData name="Chelsea Lee" userId="46fc34eb-22bd-40a0-b470-e1f05eedf781" providerId="ADAL" clId="{EE0DE65C-586E-4D97-9C89-DB9E24FF5815}" dt="2020-08-22T19:09:38.133" v="1510"/>
          <ac:picMkLst>
            <pc:docMk/>
            <pc:sldMk cId="2925395085" sldId="300"/>
            <ac:picMk id="71" creationId="{2620361A-481E-483B-8B65-835D1B2C3B4F}"/>
          </ac:picMkLst>
        </pc:picChg>
        <pc:picChg chg="del">
          <ac:chgData name="Chelsea Lee" userId="46fc34eb-22bd-40a0-b470-e1f05eedf781" providerId="ADAL" clId="{EE0DE65C-586E-4D97-9C89-DB9E24FF5815}" dt="2020-08-22T18:51:16.350" v="1016" actId="478"/>
          <ac:picMkLst>
            <pc:docMk/>
            <pc:sldMk cId="2925395085" sldId="300"/>
            <ac:picMk id="1026" creationId="{00000000-0000-0000-0000-000000000000}"/>
          </ac:picMkLst>
        </pc:picChg>
      </pc:sldChg>
      <pc:sldChg chg="modSp add mod">
        <pc:chgData name="Chelsea Lee" userId="46fc34eb-22bd-40a0-b470-e1f05eedf781" providerId="ADAL" clId="{EE0DE65C-586E-4D97-9C89-DB9E24FF5815}" dt="2020-08-22T18:43:35.342" v="994" actId="20577"/>
        <pc:sldMkLst>
          <pc:docMk/>
          <pc:sldMk cId="1465787407" sldId="301"/>
        </pc:sldMkLst>
        <pc:spChg chg="mod">
          <ac:chgData name="Chelsea Lee" userId="46fc34eb-22bd-40a0-b470-e1f05eedf781" providerId="ADAL" clId="{EE0DE65C-586E-4D97-9C89-DB9E24FF5815}" dt="2020-08-22T18:43:35.342" v="994" actId="20577"/>
          <ac:spMkLst>
            <pc:docMk/>
            <pc:sldMk cId="1465787407" sldId="301"/>
            <ac:spMk id="17" creationId="{7B7984B9-B462-4088-8ED4-2D32C4AF5D71}"/>
          </ac:spMkLst>
        </pc:spChg>
      </pc:sldChg>
      <pc:sldChg chg="modSp add mod addCm">
        <pc:chgData name="Chelsea Lee" userId="46fc34eb-22bd-40a0-b470-e1f05eedf781" providerId="ADAL" clId="{EE0DE65C-586E-4D97-9C89-DB9E24FF5815}" dt="2020-08-22T20:09:31.393" v="3420"/>
        <pc:sldMkLst>
          <pc:docMk/>
          <pc:sldMk cId="3044634792" sldId="302"/>
        </pc:sldMkLst>
        <pc:spChg chg="mod">
          <ac:chgData name="Chelsea Lee" userId="46fc34eb-22bd-40a0-b470-e1f05eedf781" providerId="ADAL" clId="{EE0DE65C-586E-4D97-9C89-DB9E24FF5815}" dt="2020-08-22T18:43:46.623" v="998" actId="20577"/>
          <ac:spMkLst>
            <pc:docMk/>
            <pc:sldMk cId="3044634792" sldId="302"/>
            <ac:spMk id="2" creationId="{4178853F-16F1-44DD-AC5D-6BB2F2A971AF}"/>
          </ac:spMkLst>
        </pc:spChg>
        <pc:spChg chg="mod">
          <ac:chgData name="Chelsea Lee" userId="46fc34eb-22bd-40a0-b470-e1f05eedf781" providerId="ADAL" clId="{EE0DE65C-586E-4D97-9C89-DB9E24FF5815}" dt="2020-08-22T20:05:03.586" v="3419" actId="313"/>
          <ac:spMkLst>
            <pc:docMk/>
            <pc:sldMk cId="3044634792" sldId="302"/>
            <ac:spMk id="9" creationId="{889B922C-71E2-4868-B986-02EC5DF08368}"/>
          </ac:spMkLst>
        </pc:spChg>
      </pc:sldChg>
      <pc:sldChg chg="modSp add mod">
        <pc:chgData name="Chelsea Lee" userId="46fc34eb-22bd-40a0-b470-e1f05eedf781" providerId="ADAL" clId="{EE0DE65C-586E-4D97-9C89-DB9E24FF5815}" dt="2020-08-22T19:17:00.158" v="1636" actId="404"/>
        <pc:sldMkLst>
          <pc:docMk/>
          <pc:sldMk cId="2214547493" sldId="303"/>
        </pc:sldMkLst>
        <pc:spChg chg="mod">
          <ac:chgData name="Chelsea Lee" userId="46fc34eb-22bd-40a0-b470-e1f05eedf781" providerId="ADAL" clId="{EE0DE65C-586E-4D97-9C89-DB9E24FF5815}" dt="2020-08-22T19:16:43.413" v="1633"/>
          <ac:spMkLst>
            <pc:docMk/>
            <pc:sldMk cId="2214547493" sldId="303"/>
            <ac:spMk id="2" creationId="{B4D0CE92-1D76-4F61-8208-4BBDE2BA1DA5}"/>
          </ac:spMkLst>
        </pc:spChg>
        <pc:spChg chg="mod">
          <ac:chgData name="Chelsea Lee" userId="46fc34eb-22bd-40a0-b470-e1f05eedf781" providerId="ADAL" clId="{EE0DE65C-586E-4D97-9C89-DB9E24FF5815}" dt="2020-08-22T19:17:00.158" v="1636" actId="404"/>
          <ac:spMkLst>
            <pc:docMk/>
            <pc:sldMk cId="2214547493" sldId="303"/>
            <ac:spMk id="3" creationId="{D9B7E699-8A7B-44B9-87EE-C5ED24A8C217}"/>
          </ac:spMkLst>
        </pc:spChg>
      </pc:sldChg>
      <pc:sldChg chg="addSp">
        <pc:chgData name="Chelsea Lee" userId="46fc34eb-22bd-40a0-b470-e1f05eedf781" providerId="ADAL" clId="{EE0DE65C-586E-4D97-9C89-DB9E24FF5815}" dt="2020-08-22T19:23:33.021" v="1883"/>
        <pc:sldMkLst>
          <pc:docMk/>
          <pc:sldMk cId="2331795420" sldId="304"/>
        </pc:sldMkLst>
        <pc:picChg chg="add">
          <ac:chgData name="Chelsea Lee" userId="46fc34eb-22bd-40a0-b470-e1f05eedf781" providerId="ADAL" clId="{EE0DE65C-586E-4D97-9C89-DB9E24FF5815}" dt="2020-08-22T19:23:33.021" v="1883"/>
          <ac:picMkLst>
            <pc:docMk/>
            <pc:sldMk cId="2331795420" sldId="304"/>
            <ac:picMk id="1026" creationId="{68AAA998-FDAD-4A33-B25E-1F1E1901564B}"/>
          </ac:picMkLst>
        </pc:picChg>
      </pc:sldChg>
      <pc:sldChg chg="addSp delSp modSp add del mod modClrScheme addCm chgLayout">
        <pc:chgData name="Chelsea Lee" userId="46fc34eb-22bd-40a0-b470-e1f05eedf781" providerId="ADAL" clId="{EE0DE65C-586E-4D97-9C89-DB9E24FF5815}" dt="2020-08-22T19:25:59.752" v="2069"/>
        <pc:sldMkLst>
          <pc:docMk/>
          <pc:sldMk cId="3349479329" sldId="304"/>
        </pc:sldMkLst>
        <pc:spChg chg="mod ord">
          <ac:chgData name="Chelsea Lee" userId="46fc34eb-22bd-40a0-b470-e1f05eedf781" providerId="ADAL" clId="{EE0DE65C-586E-4D97-9C89-DB9E24FF5815}" dt="2020-08-22T19:21:02.040" v="1648" actId="700"/>
          <ac:spMkLst>
            <pc:docMk/>
            <pc:sldMk cId="3349479329" sldId="304"/>
            <ac:spMk id="2" creationId="{7C09E576-F320-4CE8-97FA-ADDBD108391E}"/>
          </ac:spMkLst>
        </pc:spChg>
        <pc:spChg chg="add mod ord">
          <ac:chgData name="Chelsea Lee" userId="46fc34eb-22bd-40a0-b470-e1f05eedf781" providerId="ADAL" clId="{EE0DE65C-586E-4D97-9C89-DB9E24FF5815}" dt="2020-08-22T19:25:35.548" v="2068" actId="14"/>
          <ac:spMkLst>
            <pc:docMk/>
            <pc:sldMk cId="3349479329" sldId="304"/>
            <ac:spMk id="3" creationId="{326ABB9F-383D-40D6-A0F9-F2642D189D31}"/>
          </ac:spMkLst>
        </pc:spChg>
        <pc:graphicFrameChg chg="del">
          <ac:chgData name="Chelsea Lee" userId="46fc34eb-22bd-40a0-b470-e1f05eedf781" providerId="ADAL" clId="{EE0DE65C-586E-4D97-9C89-DB9E24FF5815}" dt="2020-08-22T19:20:55.916" v="1645" actId="478"/>
          <ac:graphicFrameMkLst>
            <pc:docMk/>
            <pc:sldMk cId="3349479329" sldId="304"/>
            <ac:graphicFrameMk id="16" creationId="{6DA235AC-A471-4732-A090-EC05BF652B7A}"/>
          </ac:graphicFrameMkLst>
        </pc:graphicFrameChg>
        <pc:picChg chg="del">
          <ac:chgData name="Chelsea Lee" userId="46fc34eb-22bd-40a0-b470-e1f05eedf781" providerId="ADAL" clId="{EE0DE65C-586E-4D97-9C89-DB9E24FF5815}" dt="2020-08-22T19:20:56.923" v="1646" actId="478"/>
          <ac:picMkLst>
            <pc:docMk/>
            <pc:sldMk cId="3349479329" sldId="304"/>
            <ac:picMk id="6" creationId="{B50595D4-D223-47C8-ADE2-D6EB329FC109}"/>
          </ac:picMkLst>
        </pc:picChg>
        <pc:picChg chg="del">
          <ac:chgData name="Chelsea Lee" userId="46fc34eb-22bd-40a0-b470-e1f05eedf781" providerId="ADAL" clId="{EE0DE65C-586E-4D97-9C89-DB9E24FF5815}" dt="2020-08-22T19:20:57.644" v="1647" actId="478"/>
          <ac:picMkLst>
            <pc:docMk/>
            <pc:sldMk cId="3349479329" sldId="304"/>
            <ac:picMk id="8" creationId="{706F3AE4-3A96-43D6-B2A9-C7706792981E}"/>
          </ac:picMkLst>
        </pc:picChg>
        <pc:picChg chg="del">
          <ac:chgData name="Chelsea Lee" userId="46fc34eb-22bd-40a0-b470-e1f05eedf781" providerId="ADAL" clId="{EE0DE65C-586E-4D97-9C89-DB9E24FF5815}" dt="2020-08-22T19:20:53.080" v="1643" actId="478"/>
          <ac:picMkLst>
            <pc:docMk/>
            <pc:sldMk cId="3349479329" sldId="304"/>
            <ac:picMk id="13" creationId="{313CD81C-C44A-4BAD-95D5-34EC009C0127}"/>
          </ac:picMkLst>
        </pc:picChg>
        <pc:picChg chg="del">
          <ac:chgData name="Chelsea Lee" userId="46fc34eb-22bd-40a0-b470-e1f05eedf781" providerId="ADAL" clId="{EE0DE65C-586E-4D97-9C89-DB9E24FF5815}" dt="2020-08-22T19:20:54.017" v="1644" actId="478"/>
          <ac:picMkLst>
            <pc:docMk/>
            <pc:sldMk cId="3349479329" sldId="304"/>
            <ac:picMk id="15" creationId="{5B530202-457D-4CCB-A3CE-FB1D07F20490}"/>
          </ac:picMkLst>
        </pc:picChg>
        <pc:picChg chg="mod">
          <ac:chgData name="Chelsea Lee" userId="46fc34eb-22bd-40a0-b470-e1f05eedf781" providerId="ADAL" clId="{EE0DE65C-586E-4D97-9C89-DB9E24FF5815}" dt="2020-08-22T19:23:50.402" v="1891" actId="1076"/>
          <ac:picMkLst>
            <pc:docMk/>
            <pc:sldMk cId="3349479329" sldId="304"/>
            <ac:picMk id="1026" creationId="{68AAA998-FDAD-4A33-B25E-1F1E1901564B}"/>
          </ac:picMkLst>
        </pc:picChg>
      </pc:sldChg>
      <pc:sldChg chg="addSp delSp modSp add mod chgLayout">
        <pc:chgData name="Chelsea Lee" userId="46fc34eb-22bd-40a0-b470-e1f05eedf781" providerId="ADAL" clId="{EE0DE65C-586E-4D97-9C89-DB9E24FF5815}" dt="2020-08-22T19:38:25.328" v="2649" actId="1076"/>
        <pc:sldMkLst>
          <pc:docMk/>
          <pc:sldMk cId="2968619087" sldId="305"/>
        </pc:sldMkLst>
        <pc:spChg chg="mod ord">
          <ac:chgData name="Chelsea Lee" userId="46fc34eb-22bd-40a0-b470-e1f05eedf781" providerId="ADAL" clId="{EE0DE65C-586E-4D97-9C89-DB9E24FF5815}" dt="2020-08-22T19:33:09.884" v="2427" actId="14100"/>
          <ac:spMkLst>
            <pc:docMk/>
            <pc:sldMk cId="2968619087" sldId="305"/>
            <ac:spMk id="3" creationId="{61305E9E-589A-43A1-9A16-D0BA79D9C4B6}"/>
          </ac:spMkLst>
        </pc:spChg>
        <pc:spChg chg="add mod ord">
          <ac:chgData name="Chelsea Lee" userId="46fc34eb-22bd-40a0-b470-e1f05eedf781" providerId="ADAL" clId="{EE0DE65C-586E-4D97-9C89-DB9E24FF5815}" dt="2020-08-22T19:34:04.230" v="2450" actId="14100"/>
          <ac:spMkLst>
            <pc:docMk/>
            <pc:sldMk cId="2968619087" sldId="305"/>
            <ac:spMk id="7" creationId="{8211F619-94DC-46FD-8301-A1DC5F93625D}"/>
          </ac:spMkLst>
        </pc:spChg>
        <pc:spChg chg="mod ord">
          <ac:chgData name="Chelsea Lee" userId="46fc34eb-22bd-40a0-b470-e1f05eedf781" providerId="ADAL" clId="{EE0DE65C-586E-4D97-9C89-DB9E24FF5815}" dt="2020-08-22T19:29:42.623" v="2145" actId="700"/>
          <ac:spMkLst>
            <pc:docMk/>
            <pc:sldMk cId="2968619087" sldId="305"/>
            <ac:spMk id="17" creationId="{00000000-0000-0000-0000-000000000000}"/>
          </ac:spMkLst>
        </pc:spChg>
        <pc:picChg chg="mod">
          <ac:chgData name="Chelsea Lee" userId="46fc34eb-22bd-40a0-b470-e1f05eedf781" providerId="ADAL" clId="{EE0DE65C-586E-4D97-9C89-DB9E24FF5815}" dt="2020-08-22T19:38:25.328" v="2649" actId="1076"/>
          <ac:picMkLst>
            <pc:docMk/>
            <pc:sldMk cId="2968619087" sldId="305"/>
            <ac:picMk id="4" creationId="{20DDA732-3832-48FC-BD76-D6B112163199}"/>
          </ac:picMkLst>
        </pc:picChg>
        <pc:picChg chg="del mod">
          <ac:chgData name="Chelsea Lee" userId="46fc34eb-22bd-40a0-b470-e1f05eedf781" providerId="ADAL" clId="{EE0DE65C-586E-4D97-9C89-DB9E24FF5815}" dt="2020-08-22T19:30:30.656" v="2166" actId="478"/>
          <ac:picMkLst>
            <pc:docMk/>
            <pc:sldMk cId="2968619087" sldId="305"/>
            <ac:picMk id="6" creationId="{67DA6FDB-76D1-416D-A07A-32FF47ADCAF3}"/>
          </ac:picMkLst>
        </pc:picChg>
      </pc:sldChg>
      <pc:sldChg chg="addSp delSp modSp add mod modClrScheme chgLayout">
        <pc:chgData name="Chelsea Lee" userId="46fc34eb-22bd-40a0-b470-e1f05eedf781" providerId="ADAL" clId="{EE0DE65C-586E-4D97-9C89-DB9E24FF5815}" dt="2020-08-22T19:38:19.422" v="2648" actId="1076"/>
        <pc:sldMkLst>
          <pc:docMk/>
          <pc:sldMk cId="1427441620" sldId="306"/>
        </pc:sldMkLst>
        <pc:spChg chg="add mod ord">
          <ac:chgData name="Chelsea Lee" userId="46fc34eb-22bd-40a0-b470-e1f05eedf781" providerId="ADAL" clId="{EE0DE65C-586E-4D97-9C89-DB9E24FF5815}" dt="2020-08-22T19:37:32.605" v="2529" actId="20577"/>
          <ac:spMkLst>
            <pc:docMk/>
            <pc:sldMk cId="1427441620" sldId="306"/>
            <ac:spMk id="2" creationId="{B651D040-F18F-4BC8-B269-1B007C84FF33}"/>
          </ac:spMkLst>
        </pc:spChg>
        <pc:spChg chg="del mod">
          <ac:chgData name="Chelsea Lee" userId="46fc34eb-22bd-40a0-b470-e1f05eedf781" providerId="ADAL" clId="{EE0DE65C-586E-4D97-9C89-DB9E24FF5815}" dt="2020-08-22T19:35:37.605" v="2463" actId="478"/>
          <ac:spMkLst>
            <pc:docMk/>
            <pc:sldMk cId="1427441620" sldId="306"/>
            <ac:spMk id="5" creationId="{5CFD5310-0FB1-4E69-9816-4452E2D43961}"/>
          </ac:spMkLst>
        </pc:spChg>
        <pc:spChg chg="add mod">
          <ac:chgData name="Chelsea Lee" userId="46fc34eb-22bd-40a0-b470-e1f05eedf781" providerId="ADAL" clId="{EE0DE65C-586E-4D97-9C89-DB9E24FF5815}" dt="2020-08-22T19:38:11.151" v="2645" actId="20577"/>
          <ac:spMkLst>
            <pc:docMk/>
            <pc:sldMk cId="1427441620" sldId="306"/>
            <ac:spMk id="6" creationId="{8663E32C-DF10-4033-BCA2-825E74F48432}"/>
          </ac:spMkLst>
        </pc:spChg>
        <pc:spChg chg="mod ord">
          <ac:chgData name="Chelsea Lee" userId="46fc34eb-22bd-40a0-b470-e1f05eedf781" providerId="ADAL" clId="{EE0DE65C-586E-4D97-9C89-DB9E24FF5815}" dt="2020-08-22T19:35:30.473" v="2460" actId="700"/>
          <ac:spMkLst>
            <pc:docMk/>
            <pc:sldMk cId="1427441620" sldId="306"/>
            <ac:spMk id="17" creationId="{00000000-0000-0000-0000-000000000000}"/>
          </ac:spMkLst>
        </pc:spChg>
        <pc:picChg chg="del mod">
          <ac:chgData name="Chelsea Lee" userId="46fc34eb-22bd-40a0-b470-e1f05eedf781" providerId="ADAL" clId="{EE0DE65C-586E-4D97-9C89-DB9E24FF5815}" dt="2020-08-22T19:37:27.200" v="2527" actId="478"/>
          <ac:picMkLst>
            <pc:docMk/>
            <pc:sldMk cId="1427441620" sldId="306"/>
            <ac:picMk id="3" creationId="{2791B624-FF0A-4223-A1FE-0DE0DD5EBC93}"/>
          </ac:picMkLst>
        </pc:picChg>
        <pc:picChg chg="del">
          <ac:chgData name="Chelsea Lee" userId="46fc34eb-22bd-40a0-b470-e1f05eedf781" providerId="ADAL" clId="{EE0DE65C-586E-4D97-9C89-DB9E24FF5815}" dt="2020-08-22T19:35:27.372" v="2459" actId="478"/>
          <ac:picMkLst>
            <pc:docMk/>
            <pc:sldMk cId="1427441620" sldId="306"/>
            <ac:picMk id="4" creationId="{9CDE0C7A-1B61-407D-AFB5-19913C403F85}"/>
          </ac:picMkLst>
        </pc:picChg>
        <pc:picChg chg="add mod">
          <ac:chgData name="Chelsea Lee" userId="46fc34eb-22bd-40a0-b470-e1f05eedf781" providerId="ADAL" clId="{EE0DE65C-586E-4D97-9C89-DB9E24FF5815}" dt="2020-08-22T19:38:19.422" v="2648" actId="1076"/>
          <ac:picMkLst>
            <pc:docMk/>
            <pc:sldMk cId="1427441620" sldId="306"/>
            <ac:picMk id="9" creationId="{99E5DF5D-DA24-4B0D-9466-AE576BD76C66}"/>
          </ac:picMkLst>
        </pc:picChg>
      </pc:sldChg>
      <pc:sldChg chg="addSp delSp modSp add mod modClrScheme chgLayout">
        <pc:chgData name="Chelsea Lee" userId="46fc34eb-22bd-40a0-b470-e1f05eedf781" providerId="ADAL" clId="{EE0DE65C-586E-4D97-9C89-DB9E24FF5815}" dt="2020-08-22T19:44:08.311" v="2952" actId="1076"/>
        <pc:sldMkLst>
          <pc:docMk/>
          <pc:sldMk cId="3627317258" sldId="307"/>
        </pc:sldMkLst>
        <pc:spChg chg="add del mod ord">
          <ac:chgData name="Chelsea Lee" userId="46fc34eb-22bd-40a0-b470-e1f05eedf781" providerId="ADAL" clId="{EE0DE65C-586E-4D97-9C89-DB9E24FF5815}" dt="2020-08-22T19:41:43.746" v="2654" actId="700"/>
          <ac:spMkLst>
            <pc:docMk/>
            <pc:sldMk cId="3627317258" sldId="307"/>
            <ac:spMk id="3" creationId="{15969029-9398-4D10-9AA5-5D7859BE7BE3}"/>
          </ac:spMkLst>
        </pc:spChg>
        <pc:spChg chg="add mod ord">
          <ac:chgData name="Chelsea Lee" userId="46fc34eb-22bd-40a0-b470-e1f05eedf781" providerId="ADAL" clId="{EE0DE65C-586E-4D97-9C89-DB9E24FF5815}" dt="2020-08-22T19:42:12.060" v="2786" actId="20577"/>
          <ac:spMkLst>
            <pc:docMk/>
            <pc:sldMk cId="3627317258" sldId="307"/>
            <ac:spMk id="5" creationId="{73383DDD-C51A-44C9-85B2-777B81897618}"/>
          </ac:spMkLst>
        </pc:spChg>
        <pc:spChg chg="del">
          <ac:chgData name="Chelsea Lee" userId="46fc34eb-22bd-40a0-b470-e1f05eedf781" providerId="ADAL" clId="{EE0DE65C-586E-4D97-9C89-DB9E24FF5815}" dt="2020-08-22T19:41:40.207" v="2653" actId="478"/>
          <ac:spMkLst>
            <pc:docMk/>
            <pc:sldMk cId="3627317258" sldId="307"/>
            <ac:spMk id="6" creationId="{00000000-0000-0000-0000-000000000000}"/>
          </ac:spMkLst>
        </pc:spChg>
        <pc:spChg chg="add del">
          <ac:chgData name="Chelsea Lee" userId="46fc34eb-22bd-40a0-b470-e1f05eedf781" providerId="ADAL" clId="{EE0DE65C-586E-4D97-9C89-DB9E24FF5815}" dt="2020-08-22T19:41:54.890" v="2691" actId="22"/>
          <ac:spMkLst>
            <pc:docMk/>
            <pc:sldMk cId="3627317258" sldId="307"/>
            <ac:spMk id="8" creationId="{51A33E8C-77B6-400C-BD4B-9A158C3816BB}"/>
          </ac:spMkLst>
        </pc:spChg>
        <pc:spChg chg="add mod">
          <ac:chgData name="Chelsea Lee" userId="46fc34eb-22bd-40a0-b470-e1f05eedf781" providerId="ADAL" clId="{EE0DE65C-586E-4D97-9C89-DB9E24FF5815}" dt="2020-08-22T19:43:26.292" v="2946" actId="1076"/>
          <ac:spMkLst>
            <pc:docMk/>
            <pc:sldMk cId="3627317258" sldId="307"/>
            <ac:spMk id="10" creationId="{E6AA95A4-F6B2-4057-B42C-3ABE13E45E59}"/>
          </ac:spMkLst>
        </pc:spChg>
        <pc:spChg chg="mod ord">
          <ac:chgData name="Chelsea Lee" userId="46fc34eb-22bd-40a0-b470-e1f05eedf781" providerId="ADAL" clId="{EE0DE65C-586E-4D97-9C89-DB9E24FF5815}" dt="2020-08-22T19:41:43.746" v="2654" actId="700"/>
          <ac:spMkLst>
            <pc:docMk/>
            <pc:sldMk cId="3627317258" sldId="307"/>
            <ac:spMk id="17" creationId="{00000000-0000-0000-0000-000000000000}"/>
          </ac:spMkLst>
        </pc:spChg>
        <pc:picChg chg="del">
          <ac:chgData name="Chelsea Lee" userId="46fc34eb-22bd-40a0-b470-e1f05eedf781" providerId="ADAL" clId="{EE0DE65C-586E-4D97-9C89-DB9E24FF5815}" dt="2020-08-22T19:41:37.284" v="2651" actId="478"/>
          <ac:picMkLst>
            <pc:docMk/>
            <pc:sldMk cId="3627317258" sldId="307"/>
            <ac:picMk id="4" creationId="{548EF610-4EC2-460A-85DE-77190BE1F209}"/>
          </ac:picMkLst>
        </pc:picChg>
        <pc:picChg chg="del">
          <ac:chgData name="Chelsea Lee" userId="46fc34eb-22bd-40a0-b470-e1f05eedf781" providerId="ADAL" clId="{EE0DE65C-586E-4D97-9C89-DB9E24FF5815}" dt="2020-08-22T19:41:38.109" v="2652" actId="478"/>
          <ac:picMkLst>
            <pc:docMk/>
            <pc:sldMk cId="3627317258" sldId="307"/>
            <ac:picMk id="7" creationId="{A30B7F44-B693-4F14-A5E3-2E15B402A0BB}"/>
          </ac:picMkLst>
        </pc:picChg>
        <pc:picChg chg="add del mod">
          <ac:chgData name="Chelsea Lee" userId="46fc34eb-22bd-40a0-b470-e1f05eedf781" providerId="ADAL" clId="{EE0DE65C-586E-4D97-9C89-DB9E24FF5815}" dt="2020-08-22T19:44:02.955" v="2949" actId="478"/>
          <ac:picMkLst>
            <pc:docMk/>
            <pc:sldMk cId="3627317258" sldId="307"/>
            <ac:picMk id="13" creationId="{EDC23099-C9CD-40C2-B4C9-BDCC35856E09}"/>
          </ac:picMkLst>
        </pc:picChg>
        <pc:picChg chg="add mod">
          <ac:chgData name="Chelsea Lee" userId="46fc34eb-22bd-40a0-b470-e1f05eedf781" providerId="ADAL" clId="{EE0DE65C-586E-4D97-9C89-DB9E24FF5815}" dt="2020-08-22T19:44:08.311" v="2952" actId="1076"/>
          <ac:picMkLst>
            <pc:docMk/>
            <pc:sldMk cId="3627317258" sldId="307"/>
            <ac:picMk id="15" creationId="{7ADEE659-983F-482C-A86F-47D5B658221B}"/>
          </ac:picMkLst>
        </pc:picChg>
      </pc:sldChg>
      <pc:sldChg chg="add">
        <pc:chgData name="Chelsea Lee" userId="46fc34eb-22bd-40a0-b470-e1f05eedf781" providerId="ADAL" clId="{EE0DE65C-586E-4D97-9C89-DB9E24FF5815}" dt="2020-08-23T19:47:56.445" v="3421" actId="22"/>
        <pc:sldMkLst>
          <pc:docMk/>
          <pc:sldMk cId="2774608107" sldId="308"/>
        </pc:sldMkLst>
      </pc:sldChg>
      <pc:sldMasterChg chg="delSldLayout modSldLayout">
        <pc:chgData name="Chelsea Lee" userId="46fc34eb-22bd-40a0-b470-e1f05eedf781" providerId="ADAL" clId="{EE0DE65C-586E-4D97-9C89-DB9E24FF5815}" dt="2020-08-22T17:56:54.999" v="233" actId="1076"/>
        <pc:sldMasterMkLst>
          <pc:docMk/>
          <pc:sldMasterMk cId="1333498174" sldId="2147484745"/>
        </pc:sldMasterMkLst>
        <pc:sldLayoutChg chg="del">
          <pc:chgData name="Chelsea Lee" userId="46fc34eb-22bd-40a0-b470-e1f05eedf781" providerId="ADAL" clId="{EE0DE65C-586E-4D97-9C89-DB9E24FF5815}" dt="2020-08-22T17:49:42.356" v="168" actId="2696"/>
          <pc:sldLayoutMkLst>
            <pc:docMk/>
            <pc:sldMasterMk cId="1333498174" sldId="2147484745"/>
            <pc:sldLayoutMk cId="236505334" sldId="2147484752"/>
          </pc:sldLayoutMkLst>
        </pc:sldLayoutChg>
        <pc:sldLayoutChg chg="modSp mod">
          <pc:chgData name="Chelsea Lee" userId="46fc34eb-22bd-40a0-b470-e1f05eedf781" providerId="ADAL" clId="{EE0DE65C-586E-4D97-9C89-DB9E24FF5815}" dt="2020-08-22T17:56:54.999" v="233" actId="1076"/>
          <pc:sldLayoutMkLst>
            <pc:docMk/>
            <pc:sldMasterMk cId="1333498174" sldId="2147484745"/>
            <pc:sldLayoutMk cId="2144001028" sldId="2147484753"/>
          </pc:sldLayoutMkLst>
          <pc:spChg chg="mod">
            <ac:chgData name="Chelsea Lee" userId="46fc34eb-22bd-40a0-b470-e1f05eedf781" providerId="ADAL" clId="{EE0DE65C-586E-4D97-9C89-DB9E24FF5815}" dt="2020-08-22T17:56:54.999" v="233" actId="1076"/>
            <ac:spMkLst>
              <pc:docMk/>
              <pc:sldMasterMk cId="1333498174" sldId="2147484745"/>
              <pc:sldLayoutMk cId="2144001028" sldId="2147484753"/>
              <ac:spMk id="5" creationId="{CE9563B9-B8EE-4B13-A96C-8A3EA8059E0A}"/>
            </ac:spMkLst>
          </pc:spChg>
        </pc:sldLayoutChg>
      </pc:sldMasterChg>
    </pc:docChg>
  </pc:docChgLst>
  <pc:docChgLst>
    <pc:chgData name="Robert Stewart (WW READINESS)" userId="5e4857c7-3c95-4435-bc45-4a9504427269" providerId="ADAL" clId="{1E1EB644-CF5D-4B36-97E4-44C32F031E56}"/>
    <pc:docChg chg="undo custSel addSld delSld modSld">
      <pc:chgData name="Robert Stewart (WW READINESS)" userId="5e4857c7-3c95-4435-bc45-4a9504427269" providerId="ADAL" clId="{1E1EB644-CF5D-4B36-97E4-44C32F031E56}" dt="2020-08-20T16:12:03.812" v="1889" actId="47"/>
      <pc:docMkLst>
        <pc:docMk/>
      </pc:docMkLst>
      <pc:sldChg chg="addSp delSp modSp mod chgLayout">
        <pc:chgData name="Robert Stewart (WW READINESS)" userId="5e4857c7-3c95-4435-bc45-4a9504427269" providerId="ADAL" clId="{1E1EB644-CF5D-4B36-97E4-44C32F031E56}" dt="2020-08-20T14:09:28.085" v="244" actId="1076"/>
        <pc:sldMkLst>
          <pc:docMk/>
          <pc:sldMk cId="743860205" sldId="257"/>
        </pc:sldMkLst>
        <pc:spChg chg="mod ord">
          <ac:chgData name="Robert Stewart (WW READINESS)" userId="5e4857c7-3c95-4435-bc45-4a9504427269" providerId="ADAL" clId="{1E1EB644-CF5D-4B36-97E4-44C32F031E56}" dt="2020-08-20T14:08:39.289" v="238" actId="700"/>
          <ac:spMkLst>
            <pc:docMk/>
            <pc:sldMk cId="743860205" sldId="257"/>
            <ac:spMk id="2" creationId="{35FF388A-DA23-47B5-B1B4-5AA1C4F44269}"/>
          </ac:spMkLst>
        </pc:spChg>
        <pc:spChg chg="add del mod ord">
          <ac:chgData name="Robert Stewart (WW READINESS)" userId="5e4857c7-3c95-4435-bc45-4a9504427269" providerId="ADAL" clId="{1E1EB644-CF5D-4B36-97E4-44C32F031E56}" dt="2020-08-20T14:08:45.224" v="239" actId="478"/>
          <ac:spMkLst>
            <pc:docMk/>
            <pc:sldMk cId="743860205" sldId="257"/>
            <ac:spMk id="3" creationId="{8036536A-4446-4E9E-9B4E-8C6A4806F82E}"/>
          </ac:spMkLst>
        </pc:spChg>
        <pc:picChg chg="add mod">
          <ac:chgData name="Robert Stewart (WW READINESS)" userId="5e4857c7-3c95-4435-bc45-4a9504427269" providerId="ADAL" clId="{1E1EB644-CF5D-4B36-97E4-44C32F031E56}" dt="2020-08-20T14:09:28.085" v="244" actId="1076"/>
          <ac:picMkLst>
            <pc:docMk/>
            <pc:sldMk cId="743860205" sldId="257"/>
            <ac:picMk id="5" creationId="{26528163-8608-4C7E-AEC3-3A2D83DA047C}"/>
          </ac:picMkLst>
        </pc:picChg>
      </pc:sldChg>
      <pc:sldChg chg="addSp delSp modSp mod modClrScheme chgLayout modNotesTx">
        <pc:chgData name="Robert Stewart (WW READINESS)" userId="5e4857c7-3c95-4435-bc45-4a9504427269" providerId="ADAL" clId="{1E1EB644-CF5D-4B36-97E4-44C32F031E56}" dt="2020-08-20T14:32:09.571" v="734" actId="20577"/>
        <pc:sldMkLst>
          <pc:docMk/>
          <pc:sldMk cId="1012441991" sldId="258"/>
        </pc:sldMkLst>
        <pc:spChg chg="del mod ord">
          <ac:chgData name="Robert Stewart (WW READINESS)" userId="5e4857c7-3c95-4435-bc45-4a9504427269" providerId="ADAL" clId="{1E1EB644-CF5D-4B36-97E4-44C32F031E56}" dt="2020-08-20T14:18:37.553" v="431" actId="478"/>
          <ac:spMkLst>
            <pc:docMk/>
            <pc:sldMk cId="1012441991" sldId="258"/>
            <ac:spMk id="3" creationId="{71F40E82-A9C5-4E34-94C3-D3F6F1F4CEEA}"/>
          </ac:spMkLst>
        </pc:spChg>
        <pc:spChg chg="add del mod">
          <ac:chgData name="Robert Stewart (WW READINESS)" userId="5e4857c7-3c95-4435-bc45-4a9504427269" providerId="ADAL" clId="{1E1EB644-CF5D-4B36-97E4-44C32F031E56}" dt="2020-08-20T14:18:41.046" v="432" actId="478"/>
          <ac:spMkLst>
            <pc:docMk/>
            <pc:sldMk cId="1012441991" sldId="258"/>
            <ac:spMk id="8" creationId="{1A10F1F0-D08C-40DD-BDB0-B2EF84BAC384}"/>
          </ac:spMkLst>
        </pc:spChg>
        <pc:spChg chg="mod ord">
          <ac:chgData name="Robert Stewart (WW READINESS)" userId="5e4857c7-3c95-4435-bc45-4a9504427269" providerId="ADAL" clId="{1E1EB644-CF5D-4B36-97E4-44C32F031E56}" dt="2020-08-20T14:15:12.474" v="327" actId="700"/>
          <ac:spMkLst>
            <pc:docMk/>
            <pc:sldMk cId="1012441991" sldId="258"/>
            <ac:spMk id="17" creationId="{00000000-0000-0000-0000-000000000000}"/>
          </ac:spMkLst>
        </pc:spChg>
        <pc:graphicFrameChg chg="add mod modGraphic">
          <ac:chgData name="Robert Stewart (WW READINESS)" userId="5e4857c7-3c95-4435-bc45-4a9504427269" providerId="ADAL" clId="{1E1EB644-CF5D-4B36-97E4-44C32F031E56}" dt="2020-08-20T14:32:09.571" v="734" actId="20577"/>
          <ac:graphicFrameMkLst>
            <pc:docMk/>
            <pc:sldMk cId="1012441991" sldId="258"/>
            <ac:graphicFrameMk id="2" creationId="{BA253A4F-CFA0-48A5-A1A3-709AE74275FD}"/>
          </ac:graphicFrameMkLst>
        </pc:graphicFrameChg>
        <pc:picChg chg="mod ord">
          <ac:chgData name="Robert Stewart (WW READINESS)" userId="5e4857c7-3c95-4435-bc45-4a9504427269" providerId="ADAL" clId="{1E1EB644-CF5D-4B36-97E4-44C32F031E56}" dt="2020-08-20T14:29:42.895" v="591" actId="1076"/>
          <ac:picMkLst>
            <pc:docMk/>
            <pc:sldMk cId="1012441991" sldId="258"/>
            <ac:picMk id="5" creationId="{7099143F-3001-4870-8DE3-A330BEB369E7}"/>
          </ac:picMkLst>
        </pc:picChg>
        <pc:picChg chg="mod ord">
          <ac:chgData name="Robert Stewart (WW READINESS)" userId="5e4857c7-3c95-4435-bc45-4a9504427269" providerId="ADAL" clId="{1E1EB644-CF5D-4B36-97E4-44C32F031E56}" dt="2020-08-20T14:29:32.103" v="588" actId="1076"/>
          <ac:picMkLst>
            <pc:docMk/>
            <pc:sldMk cId="1012441991" sldId="258"/>
            <ac:picMk id="6" creationId="{EB88EC9F-9E20-482F-BCA8-57EC8298A162}"/>
          </ac:picMkLst>
        </pc:picChg>
        <pc:picChg chg="mod ord">
          <ac:chgData name="Robert Stewart (WW READINESS)" userId="5e4857c7-3c95-4435-bc45-4a9504427269" providerId="ADAL" clId="{1E1EB644-CF5D-4B36-97E4-44C32F031E56}" dt="2020-08-20T14:29:39.335" v="590" actId="1076"/>
          <ac:picMkLst>
            <pc:docMk/>
            <pc:sldMk cId="1012441991" sldId="258"/>
            <ac:picMk id="7" creationId="{BBAAD6AC-A925-4B35-82B7-D268F83B691D}"/>
          </ac:picMkLst>
        </pc:picChg>
      </pc:sldChg>
      <pc:sldChg chg="del">
        <pc:chgData name="Robert Stewart (WW READINESS)" userId="5e4857c7-3c95-4435-bc45-4a9504427269" providerId="ADAL" clId="{1E1EB644-CF5D-4B36-97E4-44C32F031E56}" dt="2020-08-20T14:20:53.718" v="448" actId="47"/>
        <pc:sldMkLst>
          <pc:docMk/>
          <pc:sldMk cId="381901668" sldId="259"/>
        </pc:sldMkLst>
      </pc:sldChg>
      <pc:sldChg chg="addSp delSp modSp mod modClrScheme chgLayout modNotesTx">
        <pc:chgData name="Robert Stewart (WW READINESS)" userId="5e4857c7-3c95-4435-bc45-4a9504427269" providerId="ADAL" clId="{1E1EB644-CF5D-4B36-97E4-44C32F031E56}" dt="2020-08-20T14:29:12.625" v="585" actId="20577"/>
        <pc:sldMkLst>
          <pc:docMk/>
          <pc:sldMk cId="1701787216" sldId="260"/>
        </pc:sldMkLst>
        <pc:spChg chg="add del mod">
          <ac:chgData name="Robert Stewart (WW READINESS)" userId="5e4857c7-3c95-4435-bc45-4a9504427269" providerId="ADAL" clId="{1E1EB644-CF5D-4B36-97E4-44C32F031E56}" dt="2020-08-20T14:24:43.200" v="518" actId="478"/>
          <ac:spMkLst>
            <pc:docMk/>
            <pc:sldMk cId="1701787216" sldId="260"/>
            <ac:spMk id="5" creationId="{52A9A9A7-C046-4B37-9CA5-DC526AD32E86}"/>
          </ac:spMkLst>
        </pc:spChg>
        <pc:spChg chg="del mod ord">
          <ac:chgData name="Robert Stewart (WW READINESS)" userId="5e4857c7-3c95-4435-bc45-4a9504427269" providerId="ADAL" clId="{1E1EB644-CF5D-4B36-97E4-44C32F031E56}" dt="2020-08-20T14:24:39.032" v="517" actId="478"/>
          <ac:spMkLst>
            <pc:docMk/>
            <pc:sldMk cId="1701787216" sldId="260"/>
            <ac:spMk id="7" creationId="{093E0B1C-4AB2-4AC4-97F8-2D4F94098582}"/>
          </ac:spMkLst>
        </pc:spChg>
        <pc:spChg chg="mod ord">
          <ac:chgData name="Robert Stewart (WW READINESS)" userId="5e4857c7-3c95-4435-bc45-4a9504427269" providerId="ADAL" clId="{1E1EB644-CF5D-4B36-97E4-44C32F031E56}" dt="2020-08-20T14:22:16.596" v="449" actId="700"/>
          <ac:spMkLst>
            <pc:docMk/>
            <pc:sldMk cId="1701787216" sldId="260"/>
            <ac:spMk id="17" creationId="{00000000-0000-0000-0000-000000000000}"/>
          </ac:spMkLst>
        </pc:spChg>
        <pc:graphicFrameChg chg="add mod modGraphic">
          <ac:chgData name="Robert Stewart (WW READINESS)" userId="5e4857c7-3c95-4435-bc45-4a9504427269" providerId="ADAL" clId="{1E1EB644-CF5D-4B36-97E4-44C32F031E56}" dt="2020-08-20T14:29:12.625" v="585" actId="20577"/>
          <ac:graphicFrameMkLst>
            <pc:docMk/>
            <pc:sldMk cId="1701787216" sldId="260"/>
            <ac:graphicFrameMk id="2" creationId="{AA8681B8-B43E-4A97-872E-9D586DEBA113}"/>
          </ac:graphicFrameMkLst>
        </pc:graphicFrameChg>
        <pc:picChg chg="mod ord">
          <ac:chgData name="Robert Stewart (WW READINESS)" userId="5e4857c7-3c95-4435-bc45-4a9504427269" providerId="ADAL" clId="{1E1EB644-CF5D-4B36-97E4-44C32F031E56}" dt="2020-08-20T14:26:46.918" v="529" actId="1076"/>
          <ac:picMkLst>
            <pc:docMk/>
            <pc:sldMk cId="1701787216" sldId="260"/>
            <ac:picMk id="4" creationId="{09AC6056-714F-4A82-9229-7D1BD080C244}"/>
          </ac:picMkLst>
        </pc:picChg>
        <pc:picChg chg="mod ord">
          <ac:chgData name="Robert Stewart (WW READINESS)" userId="5e4857c7-3c95-4435-bc45-4a9504427269" providerId="ADAL" clId="{1E1EB644-CF5D-4B36-97E4-44C32F031E56}" dt="2020-08-20T14:26:44.279" v="528" actId="1076"/>
          <ac:picMkLst>
            <pc:docMk/>
            <pc:sldMk cId="1701787216" sldId="260"/>
            <ac:picMk id="6" creationId="{601A9F53-4FBE-4292-B1D7-7B2484B9F232}"/>
          </ac:picMkLst>
        </pc:picChg>
        <pc:picChg chg="mod ord">
          <ac:chgData name="Robert Stewart (WW READINESS)" userId="5e4857c7-3c95-4435-bc45-4a9504427269" providerId="ADAL" clId="{1E1EB644-CF5D-4B36-97E4-44C32F031E56}" dt="2020-08-20T14:26:41.183" v="527" actId="1076"/>
          <ac:picMkLst>
            <pc:docMk/>
            <pc:sldMk cId="1701787216" sldId="260"/>
            <ac:picMk id="8" creationId="{F8904EC5-0F87-4251-84A0-9BB8E3078726}"/>
          </ac:picMkLst>
        </pc:picChg>
      </pc:sldChg>
      <pc:sldChg chg="addSp delSp modSp mod modClrScheme chgLayout modNotesTx">
        <pc:chgData name="Robert Stewart (WW READINESS)" userId="5e4857c7-3c95-4435-bc45-4a9504427269" providerId="ADAL" clId="{1E1EB644-CF5D-4B36-97E4-44C32F031E56}" dt="2020-08-20T14:39:57.494" v="845" actId="1076"/>
        <pc:sldMkLst>
          <pc:docMk/>
          <pc:sldMk cId="101971310" sldId="261"/>
        </pc:sldMkLst>
        <pc:spChg chg="del mod ord">
          <ac:chgData name="Robert Stewart (WW READINESS)" userId="5e4857c7-3c95-4435-bc45-4a9504427269" providerId="ADAL" clId="{1E1EB644-CF5D-4B36-97E4-44C32F031E56}" dt="2020-08-20T14:35:23.739" v="770" actId="478"/>
          <ac:spMkLst>
            <pc:docMk/>
            <pc:sldMk cId="101971310" sldId="261"/>
            <ac:spMk id="3" creationId="{FF98882A-CD45-43B7-A1C6-FDAEC2E4B66B}"/>
          </ac:spMkLst>
        </pc:spChg>
        <pc:spChg chg="add del mod ord">
          <ac:chgData name="Robert Stewart (WW READINESS)" userId="5e4857c7-3c95-4435-bc45-4a9504427269" providerId="ADAL" clId="{1E1EB644-CF5D-4B36-97E4-44C32F031E56}" dt="2020-08-20T14:33:18.955" v="739" actId="700"/>
          <ac:spMkLst>
            <pc:docMk/>
            <pc:sldMk cId="101971310" sldId="261"/>
            <ac:spMk id="4" creationId="{8CE31F20-C37D-4EBF-A302-BDC54D234B2F}"/>
          </ac:spMkLst>
        </pc:spChg>
        <pc:spChg chg="mod ord">
          <ac:chgData name="Robert Stewart (WW READINESS)" userId="5e4857c7-3c95-4435-bc45-4a9504427269" providerId="ADAL" clId="{1E1EB644-CF5D-4B36-97E4-44C32F031E56}" dt="2020-08-20T14:33:18.955" v="739" actId="700"/>
          <ac:spMkLst>
            <pc:docMk/>
            <pc:sldMk cId="101971310" sldId="261"/>
            <ac:spMk id="17" creationId="{00000000-0000-0000-0000-000000000000}"/>
          </ac:spMkLst>
        </pc:spChg>
        <pc:graphicFrameChg chg="add mod modGraphic">
          <ac:chgData name="Robert Stewart (WW READINESS)" userId="5e4857c7-3c95-4435-bc45-4a9504427269" providerId="ADAL" clId="{1E1EB644-CF5D-4B36-97E4-44C32F031E56}" dt="2020-08-20T14:39:39.536" v="842" actId="20577"/>
          <ac:graphicFrameMkLst>
            <pc:docMk/>
            <pc:sldMk cId="101971310" sldId="261"/>
            <ac:graphicFrameMk id="5" creationId="{9AE1A617-E2A2-43A4-955A-5025AF3D94FB}"/>
          </ac:graphicFrameMkLst>
        </pc:graphicFrameChg>
        <pc:picChg chg="mod ord">
          <ac:chgData name="Robert Stewart (WW READINESS)" userId="5e4857c7-3c95-4435-bc45-4a9504427269" providerId="ADAL" clId="{1E1EB644-CF5D-4B36-97E4-44C32F031E56}" dt="2020-08-20T14:39:52.111" v="844" actId="1076"/>
          <ac:picMkLst>
            <pc:docMk/>
            <pc:sldMk cId="101971310" sldId="261"/>
            <ac:picMk id="2" creationId="{B9A87511-CE45-48B3-8E54-C5B9FD5A6AF2}"/>
          </ac:picMkLst>
        </pc:picChg>
        <pc:picChg chg="mod ord">
          <ac:chgData name="Robert Stewart (WW READINESS)" userId="5e4857c7-3c95-4435-bc45-4a9504427269" providerId="ADAL" clId="{1E1EB644-CF5D-4B36-97E4-44C32F031E56}" dt="2020-08-20T14:39:57.494" v="845" actId="1076"/>
          <ac:picMkLst>
            <pc:docMk/>
            <pc:sldMk cId="101971310" sldId="261"/>
            <ac:picMk id="6" creationId="{53B41D1B-7919-4A6C-A2C6-B6F13FCCBD33}"/>
          </ac:picMkLst>
        </pc:picChg>
        <pc:picChg chg="mod ord">
          <ac:chgData name="Robert Stewart (WW READINESS)" userId="5e4857c7-3c95-4435-bc45-4a9504427269" providerId="ADAL" clId="{1E1EB644-CF5D-4B36-97E4-44C32F031E56}" dt="2020-08-20T14:39:47.911" v="843" actId="1076"/>
          <ac:picMkLst>
            <pc:docMk/>
            <pc:sldMk cId="101971310" sldId="261"/>
            <ac:picMk id="7" creationId="{BA413AFC-BE62-48F5-9D34-7DB1D389BECD}"/>
          </ac:picMkLst>
        </pc:picChg>
      </pc:sldChg>
      <pc:sldChg chg="addSp delSp modSp mod modClrScheme chgLayout modNotesTx">
        <pc:chgData name="Robert Stewart (WW READINESS)" userId="5e4857c7-3c95-4435-bc45-4a9504427269" providerId="ADAL" clId="{1E1EB644-CF5D-4B36-97E4-44C32F031E56}" dt="2020-08-20T14:51:32.105" v="931" actId="5793"/>
        <pc:sldMkLst>
          <pc:docMk/>
          <pc:sldMk cId="758652105" sldId="262"/>
        </pc:sldMkLst>
        <pc:spChg chg="del mod ord">
          <ac:chgData name="Robert Stewart (WW READINESS)" userId="5e4857c7-3c95-4435-bc45-4a9504427269" providerId="ADAL" clId="{1E1EB644-CF5D-4B36-97E4-44C32F031E56}" dt="2020-08-20T14:43:25.077" v="861" actId="478"/>
          <ac:spMkLst>
            <pc:docMk/>
            <pc:sldMk cId="758652105" sldId="262"/>
            <ac:spMk id="5" creationId="{E1CA392D-1106-4F33-816A-77658CCFCC13}"/>
          </ac:spMkLst>
        </pc:spChg>
        <pc:spChg chg="mod ord">
          <ac:chgData name="Robert Stewart (WW READINESS)" userId="5e4857c7-3c95-4435-bc45-4a9504427269" providerId="ADAL" clId="{1E1EB644-CF5D-4B36-97E4-44C32F031E56}" dt="2020-08-20T14:40:11.022" v="846" actId="700"/>
          <ac:spMkLst>
            <pc:docMk/>
            <pc:sldMk cId="758652105" sldId="262"/>
            <ac:spMk id="17" creationId="{00000000-0000-0000-0000-000000000000}"/>
          </ac:spMkLst>
        </pc:spChg>
        <pc:graphicFrameChg chg="add mod modGraphic">
          <ac:chgData name="Robert Stewart (WW READINESS)" userId="5e4857c7-3c95-4435-bc45-4a9504427269" providerId="ADAL" clId="{1E1EB644-CF5D-4B36-97E4-44C32F031E56}" dt="2020-08-20T14:47:39.799" v="915" actId="14734"/>
          <ac:graphicFrameMkLst>
            <pc:docMk/>
            <pc:sldMk cId="758652105" sldId="262"/>
            <ac:graphicFrameMk id="2" creationId="{E3172D8D-1D89-4F49-BEC9-16A0F74270E8}"/>
          </ac:graphicFrameMkLst>
        </pc:graphicFrameChg>
        <pc:picChg chg="mod ord">
          <ac:chgData name="Robert Stewart (WW READINESS)" userId="5e4857c7-3c95-4435-bc45-4a9504427269" providerId="ADAL" clId="{1E1EB644-CF5D-4B36-97E4-44C32F031E56}" dt="2020-08-20T14:47:42.447" v="916" actId="1076"/>
          <ac:picMkLst>
            <pc:docMk/>
            <pc:sldMk cId="758652105" sldId="262"/>
            <ac:picMk id="3" creationId="{8CE58DD3-F46D-45A3-852C-738E261E2E89}"/>
          </ac:picMkLst>
        </pc:picChg>
        <pc:picChg chg="del">
          <ac:chgData name="Robert Stewart (WW READINESS)" userId="5e4857c7-3c95-4435-bc45-4a9504427269" providerId="ADAL" clId="{1E1EB644-CF5D-4B36-97E4-44C32F031E56}" dt="2020-08-20T14:47:00.723" v="906" actId="478"/>
          <ac:picMkLst>
            <pc:docMk/>
            <pc:sldMk cId="758652105" sldId="262"/>
            <ac:picMk id="10" creationId="{995E33EB-2B90-4AE6-86E0-EC179F6A1946}"/>
          </ac:picMkLst>
        </pc:picChg>
        <pc:picChg chg="mod ord">
          <ac:chgData name="Robert Stewart (WW READINESS)" userId="5e4857c7-3c95-4435-bc45-4a9504427269" providerId="ADAL" clId="{1E1EB644-CF5D-4B36-97E4-44C32F031E56}" dt="2020-08-20T14:47:50.704" v="917" actId="1076"/>
          <ac:picMkLst>
            <pc:docMk/>
            <pc:sldMk cId="758652105" sldId="262"/>
            <ac:picMk id="12" creationId="{B2D73169-752E-4B4D-8A8D-D113EECD879D}"/>
          </ac:picMkLst>
        </pc:picChg>
      </pc:sldChg>
      <pc:sldChg chg="del">
        <pc:chgData name="Robert Stewart (WW READINESS)" userId="5e4857c7-3c95-4435-bc45-4a9504427269" providerId="ADAL" clId="{1E1EB644-CF5D-4B36-97E4-44C32F031E56}" dt="2020-08-20T14:52:34.915" v="935" actId="47"/>
        <pc:sldMkLst>
          <pc:docMk/>
          <pc:sldMk cId="4229698244" sldId="263"/>
        </pc:sldMkLst>
      </pc:sldChg>
      <pc:sldChg chg="addSp delSp modSp mod modClrScheme chgLayout modNotesTx">
        <pc:chgData name="Robert Stewart (WW READINESS)" userId="5e4857c7-3c95-4435-bc45-4a9504427269" providerId="ADAL" clId="{1E1EB644-CF5D-4B36-97E4-44C32F031E56}" dt="2020-08-20T15:18:47.825" v="1353" actId="1076"/>
        <pc:sldMkLst>
          <pc:docMk/>
          <pc:sldMk cId="2093708537" sldId="264"/>
        </pc:sldMkLst>
        <pc:spChg chg="del mod ord">
          <ac:chgData name="Robert Stewart (WW READINESS)" userId="5e4857c7-3c95-4435-bc45-4a9504427269" providerId="ADAL" clId="{1E1EB644-CF5D-4B36-97E4-44C32F031E56}" dt="2020-08-20T15:04:10.061" v="999" actId="478"/>
          <ac:spMkLst>
            <pc:docMk/>
            <pc:sldMk cId="2093708537" sldId="264"/>
            <ac:spMk id="5" creationId="{8AAE3683-1D11-4CAF-93B5-986FF46AF40B}"/>
          </ac:spMkLst>
        </pc:spChg>
        <pc:spChg chg="mod ord">
          <ac:chgData name="Robert Stewart (WW READINESS)" userId="5e4857c7-3c95-4435-bc45-4a9504427269" providerId="ADAL" clId="{1E1EB644-CF5D-4B36-97E4-44C32F031E56}" dt="2020-08-20T15:00:13.480" v="990" actId="700"/>
          <ac:spMkLst>
            <pc:docMk/>
            <pc:sldMk cId="2093708537" sldId="264"/>
            <ac:spMk id="17" creationId="{00000000-0000-0000-0000-000000000000}"/>
          </ac:spMkLst>
        </pc:spChg>
        <pc:graphicFrameChg chg="add mod modGraphic">
          <ac:chgData name="Robert Stewart (WW READINESS)" userId="5e4857c7-3c95-4435-bc45-4a9504427269" providerId="ADAL" clId="{1E1EB644-CF5D-4B36-97E4-44C32F031E56}" dt="2020-08-20T15:18:24.384" v="1346" actId="14100"/>
          <ac:graphicFrameMkLst>
            <pc:docMk/>
            <pc:sldMk cId="2093708537" sldId="264"/>
            <ac:graphicFrameMk id="2" creationId="{BEB13C7D-A136-4F55-99C6-7B717D5CFAA3}"/>
          </ac:graphicFrameMkLst>
        </pc:graphicFrameChg>
        <pc:picChg chg="mod ord">
          <ac:chgData name="Robert Stewart (WW READINESS)" userId="5e4857c7-3c95-4435-bc45-4a9504427269" providerId="ADAL" clId="{1E1EB644-CF5D-4B36-97E4-44C32F031E56}" dt="2020-08-20T15:18:28.793" v="1347" actId="1076"/>
          <ac:picMkLst>
            <pc:docMk/>
            <pc:sldMk cId="2093708537" sldId="264"/>
            <ac:picMk id="3" creationId="{8CF121F8-2A32-4EA6-BA16-4560995A0DE4}"/>
          </ac:picMkLst>
        </pc:picChg>
        <pc:picChg chg="add mod">
          <ac:chgData name="Robert Stewart (WW READINESS)" userId="5e4857c7-3c95-4435-bc45-4a9504427269" providerId="ADAL" clId="{1E1EB644-CF5D-4B36-97E4-44C32F031E56}" dt="2020-08-20T15:18:41.578" v="1352" actId="1076"/>
          <ac:picMkLst>
            <pc:docMk/>
            <pc:sldMk cId="2093708537" sldId="264"/>
            <ac:picMk id="6" creationId="{4CF446FA-76CC-4017-B21C-26BAC59CFE81}"/>
          </ac:picMkLst>
        </pc:picChg>
        <pc:picChg chg="mod ord">
          <ac:chgData name="Robert Stewart (WW READINESS)" userId="5e4857c7-3c95-4435-bc45-4a9504427269" providerId="ADAL" clId="{1E1EB644-CF5D-4B36-97E4-44C32F031E56}" dt="2020-08-20T15:18:47.825" v="1353" actId="1076"/>
          <ac:picMkLst>
            <pc:docMk/>
            <pc:sldMk cId="2093708537" sldId="264"/>
            <ac:picMk id="7" creationId="{07102762-A206-489C-9AEB-5CBE80399EAF}"/>
          </ac:picMkLst>
        </pc:picChg>
        <pc:picChg chg="add mod">
          <ac:chgData name="Robert Stewart (WW READINESS)" userId="5e4857c7-3c95-4435-bc45-4a9504427269" providerId="ADAL" clId="{1E1EB644-CF5D-4B36-97E4-44C32F031E56}" dt="2020-08-20T15:18:37.328" v="1351" actId="1076"/>
          <ac:picMkLst>
            <pc:docMk/>
            <pc:sldMk cId="2093708537" sldId="264"/>
            <ac:picMk id="9" creationId="{4F3419D5-7451-45F0-9949-4A051F74B372}"/>
          </ac:picMkLst>
        </pc:picChg>
      </pc:sldChg>
      <pc:sldChg chg="addSp delSp modSp mod chgLayout">
        <pc:chgData name="Robert Stewart (WW READINESS)" userId="5e4857c7-3c95-4435-bc45-4a9504427269" providerId="ADAL" clId="{1E1EB644-CF5D-4B36-97E4-44C32F031E56}" dt="2020-08-20T15:21:14.897" v="1361" actId="1076"/>
        <pc:sldMkLst>
          <pc:docMk/>
          <pc:sldMk cId="2582992634" sldId="267"/>
        </pc:sldMkLst>
        <pc:spChg chg="mod ord">
          <ac:chgData name="Robert Stewart (WW READINESS)" userId="5e4857c7-3c95-4435-bc45-4a9504427269" providerId="ADAL" clId="{1E1EB644-CF5D-4B36-97E4-44C32F031E56}" dt="2020-08-20T15:19:50.166" v="1354" actId="700"/>
          <ac:spMkLst>
            <pc:docMk/>
            <pc:sldMk cId="2582992634" sldId="267"/>
            <ac:spMk id="2" creationId="{35FF388A-DA23-47B5-B1B4-5AA1C4F44269}"/>
          </ac:spMkLst>
        </pc:spChg>
        <pc:spChg chg="add del mod ord">
          <ac:chgData name="Robert Stewart (WW READINESS)" userId="5e4857c7-3c95-4435-bc45-4a9504427269" providerId="ADAL" clId="{1E1EB644-CF5D-4B36-97E4-44C32F031E56}" dt="2020-08-20T15:19:55.134" v="1355" actId="478"/>
          <ac:spMkLst>
            <pc:docMk/>
            <pc:sldMk cId="2582992634" sldId="267"/>
            <ac:spMk id="3" creationId="{37AEAAB4-E510-4DA2-9EF8-BE01E8FB8CB2}"/>
          </ac:spMkLst>
        </pc:spChg>
        <pc:picChg chg="add mod">
          <ac:chgData name="Robert Stewart (WW READINESS)" userId="5e4857c7-3c95-4435-bc45-4a9504427269" providerId="ADAL" clId="{1E1EB644-CF5D-4B36-97E4-44C32F031E56}" dt="2020-08-20T15:21:14.897" v="1361" actId="1076"/>
          <ac:picMkLst>
            <pc:docMk/>
            <pc:sldMk cId="2582992634" sldId="267"/>
            <ac:picMk id="5" creationId="{C4B53E57-6676-4A4D-AB65-F20D2D3F865E}"/>
          </ac:picMkLst>
        </pc:picChg>
      </pc:sldChg>
      <pc:sldChg chg="addSp delSp modSp mod modClrScheme chgLayout">
        <pc:chgData name="Robert Stewart (WW READINESS)" userId="5e4857c7-3c95-4435-bc45-4a9504427269" providerId="ADAL" clId="{1E1EB644-CF5D-4B36-97E4-44C32F031E56}" dt="2020-08-20T15:28:52.121" v="1449" actId="1076"/>
        <pc:sldMkLst>
          <pc:docMk/>
          <pc:sldMk cId="901478808" sldId="268"/>
        </pc:sldMkLst>
        <pc:spChg chg="del mod ord">
          <ac:chgData name="Robert Stewart (WW READINESS)" userId="5e4857c7-3c95-4435-bc45-4a9504427269" providerId="ADAL" clId="{1E1EB644-CF5D-4B36-97E4-44C32F031E56}" dt="2020-08-20T15:26:06.354" v="1407" actId="478"/>
          <ac:spMkLst>
            <pc:docMk/>
            <pc:sldMk cId="901478808" sldId="268"/>
            <ac:spMk id="3" creationId="{ABF94325-01A6-46F4-A197-3093384660DF}"/>
          </ac:spMkLst>
        </pc:spChg>
        <pc:spChg chg="add del mod">
          <ac:chgData name="Robert Stewart (WW READINESS)" userId="5e4857c7-3c95-4435-bc45-4a9504427269" providerId="ADAL" clId="{1E1EB644-CF5D-4B36-97E4-44C32F031E56}" dt="2020-08-20T15:26:09.083" v="1408" actId="478"/>
          <ac:spMkLst>
            <pc:docMk/>
            <pc:sldMk cId="901478808" sldId="268"/>
            <ac:spMk id="6" creationId="{99FC3B12-AC30-4DAA-B630-25AD3E403000}"/>
          </ac:spMkLst>
        </pc:spChg>
        <pc:spChg chg="mod ord">
          <ac:chgData name="Robert Stewart (WW READINESS)" userId="5e4857c7-3c95-4435-bc45-4a9504427269" providerId="ADAL" clId="{1E1EB644-CF5D-4B36-97E4-44C32F031E56}" dt="2020-08-20T15:24:11.012" v="1394" actId="700"/>
          <ac:spMkLst>
            <pc:docMk/>
            <pc:sldMk cId="901478808" sldId="268"/>
            <ac:spMk id="17" creationId="{00000000-0000-0000-0000-000000000000}"/>
          </ac:spMkLst>
        </pc:spChg>
        <pc:graphicFrameChg chg="add mod modGraphic">
          <ac:chgData name="Robert Stewart (WW READINESS)" userId="5e4857c7-3c95-4435-bc45-4a9504427269" providerId="ADAL" clId="{1E1EB644-CF5D-4B36-97E4-44C32F031E56}" dt="2020-08-20T15:28:42.345" v="1446" actId="14734"/>
          <ac:graphicFrameMkLst>
            <pc:docMk/>
            <pc:sldMk cId="901478808" sldId="268"/>
            <ac:graphicFrameMk id="2" creationId="{F6D9AA9E-6490-403E-B241-9A473DE72201}"/>
          </ac:graphicFrameMkLst>
        </pc:graphicFrameChg>
        <pc:picChg chg="mod">
          <ac:chgData name="Robert Stewart (WW READINESS)" userId="5e4857c7-3c95-4435-bc45-4a9504427269" providerId="ADAL" clId="{1E1EB644-CF5D-4B36-97E4-44C32F031E56}" dt="2020-08-20T15:28:52.121" v="1449" actId="1076"/>
          <ac:picMkLst>
            <pc:docMk/>
            <pc:sldMk cId="901478808" sldId="268"/>
            <ac:picMk id="4" creationId="{9609FE65-7D6E-426B-AF16-553C31B74DD5}"/>
          </ac:picMkLst>
        </pc:picChg>
        <pc:picChg chg="mod">
          <ac:chgData name="Robert Stewart (WW READINESS)" userId="5e4857c7-3c95-4435-bc45-4a9504427269" providerId="ADAL" clId="{1E1EB644-CF5D-4B36-97E4-44C32F031E56}" dt="2020-08-20T15:28:26.008" v="1439" actId="1076"/>
          <ac:picMkLst>
            <pc:docMk/>
            <pc:sldMk cId="901478808" sldId="268"/>
            <ac:picMk id="8" creationId="{40FBD9ED-E0C3-4EB2-8FE5-89DD1B121BC9}"/>
          </ac:picMkLst>
        </pc:picChg>
        <pc:picChg chg="mod">
          <ac:chgData name="Robert Stewart (WW READINESS)" userId="5e4857c7-3c95-4435-bc45-4a9504427269" providerId="ADAL" clId="{1E1EB644-CF5D-4B36-97E4-44C32F031E56}" dt="2020-08-20T15:28:46.250" v="1447" actId="1076"/>
          <ac:picMkLst>
            <pc:docMk/>
            <pc:sldMk cId="901478808" sldId="268"/>
            <ac:picMk id="10" creationId="{8E25338E-8807-4EE4-90F9-B65EDBBE4F9D}"/>
          </ac:picMkLst>
        </pc:picChg>
        <pc:picChg chg="mod">
          <ac:chgData name="Robert Stewart (WW READINESS)" userId="5e4857c7-3c95-4435-bc45-4a9504427269" providerId="ADAL" clId="{1E1EB644-CF5D-4B36-97E4-44C32F031E56}" dt="2020-08-20T15:28:49.946" v="1448" actId="1076"/>
          <ac:picMkLst>
            <pc:docMk/>
            <pc:sldMk cId="901478808" sldId="268"/>
            <ac:picMk id="12" creationId="{A5C67092-4795-49FB-9844-97B2F1075A05}"/>
          </ac:picMkLst>
        </pc:picChg>
        <pc:picChg chg="mod">
          <ac:chgData name="Robert Stewart (WW READINESS)" userId="5e4857c7-3c95-4435-bc45-4a9504427269" providerId="ADAL" clId="{1E1EB644-CF5D-4B36-97E4-44C32F031E56}" dt="2020-08-20T15:28:30.520" v="1440" actId="1076"/>
          <ac:picMkLst>
            <pc:docMk/>
            <pc:sldMk cId="901478808" sldId="268"/>
            <ac:picMk id="16" creationId="{1DC819BD-9CA3-4639-9F00-A7BF79D432DF}"/>
          </ac:picMkLst>
        </pc:picChg>
        <pc:picChg chg="mod">
          <ac:chgData name="Robert Stewart (WW READINESS)" userId="5e4857c7-3c95-4435-bc45-4a9504427269" providerId="ADAL" clId="{1E1EB644-CF5D-4B36-97E4-44C32F031E56}" dt="2020-08-20T15:28:30.520" v="1440" actId="1076"/>
          <ac:picMkLst>
            <pc:docMk/>
            <pc:sldMk cId="901478808" sldId="268"/>
            <ac:picMk id="1026" creationId="{00000000-0000-0000-0000-000000000000}"/>
          </ac:picMkLst>
        </pc:picChg>
      </pc:sldChg>
      <pc:sldChg chg="modSp mod modClrScheme chgLayout modNotesTx">
        <pc:chgData name="Robert Stewart (WW READINESS)" userId="5e4857c7-3c95-4435-bc45-4a9504427269" providerId="ADAL" clId="{1E1EB644-CF5D-4B36-97E4-44C32F031E56}" dt="2020-08-20T15:37:03.529" v="1484" actId="1076"/>
        <pc:sldMkLst>
          <pc:docMk/>
          <pc:sldMk cId="338752777" sldId="269"/>
        </pc:sldMkLst>
        <pc:spChg chg="mod ord">
          <ac:chgData name="Robert Stewart (WW READINESS)" userId="5e4857c7-3c95-4435-bc45-4a9504427269" providerId="ADAL" clId="{1E1EB644-CF5D-4B36-97E4-44C32F031E56}" dt="2020-08-20T15:37:01.176" v="1483" actId="1076"/>
          <ac:spMkLst>
            <pc:docMk/>
            <pc:sldMk cId="338752777" sldId="269"/>
            <ac:spMk id="3" creationId="{61305E9E-589A-43A1-9A16-D0BA79D9C4B6}"/>
          </ac:spMkLst>
        </pc:spChg>
        <pc:spChg chg="mod ord">
          <ac:chgData name="Robert Stewart (WW READINESS)" userId="5e4857c7-3c95-4435-bc45-4a9504427269" providerId="ADAL" clId="{1E1EB644-CF5D-4B36-97E4-44C32F031E56}" dt="2020-08-20T15:36:30.427" v="1475" actId="700"/>
          <ac:spMkLst>
            <pc:docMk/>
            <pc:sldMk cId="338752777" sldId="269"/>
            <ac:spMk id="17" creationId="{00000000-0000-0000-0000-000000000000}"/>
          </ac:spMkLst>
        </pc:spChg>
        <pc:picChg chg="mod">
          <ac:chgData name="Robert Stewart (WW READINESS)" userId="5e4857c7-3c95-4435-bc45-4a9504427269" providerId="ADAL" clId="{1E1EB644-CF5D-4B36-97E4-44C32F031E56}" dt="2020-08-20T15:37:03.529" v="1484" actId="1076"/>
          <ac:picMkLst>
            <pc:docMk/>
            <pc:sldMk cId="338752777" sldId="269"/>
            <ac:picMk id="5" creationId="{5F0DA6F5-E91D-4E5B-B535-89370F4AC4E7}"/>
          </ac:picMkLst>
        </pc:picChg>
      </pc:sldChg>
      <pc:sldChg chg="del">
        <pc:chgData name="Robert Stewart (WW READINESS)" userId="5e4857c7-3c95-4435-bc45-4a9504427269" providerId="ADAL" clId="{1E1EB644-CF5D-4B36-97E4-44C32F031E56}" dt="2020-08-20T15:31:13.176" v="1459" actId="47"/>
        <pc:sldMkLst>
          <pc:docMk/>
          <pc:sldMk cId="3563441739" sldId="270"/>
        </pc:sldMkLst>
      </pc:sldChg>
      <pc:sldChg chg="del">
        <pc:chgData name="Robert Stewart (WW READINESS)" userId="5e4857c7-3c95-4435-bc45-4a9504427269" providerId="ADAL" clId="{1E1EB644-CF5D-4B36-97E4-44C32F031E56}" dt="2020-08-20T15:32:36.789" v="1465" actId="47"/>
        <pc:sldMkLst>
          <pc:docMk/>
          <pc:sldMk cId="1821791431" sldId="271"/>
        </pc:sldMkLst>
      </pc:sldChg>
      <pc:sldChg chg="addSp modSp mod chgLayout">
        <pc:chgData name="Robert Stewart (WW READINESS)" userId="5e4857c7-3c95-4435-bc45-4a9504427269" providerId="ADAL" clId="{1E1EB644-CF5D-4B36-97E4-44C32F031E56}" dt="2020-08-20T14:01:08.862" v="0" actId="700"/>
        <pc:sldMkLst>
          <pc:docMk/>
          <pc:sldMk cId="3635852913" sldId="274"/>
        </pc:sldMkLst>
        <pc:spChg chg="add mod ord">
          <ac:chgData name="Robert Stewart (WW READINESS)" userId="5e4857c7-3c95-4435-bc45-4a9504427269" providerId="ADAL" clId="{1E1EB644-CF5D-4B36-97E4-44C32F031E56}" dt="2020-08-20T14:01:08.862" v="0" actId="700"/>
          <ac:spMkLst>
            <pc:docMk/>
            <pc:sldMk cId="3635852913" sldId="274"/>
            <ac:spMk id="2" creationId="{D7F4E911-8CA9-41EE-BB79-2999F33A6467}"/>
          </ac:spMkLst>
        </pc:spChg>
        <pc:spChg chg="mod ord">
          <ac:chgData name="Robert Stewart (WW READINESS)" userId="5e4857c7-3c95-4435-bc45-4a9504427269" providerId="ADAL" clId="{1E1EB644-CF5D-4B36-97E4-44C32F031E56}" dt="2020-08-20T14:01:08.862" v="0" actId="700"/>
          <ac:spMkLst>
            <pc:docMk/>
            <pc:sldMk cId="3635852913" sldId="274"/>
            <ac:spMk id="4" creationId="{00000000-0000-0000-0000-000000000000}"/>
          </ac:spMkLst>
        </pc:spChg>
      </pc:sldChg>
      <pc:sldChg chg="addSp delSp modSp mod chgLayout">
        <pc:chgData name="Robert Stewart (WW READINESS)" userId="5e4857c7-3c95-4435-bc45-4a9504427269" providerId="ADAL" clId="{1E1EB644-CF5D-4B36-97E4-44C32F031E56}" dt="2020-08-20T14:02:32.619" v="3" actId="22"/>
        <pc:sldMkLst>
          <pc:docMk/>
          <pc:sldMk cId="84060515" sldId="275"/>
        </pc:sldMkLst>
        <pc:spChg chg="mod ord">
          <ac:chgData name="Robert Stewart (WW READINESS)" userId="5e4857c7-3c95-4435-bc45-4a9504427269" providerId="ADAL" clId="{1E1EB644-CF5D-4B36-97E4-44C32F031E56}" dt="2020-08-20T14:02:19.077" v="1" actId="700"/>
          <ac:spMkLst>
            <pc:docMk/>
            <pc:sldMk cId="84060515" sldId="275"/>
            <ac:spMk id="2" creationId="{35FF388A-DA23-47B5-B1B4-5AA1C4F44269}"/>
          </ac:spMkLst>
        </pc:spChg>
        <pc:spChg chg="add del mod ord">
          <ac:chgData name="Robert Stewart (WW READINESS)" userId="5e4857c7-3c95-4435-bc45-4a9504427269" providerId="ADAL" clId="{1E1EB644-CF5D-4B36-97E4-44C32F031E56}" dt="2020-08-20T14:02:24.248" v="2" actId="478"/>
          <ac:spMkLst>
            <pc:docMk/>
            <pc:sldMk cId="84060515" sldId="275"/>
            <ac:spMk id="3" creationId="{A172BCF6-4144-44E8-90E7-A83F3FBCC694}"/>
          </ac:spMkLst>
        </pc:spChg>
        <pc:picChg chg="add">
          <ac:chgData name="Robert Stewart (WW READINESS)" userId="5e4857c7-3c95-4435-bc45-4a9504427269" providerId="ADAL" clId="{1E1EB644-CF5D-4B36-97E4-44C32F031E56}" dt="2020-08-20T14:02:32.619" v="3" actId="22"/>
          <ac:picMkLst>
            <pc:docMk/>
            <pc:sldMk cId="84060515" sldId="275"/>
            <ac:picMk id="5" creationId="{08355688-48B5-4669-8B98-17874C9EE46C}"/>
          </ac:picMkLst>
        </pc:picChg>
      </pc:sldChg>
      <pc:sldChg chg="addSp delSp modSp del mod modClrScheme chgLayout">
        <pc:chgData name="Robert Stewart (WW READINESS)" userId="5e4857c7-3c95-4435-bc45-4a9504427269" providerId="ADAL" clId="{1E1EB644-CF5D-4B36-97E4-44C32F031E56}" dt="2020-08-20T14:08:18.771" v="236" actId="47"/>
        <pc:sldMkLst>
          <pc:docMk/>
          <pc:sldMk cId="3957722359" sldId="276"/>
        </pc:sldMkLst>
        <pc:spChg chg="add del mod ord">
          <ac:chgData name="Robert Stewart (WW READINESS)" userId="5e4857c7-3c95-4435-bc45-4a9504427269" providerId="ADAL" clId="{1E1EB644-CF5D-4B36-97E4-44C32F031E56}" dt="2020-08-20T14:03:10.373" v="5" actId="700"/>
          <ac:spMkLst>
            <pc:docMk/>
            <pc:sldMk cId="3957722359" sldId="276"/>
            <ac:spMk id="2" creationId="{CCDF8B87-C964-46F1-AAA6-B7BA6C12B19B}"/>
          </ac:spMkLst>
        </pc:spChg>
        <pc:spChg chg="add del mod ord">
          <ac:chgData name="Robert Stewart (WW READINESS)" userId="5e4857c7-3c95-4435-bc45-4a9504427269" providerId="ADAL" clId="{1E1EB644-CF5D-4B36-97E4-44C32F031E56}" dt="2020-08-20T14:03:14.986" v="6" actId="700"/>
          <ac:spMkLst>
            <pc:docMk/>
            <pc:sldMk cId="3957722359" sldId="276"/>
            <ac:spMk id="3" creationId="{17D4DDA5-F477-4298-AB14-217A4179C785}"/>
          </ac:spMkLst>
        </pc:spChg>
        <pc:spChg chg="add del mod ord">
          <ac:chgData name="Robert Stewart (WW READINESS)" userId="5e4857c7-3c95-4435-bc45-4a9504427269" providerId="ADAL" clId="{1E1EB644-CF5D-4B36-97E4-44C32F031E56}" dt="2020-08-20T14:03:29.317" v="7" actId="700"/>
          <ac:spMkLst>
            <pc:docMk/>
            <pc:sldMk cId="3957722359" sldId="276"/>
            <ac:spMk id="4" creationId="{F748F725-C754-4C53-B075-D1CBA180C3E1}"/>
          </ac:spMkLst>
        </pc:spChg>
        <pc:spChg chg="add del mod ord">
          <ac:chgData name="Robert Stewart (WW READINESS)" userId="5e4857c7-3c95-4435-bc45-4a9504427269" providerId="ADAL" clId="{1E1EB644-CF5D-4B36-97E4-44C32F031E56}" dt="2020-08-20T14:03:35.954" v="8" actId="700"/>
          <ac:spMkLst>
            <pc:docMk/>
            <pc:sldMk cId="3957722359" sldId="276"/>
            <ac:spMk id="5" creationId="{34F85CB1-8C68-4153-A4FF-E7DF65020A5C}"/>
          </ac:spMkLst>
        </pc:spChg>
        <pc:spChg chg="mod ord">
          <ac:chgData name="Robert Stewart (WW READINESS)" userId="5e4857c7-3c95-4435-bc45-4a9504427269" providerId="ADAL" clId="{1E1EB644-CF5D-4B36-97E4-44C32F031E56}" dt="2020-08-20T14:06:47.426" v="222" actId="1038"/>
          <ac:spMkLst>
            <pc:docMk/>
            <pc:sldMk cId="3957722359" sldId="276"/>
            <ac:spMk id="6" creationId="{00000000-0000-0000-0000-000000000000}"/>
          </ac:spMkLst>
        </pc:spChg>
        <pc:spChg chg="add del mod ord">
          <ac:chgData name="Robert Stewart (WW READINESS)" userId="5e4857c7-3c95-4435-bc45-4a9504427269" providerId="ADAL" clId="{1E1EB644-CF5D-4B36-97E4-44C32F031E56}" dt="2020-08-20T14:04:22.179" v="48" actId="478"/>
          <ac:spMkLst>
            <pc:docMk/>
            <pc:sldMk cId="3957722359" sldId="276"/>
            <ac:spMk id="7" creationId="{7F4A1801-63FA-4E2B-99AA-9D0F853E89E0}"/>
          </ac:spMkLst>
        </pc:spChg>
        <pc:spChg chg="mod ord">
          <ac:chgData name="Robert Stewart (WW READINESS)" userId="5e4857c7-3c95-4435-bc45-4a9504427269" providerId="ADAL" clId="{1E1EB644-CF5D-4B36-97E4-44C32F031E56}" dt="2020-08-20T14:03:35.954" v="8" actId="700"/>
          <ac:spMkLst>
            <pc:docMk/>
            <pc:sldMk cId="3957722359" sldId="276"/>
            <ac:spMk id="17" creationId="{00000000-0000-0000-0000-000000000000}"/>
          </ac:spMkLst>
        </pc:spChg>
        <pc:picChg chg="add">
          <ac:chgData name="Robert Stewart (WW READINESS)" userId="5e4857c7-3c95-4435-bc45-4a9504427269" providerId="ADAL" clId="{1E1EB644-CF5D-4B36-97E4-44C32F031E56}" dt="2020-08-20T14:04:24.198" v="49" actId="22"/>
          <ac:picMkLst>
            <pc:docMk/>
            <pc:sldMk cId="3957722359" sldId="276"/>
            <ac:picMk id="8" creationId="{4147EAED-75C1-461F-93BC-62AE0F3105DD}"/>
          </ac:picMkLst>
        </pc:picChg>
      </pc:sldChg>
      <pc:sldChg chg="addSp delSp modSp mod modClrScheme chgLayout modNotesTx">
        <pc:chgData name="Robert Stewart (WW READINESS)" userId="5e4857c7-3c95-4435-bc45-4a9504427269" providerId="ADAL" clId="{1E1EB644-CF5D-4B36-97E4-44C32F031E56}" dt="2020-08-20T15:42:13.409" v="1496" actId="1076"/>
        <pc:sldMkLst>
          <pc:docMk/>
          <pc:sldMk cId="4246215234" sldId="280"/>
        </pc:sldMkLst>
        <pc:spChg chg="mod">
          <ac:chgData name="Robert Stewart (WW READINESS)" userId="5e4857c7-3c95-4435-bc45-4a9504427269" providerId="ADAL" clId="{1E1EB644-CF5D-4B36-97E4-44C32F031E56}" dt="2020-08-20T15:41:55.036" v="1494" actId="14100"/>
          <ac:spMkLst>
            <pc:docMk/>
            <pc:sldMk cId="4246215234" sldId="280"/>
            <ac:spMk id="5" creationId="{5CFD5310-0FB1-4E69-9816-4452E2D43961}"/>
          </ac:spMkLst>
        </pc:spChg>
        <pc:spChg chg="add del mod ord">
          <ac:chgData name="Robert Stewart (WW READINESS)" userId="5e4857c7-3c95-4435-bc45-4a9504427269" providerId="ADAL" clId="{1E1EB644-CF5D-4B36-97E4-44C32F031E56}" dt="2020-08-20T15:41:44.785" v="1491" actId="478"/>
          <ac:spMkLst>
            <pc:docMk/>
            <pc:sldMk cId="4246215234" sldId="280"/>
            <ac:spMk id="6" creationId="{9342AF56-E651-4A9A-8099-F48FFA20FB51}"/>
          </ac:spMkLst>
        </pc:spChg>
        <pc:spChg chg="add del mod ord">
          <ac:chgData name="Robert Stewart (WW READINESS)" userId="5e4857c7-3c95-4435-bc45-4a9504427269" providerId="ADAL" clId="{1E1EB644-CF5D-4B36-97E4-44C32F031E56}" dt="2020-08-20T15:41:47.954" v="1492" actId="478"/>
          <ac:spMkLst>
            <pc:docMk/>
            <pc:sldMk cId="4246215234" sldId="280"/>
            <ac:spMk id="7" creationId="{47B59398-B9A0-4D1B-B16E-1CF10AE90C9E}"/>
          </ac:spMkLst>
        </pc:spChg>
        <pc:spChg chg="mod ord">
          <ac:chgData name="Robert Stewart (WW READINESS)" userId="5e4857c7-3c95-4435-bc45-4a9504427269" providerId="ADAL" clId="{1E1EB644-CF5D-4B36-97E4-44C32F031E56}" dt="2020-08-20T15:41:35.859" v="1490" actId="700"/>
          <ac:spMkLst>
            <pc:docMk/>
            <pc:sldMk cId="4246215234" sldId="280"/>
            <ac:spMk id="17" creationId="{00000000-0000-0000-0000-000000000000}"/>
          </ac:spMkLst>
        </pc:spChg>
        <pc:picChg chg="add mod">
          <ac:chgData name="Robert Stewart (WW READINESS)" userId="5e4857c7-3c95-4435-bc45-4a9504427269" providerId="ADAL" clId="{1E1EB644-CF5D-4B36-97E4-44C32F031E56}" dt="2020-08-20T15:42:13.409" v="1496" actId="1076"/>
          <ac:picMkLst>
            <pc:docMk/>
            <pc:sldMk cId="4246215234" sldId="280"/>
            <ac:picMk id="3" creationId="{2791B624-FF0A-4223-A1FE-0DE0DD5EBC93}"/>
          </ac:picMkLst>
        </pc:picChg>
        <pc:picChg chg="mod">
          <ac:chgData name="Robert Stewart (WW READINESS)" userId="5e4857c7-3c95-4435-bc45-4a9504427269" providerId="ADAL" clId="{1E1EB644-CF5D-4B36-97E4-44C32F031E56}" dt="2020-08-20T15:42:02.329" v="1495" actId="1076"/>
          <ac:picMkLst>
            <pc:docMk/>
            <pc:sldMk cId="4246215234" sldId="280"/>
            <ac:picMk id="4" creationId="{9CDE0C7A-1B61-407D-AFB5-19913C403F85}"/>
          </ac:picMkLst>
        </pc:picChg>
      </pc:sldChg>
      <pc:sldChg chg="addSp delSp modSp mod modClrScheme chgLayout modNotesTx">
        <pc:chgData name="Robert Stewart (WW READINESS)" userId="5e4857c7-3c95-4435-bc45-4a9504427269" providerId="ADAL" clId="{1E1EB644-CF5D-4B36-97E4-44C32F031E56}" dt="2020-08-20T15:45:38.681" v="1514" actId="14100"/>
        <pc:sldMkLst>
          <pc:docMk/>
          <pc:sldMk cId="3174001134" sldId="281"/>
        </pc:sldMkLst>
        <pc:spChg chg="add del mod ord">
          <ac:chgData name="Robert Stewart (WW READINESS)" userId="5e4857c7-3c95-4435-bc45-4a9504427269" providerId="ADAL" clId="{1E1EB644-CF5D-4B36-97E4-44C32F031E56}" dt="2020-08-20T15:43:18.400" v="1501" actId="478"/>
          <ac:spMkLst>
            <pc:docMk/>
            <pc:sldMk cId="3174001134" sldId="281"/>
            <ac:spMk id="2" creationId="{BB2B39F0-15BF-4B80-AFF2-DA3A52F2D7EC}"/>
          </ac:spMkLst>
        </pc:spChg>
        <pc:spChg chg="del">
          <ac:chgData name="Robert Stewart (WW READINESS)" userId="5e4857c7-3c95-4435-bc45-4a9504427269" providerId="ADAL" clId="{1E1EB644-CF5D-4B36-97E4-44C32F031E56}" dt="2020-08-20T15:43:07.208" v="1499" actId="478"/>
          <ac:spMkLst>
            <pc:docMk/>
            <pc:sldMk cId="3174001134" sldId="281"/>
            <ac:spMk id="5" creationId="{00000000-0000-0000-0000-000000000000}"/>
          </ac:spMkLst>
        </pc:spChg>
        <pc:spChg chg="mod ord">
          <ac:chgData name="Robert Stewart (WW READINESS)" userId="5e4857c7-3c95-4435-bc45-4a9504427269" providerId="ADAL" clId="{1E1EB644-CF5D-4B36-97E4-44C32F031E56}" dt="2020-08-20T15:45:38.681" v="1514" actId="14100"/>
          <ac:spMkLst>
            <pc:docMk/>
            <pc:sldMk cId="3174001134" sldId="281"/>
            <ac:spMk id="6" creationId="{00000000-0000-0000-0000-000000000000}"/>
          </ac:spMkLst>
        </pc:spChg>
        <pc:spChg chg="mod ord">
          <ac:chgData name="Robert Stewart (WW READINESS)" userId="5e4857c7-3c95-4435-bc45-4a9504427269" providerId="ADAL" clId="{1E1EB644-CF5D-4B36-97E4-44C32F031E56}" dt="2020-08-20T15:43:13.644" v="1500" actId="700"/>
          <ac:spMkLst>
            <pc:docMk/>
            <pc:sldMk cId="3174001134" sldId="281"/>
            <ac:spMk id="17" creationId="{00000000-0000-0000-0000-000000000000}"/>
          </ac:spMkLst>
        </pc:spChg>
        <pc:picChg chg="mod">
          <ac:chgData name="Robert Stewart (WW READINESS)" userId="5e4857c7-3c95-4435-bc45-4a9504427269" providerId="ADAL" clId="{1E1EB644-CF5D-4B36-97E4-44C32F031E56}" dt="2020-08-20T15:45:30.842" v="1512" actId="1076"/>
          <ac:picMkLst>
            <pc:docMk/>
            <pc:sldMk cId="3174001134" sldId="281"/>
            <ac:picMk id="4" creationId="{548EF610-4EC2-460A-85DE-77190BE1F209}"/>
          </ac:picMkLst>
        </pc:picChg>
        <pc:picChg chg="add mod">
          <ac:chgData name="Robert Stewart (WW READINESS)" userId="5e4857c7-3c95-4435-bc45-4a9504427269" providerId="ADAL" clId="{1E1EB644-CF5D-4B36-97E4-44C32F031E56}" dt="2020-08-20T15:45:27.690" v="1511" actId="1076"/>
          <ac:picMkLst>
            <pc:docMk/>
            <pc:sldMk cId="3174001134" sldId="281"/>
            <ac:picMk id="7" creationId="{A30B7F44-B693-4F14-A5E3-2E15B402A0BB}"/>
          </ac:picMkLst>
        </pc:picChg>
      </pc:sldChg>
      <pc:sldChg chg="modSp mod modClrScheme chgLayout">
        <pc:chgData name="Robert Stewart (WW READINESS)" userId="5e4857c7-3c95-4435-bc45-4a9504427269" providerId="ADAL" clId="{1E1EB644-CF5D-4B36-97E4-44C32F031E56}" dt="2020-08-20T14:12:50.139" v="326" actId="5793"/>
        <pc:sldMkLst>
          <pc:docMk/>
          <pc:sldMk cId="1208736395" sldId="283"/>
        </pc:sldMkLst>
        <pc:spChg chg="mod ord">
          <ac:chgData name="Robert Stewart (WW READINESS)" userId="5e4857c7-3c95-4435-bc45-4a9504427269" providerId="ADAL" clId="{1E1EB644-CF5D-4B36-97E4-44C32F031E56}" dt="2020-08-20T14:09:40.124" v="245" actId="700"/>
          <ac:spMkLst>
            <pc:docMk/>
            <pc:sldMk cId="1208736395" sldId="283"/>
            <ac:spMk id="2" creationId="{FF21F12B-E6C6-4CF1-8312-1D8343AFFE69}"/>
          </ac:spMkLst>
        </pc:spChg>
        <pc:spChg chg="mod ord">
          <ac:chgData name="Robert Stewart (WW READINESS)" userId="5e4857c7-3c95-4435-bc45-4a9504427269" providerId="ADAL" clId="{1E1EB644-CF5D-4B36-97E4-44C32F031E56}" dt="2020-08-20T14:12:50.139" v="326" actId="5793"/>
          <ac:spMkLst>
            <pc:docMk/>
            <pc:sldMk cId="1208736395" sldId="283"/>
            <ac:spMk id="3" creationId="{FAF59B51-AD67-4E9A-AA25-B664271235FB}"/>
          </ac:spMkLst>
        </pc:spChg>
      </pc:sldChg>
      <pc:sldChg chg="modSp mod modClrScheme chgLayout">
        <pc:chgData name="Robert Stewart (WW READINESS)" userId="5e4857c7-3c95-4435-bc45-4a9504427269" providerId="ADAL" clId="{1E1EB644-CF5D-4B36-97E4-44C32F031E56}" dt="2020-08-20T15:23:21.983" v="1393" actId="6549"/>
        <pc:sldMkLst>
          <pc:docMk/>
          <pc:sldMk cId="474028571" sldId="284"/>
        </pc:sldMkLst>
        <pc:spChg chg="mod ord">
          <ac:chgData name="Robert Stewart (WW READINESS)" userId="5e4857c7-3c95-4435-bc45-4a9504427269" providerId="ADAL" clId="{1E1EB644-CF5D-4B36-97E4-44C32F031E56}" dt="2020-08-20T15:21:57.626" v="1362" actId="700"/>
          <ac:spMkLst>
            <pc:docMk/>
            <pc:sldMk cId="474028571" sldId="284"/>
            <ac:spMk id="2" creationId="{2C4F8039-6C38-4EF0-85F2-A923D9224100}"/>
          </ac:spMkLst>
        </pc:spChg>
        <pc:spChg chg="mod ord">
          <ac:chgData name="Robert Stewart (WW READINESS)" userId="5e4857c7-3c95-4435-bc45-4a9504427269" providerId="ADAL" clId="{1E1EB644-CF5D-4B36-97E4-44C32F031E56}" dt="2020-08-20T15:23:21.983" v="1393" actId="6549"/>
          <ac:spMkLst>
            <pc:docMk/>
            <pc:sldMk cId="474028571" sldId="284"/>
            <ac:spMk id="3" creationId="{73FCDDB7-986A-464D-8EA9-CD6818C49190}"/>
          </ac:spMkLst>
        </pc:spChg>
      </pc:sldChg>
      <pc:sldChg chg="del">
        <pc:chgData name="Robert Stewart (WW READINESS)" userId="5e4857c7-3c95-4435-bc45-4a9504427269" providerId="ADAL" clId="{1E1EB644-CF5D-4B36-97E4-44C32F031E56}" dt="2020-08-20T16:12:03.812" v="1889" actId="47"/>
        <pc:sldMkLst>
          <pc:docMk/>
          <pc:sldMk cId="1323764272" sldId="285"/>
        </pc:sldMkLst>
      </pc:sldChg>
      <pc:sldChg chg="modSp add mod">
        <pc:chgData name="Robert Stewart (WW READINESS)" userId="5e4857c7-3c95-4435-bc45-4a9504427269" providerId="ADAL" clId="{1E1EB644-CF5D-4B36-97E4-44C32F031E56}" dt="2020-08-20T14:10:59.341" v="299" actId="20577"/>
        <pc:sldMkLst>
          <pc:docMk/>
          <pc:sldMk cId="3669250034" sldId="286"/>
        </pc:sldMkLst>
        <pc:spChg chg="mod">
          <ac:chgData name="Robert Stewart (WW READINESS)" userId="5e4857c7-3c95-4435-bc45-4a9504427269" providerId="ADAL" clId="{1E1EB644-CF5D-4B36-97E4-44C32F031E56}" dt="2020-08-20T14:10:59.341" v="299" actId="20577"/>
          <ac:spMkLst>
            <pc:docMk/>
            <pc:sldMk cId="3669250034" sldId="286"/>
            <ac:spMk id="10" creationId="{36877184-9CC1-4EBD-ACA1-BA6A2150651C}"/>
          </ac:spMkLst>
        </pc:spChg>
        <pc:spChg chg="mod">
          <ac:chgData name="Robert Stewart (WW READINESS)" userId="5e4857c7-3c95-4435-bc45-4a9504427269" providerId="ADAL" clId="{1E1EB644-CF5D-4B36-97E4-44C32F031E56}" dt="2020-08-20T14:08:23.113" v="237" actId="20577"/>
          <ac:spMkLst>
            <pc:docMk/>
            <pc:sldMk cId="3669250034" sldId="286"/>
            <ac:spMk id="17" creationId="{00000000-0000-0000-0000-000000000000}"/>
          </ac:spMkLst>
        </pc:spChg>
      </pc:sldChg>
      <pc:sldChg chg="modSp add mod">
        <pc:chgData name="Robert Stewart (WW READINESS)" userId="5e4857c7-3c95-4435-bc45-4a9504427269" providerId="ADAL" clId="{1E1EB644-CF5D-4B36-97E4-44C32F031E56}" dt="2020-08-20T14:20:47.550" v="447"/>
        <pc:sldMkLst>
          <pc:docMk/>
          <pc:sldMk cId="880436157" sldId="287"/>
        </pc:sldMkLst>
        <pc:spChg chg="mod">
          <ac:chgData name="Robert Stewart (WW READINESS)" userId="5e4857c7-3c95-4435-bc45-4a9504427269" providerId="ADAL" clId="{1E1EB644-CF5D-4B36-97E4-44C32F031E56}" dt="2020-08-20T14:20:34.875" v="446"/>
          <ac:spMkLst>
            <pc:docMk/>
            <pc:sldMk cId="880436157" sldId="287"/>
            <ac:spMk id="2" creationId="{B4D0CE92-1D76-4F61-8208-4BBDE2BA1DA5}"/>
          </ac:spMkLst>
        </pc:spChg>
        <pc:spChg chg="mod">
          <ac:chgData name="Robert Stewart (WW READINESS)" userId="5e4857c7-3c95-4435-bc45-4a9504427269" providerId="ADAL" clId="{1E1EB644-CF5D-4B36-97E4-44C32F031E56}" dt="2020-08-20T14:20:47.550" v="447"/>
          <ac:spMkLst>
            <pc:docMk/>
            <pc:sldMk cId="880436157" sldId="287"/>
            <ac:spMk id="3" creationId="{D9B7E699-8A7B-44B9-87EE-C5ED24A8C217}"/>
          </ac:spMkLst>
        </pc:spChg>
      </pc:sldChg>
      <pc:sldChg chg="modSp add mod">
        <pc:chgData name="Robert Stewart (WW READINESS)" userId="5e4857c7-3c95-4435-bc45-4a9504427269" providerId="ADAL" clId="{1E1EB644-CF5D-4B36-97E4-44C32F031E56}" dt="2020-08-20T14:52:30.987" v="934"/>
        <pc:sldMkLst>
          <pc:docMk/>
          <pc:sldMk cId="3388904642" sldId="288"/>
        </pc:sldMkLst>
        <pc:spChg chg="mod">
          <ac:chgData name="Robert Stewart (WW READINESS)" userId="5e4857c7-3c95-4435-bc45-4a9504427269" providerId="ADAL" clId="{1E1EB644-CF5D-4B36-97E4-44C32F031E56}" dt="2020-08-20T14:52:20.933" v="933"/>
          <ac:spMkLst>
            <pc:docMk/>
            <pc:sldMk cId="3388904642" sldId="288"/>
            <ac:spMk id="2" creationId="{B4D0CE92-1D76-4F61-8208-4BBDE2BA1DA5}"/>
          </ac:spMkLst>
        </pc:spChg>
        <pc:spChg chg="mod">
          <ac:chgData name="Robert Stewart (WW READINESS)" userId="5e4857c7-3c95-4435-bc45-4a9504427269" providerId="ADAL" clId="{1E1EB644-CF5D-4B36-97E4-44C32F031E56}" dt="2020-08-20T14:52:30.987" v="934"/>
          <ac:spMkLst>
            <pc:docMk/>
            <pc:sldMk cId="3388904642" sldId="288"/>
            <ac:spMk id="3" creationId="{D9B7E699-8A7B-44B9-87EE-C5ED24A8C217}"/>
          </ac:spMkLst>
        </pc:spChg>
      </pc:sldChg>
      <pc:sldChg chg="modSp add mod">
        <pc:chgData name="Robert Stewart (WW READINESS)" userId="5e4857c7-3c95-4435-bc45-4a9504427269" providerId="ADAL" clId="{1E1EB644-CF5D-4B36-97E4-44C32F031E56}" dt="2020-08-20T15:33:30.147" v="1471" actId="255"/>
        <pc:sldMkLst>
          <pc:docMk/>
          <pc:sldMk cId="3627172257" sldId="289"/>
        </pc:sldMkLst>
        <pc:spChg chg="mod">
          <ac:chgData name="Robert Stewart (WW READINESS)" userId="5e4857c7-3c95-4435-bc45-4a9504427269" providerId="ADAL" clId="{1E1EB644-CF5D-4B36-97E4-44C32F031E56}" dt="2020-08-20T15:30:39.751" v="1453"/>
          <ac:spMkLst>
            <pc:docMk/>
            <pc:sldMk cId="3627172257" sldId="289"/>
            <ac:spMk id="2" creationId="{B4D0CE92-1D76-4F61-8208-4BBDE2BA1DA5}"/>
          </ac:spMkLst>
        </pc:spChg>
        <pc:spChg chg="mod">
          <ac:chgData name="Robert Stewart (WW READINESS)" userId="5e4857c7-3c95-4435-bc45-4a9504427269" providerId="ADAL" clId="{1E1EB644-CF5D-4B36-97E4-44C32F031E56}" dt="2020-08-20T15:33:30.147" v="1471" actId="255"/>
          <ac:spMkLst>
            <pc:docMk/>
            <pc:sldMk cId="3627172257" sldId="289"/>
            <ac:spMk id="3" creationId="{D9B7E699-8A7B-44B9-87EE-C5ED24A8C217}"/>
          </ac:spMkLst>
        </pc:spChg>
      </pc:sldChg>
      <pc:sldChg chg="modSp add mod">
        <pc:chgData name="Robert Stewart (WW READINESS)" userId="5e4857c7-3c95-4435-bc45-4a9504427269" providerId="ADAL" clId="{1E1EB644-CF5D-4B36-97E4-44C32F031E56}" dt="2020-08-20T15:32:28.752" v="1464" actId="255"/>
        <pc:sldMkLst>
          <pc:docMk/>
          <pc:sldMk cId="3326726220" sldId="290"/>
        </pc:sldMkLst>
        <pc:spChg chg="mod">
          <ac:chgData name="Robert Stewart (WW READINESS)" userId="5e4857c7-3c95-4435-bc45-4a9504427269" providerId="ADAL" clId="{1E1EB644-CF5D-4B36-97E4-44C32F031E56}" dt="2020-08-20T15:31:26.877" v="1460"/>
          <ac:spMkLst>
            <pc:docMk/>
            <pc:sldMk cId="3326726220" sldId="290"/>
            <ac:spMk id="2" creationId="{B4D0CE92-1D76-4F61-8208-4BBDE2BA1DA5}"/>
          </ac:spMkLst>
        </pc:spChg>
        <pc:spChg chg="mod">
          <ac:chgData name="Robert Stewart (WW READINESS)" userId="5e4857c7-3c95-4435-bc45-4a9504427269" providerId="ADAL" clId="{1E1EB644-CF5D-4B36-97E4-44C32F031E56}" dt="2020-08-20T15:32:28.752" v="1464" actId="255"/>
          <ac:spMkLst>
            <pc:docMk/>
            <pc:sldMk cId="3326726220" sldId="290"/>
            <ac:spMk id="3" creationId="{D9B7E699-8A7B-44B9-87EE-C5ED24A8C217}"/>
          </ac:spMkLst>
        </pc:spChg>
      </pc:sldChg>
      <pc:sldChg chg="modSp add mod">
        <pc:chgData name="Robert Stewart (WW READINESS)" userId="5e4857c7-3c95-4435-bc45-4a9504427269" providerId="ADAL" clId="{1E1EB644-CF5D-4B36-97E4-44C32F031E56}" dt="2020-08-20T15:33:17.713" v="1470" actId="255"/>
        <pc:sldMkLst>
          <pc:docMk/>
          <pc:sldMk cId="2694024700" sldId="291"/>
        </pc:sldMkLst>
        <pc:spChg chg="mod">
          <ac:chgData name="Robert Stewart (WW READINESS)" userId="5e4857c7-3c95-4435-bc45-4a9504427269" providerId="ADAL" clId="{1E1EB644-CF5D-4B36-97E4-44C32F031E56}" dt="2020-08-20T15:32:48.954" v="1466"/>
          <ac:spMkLst>
            <pc:docMk/>
            <pc:sldMk cId="2694024700" sldId="291"/>
            <ac:spMk id="2" creationId="{B4D0CE92-1D76-4F61-8208-4BBDE2BA1DA5}"/>
          </ac:spMkLst>
        </pc:spChg>
        <pc:spChg chg="mod">
          <ac:chgData name="Robert Stewart (WW READINESS)" userId="5e4857c7-3c95-4435-bc45-4a9504427269" providerId="ADAL" clId="{1E1EB644-CF5D-4B36-97E4-44C32F031E56}" dt="2020-08-20T15:33:17.713" v="1470" actId="255"/>
          <ac:spMkLst>
            <pc:docMk/>
            <pc:sldMk cId="2694024700" sldId="291"/>
            <ac:spMk id="3" creationId="{D9B7E699-8A7B-44B9-87EE-C5ED24A8C217}"/>
          </ac:spMkLst>
        </pc:spChg>
      </pc:sldChg>
      <pc:sldChg chg="addSp delSp modSp new mod modNotesTx">
        <pc:chgData name="Robert Stewart (WW READINESS)" userId="5e4857c7-3c95-4435-bc45-4a9504427269" providerId="ADAL" clId="{1E1EB644-CF5D-4B36-97E4-44C32F031E56}" dt="2020-08-20T16:11:19.858" v="1886" actId="1037"/>
        <pc:sldMkLst>
          <pc:docMk/>
          <pc:sldMk cId="1999154968" sldId="292"/>
        </pc:sldMkLst>
        <pc:spChg chg="mod">
          <ac:chgData name="Robert Stewart (WW READINESS)" userId="5e4857c7-3c95-4435-bc45-4a9504427269" providerId="ADAL" clId="{1E1EB644-CF5D-4B36-97E4-44C32F031E56}" dt="2020-08-20T15:55:19.609" v="1555" actId="20577"/>
          <ac:spMkLst>
            <pc:docMk/>
            <pc:sldMk cId="1999154968" sldId="292"/>
            <ac:spMk id="2" creationId="{7C09E576-F320-4CE8-97FA-ADDBD108391E}"/>
          </ac:spMkLst>
        </pc:spChg>
        <pc:spChg chg="del">
          <ac:chgData name="Robert Stewart (WW READINESS)" userId="5e4857c7-3c95-4435-bc45-4a9504427269" providerId="ADAL" clId="{1E1EB644-CF5D-4B36-97E4-44C32F031E56}" dt="2020-08-20T15:57:44.619" v="1562" actId="478"/>
          <ac:spMkLst>
            <pc:docMk/>
            <pc:sldMk cId="1999154968" sldId="292"/>
            <ac:spMk id="3" creationId="{2B9B1DC3-E742-4A6E-8090-2AD47A2C137D}"/>
          </ac:spMkLst>
        </pc:spChg>
        <pc:spChg chg="del mod">
          <ac:chgData name="Robert Stewart (WW READINESS)" userId="5e4857c7-3c95-4435-bc45-4a9504427269" providerId="ADAL" clId="{1E1EB644-CF5D-4B36-97E4-44C32F031E56}" dt="2020-08-20T16:06:33.522" v="1798" actId="478"/>
          <ac:spMkLst>
            <pc:docMk/>
            <pc:sldMk cId="1999154968" sldId="292"/>
            <ac:spMk id="4" creationId="{9C936457-0140-4C52-AEF5-E5A7232B929C}"/>
          </ac:spMkLst>
        </pc:spChg>
        <pc:spChg chg="add del mod">
          <ac:chgData name="Robert Stewart (WW READINESS)" userId="5e4857c7-3c95-4435-bc45-4a9504427269" providerId="ADAL" clId="{1E1EB644-CF5D-4B36-97E4-44C32F031E56}" dt="2020-08-20T16:10:35.821" v="1848"/>
          <ac:spMkLst>
            <pc:docMk/>
            <pc:sldMk cId="1999154968" sldId="292"/>
            <ac:spMk id="9" creationId="{4D6D6E3E-7731-4204-B8E9-B668B3BFB119}"/>
          </ac:spMkLst>
        </pc:spChg>
        <pc:spChg chg="add del mod">
          <ac:chgData name="Robert Stewart (WW READINESS)" userId="5e4857c7-3c95-4435-bc45-4a9504427269" providerId="ADAL" clId="{1E1EB644-CF5D-4B36-97E4-44C32F031E56}" dt="2020-08-20T16:08:46.292" v="1819" actId="478"/>
          <ac:spMkLst>
            <pc:docMk/>
            <pc:sldMk cId="1999154968" sldId="292"/>
            <ac:spMk id="11" creationId="{84BCB11A-9078-4A08-8ACB-A6909BC05AA9}"/>
          </ac:spMkLst>
        </pc:spChg>
        <pc:graphicFrameChg chg="add mod modGraphic">
          <ac:chgData name="Robert Stewart (WW READINESS)" userId="5e4857c7-3c95-4435-bc45-4a9504427269" providerId="ADAL" clId="{1E1EB644-CF5D-4B36-97E4-44C32F031E56}" dt="2020-08-20T16:11:12.658" v="1868" actId="242"/>
          <ac:graphicFrameMkLst>
            <pc:docMk/>
            <pc:sldMk cId="1999154968" sldId="292"/>
            <ac:graphicFrameMk id="16" creationId="{6DA235AC-A471-4732-A090-EC05BF652B7A}"/>
          </ac:graphicFrameMkLst>
        </pc:graphicFrameChg>
        <pc:picChg chg="add mod ord">
          <ac:chgData name="Robert Stewart (WW READINESS)" userId="5e4857c7-3c95-4435-bc45-4a9504427269" providerId="ADAL" clId="{1E1EB644-CF5D-4B36-97E4-44C32F031E56}" dt="2020-08-20T16:11:00.911" v="1864" actId="1035"/>
          <ac:picMkLst>
            <pc:docMk/>
            <pc:sldMk cId="1999154968" sldId="292"/>
            <ac:picMk id="6" creationId="{B50595D4-D223-47C8-ADE2-D6EB329FC109}"/>
          </ac:picMkLst>
        </pc:picChg>
        <pc:picChg chg="add mod ord">
          <ac:chgData name="Robert Stewart (WW READINESS)" userId="5e4857c7-3c95-4435-bc45-4a9504427269" providerId="ADAL" clId="{1E1EB644-CF5D-4B36-97E4-44C32F031E56}" dt="2020-08-20T16:11:05.134" v="1867" actId="1035"/>
          <ac:picMkLst>
            <pc:docMk/>
            <pc:sldMk cId="1999154968" sldId="292"/>
            <ac:picMk id="8" creationId="{706F3AE4-3A96-43D6-B2A9-C7706792981E}"/>
          </ac:picMkLst>
        </pc:picChg>
        <pc:picChg chg="add mod">
          <ac:chgData name="Robert Stewart (WW READINESS)" userId="5e4857c7-3c95-4435-bc45-4a9504427269" providerId="ADAL" clId="{1E1EB644-CF5D-4B36-97E4-44C32F031E56}" dt="2020-08-20T16:02:26.825" v="1757" actId="1076"/>
          <ac:picMkLst>
            <pc:docMk/>
            <pc:sldMk cId="1999154968" sldId="292"/>
            <ac:picMk id="13" creationId="{313CD81C-C44A-4BAD-95D5-34EC009C0127}"/>
          </ac:picMkLst>
        </pc:picChg>
        <pc:picChg chg="add mod">
          <ac:chgData name="Robert Stewart (WW READINESS)" userId="5e4857c7-3c95-4435-bc45-4a9504427269" providerId="ADAL" clId="{1E1EB644-CF5D-4B36-97E4-44C32F031E56}" dt="2020-08-20T16:11:19.858" v="1886" actId="1037"/>
          <ac:picMkLst>
            <pc:docMk/>
            <pc:sldMk cId="1999154968" sldId="292"/>
            <ac:picMk id="15" creationId="{5B530202-457D-4CCB-A3CE-FB1D07F20490}"/>
          </ac:picMkLst>
        </pc:picChg>
      </pc:sldChg>
      <pc:sldChg chg="add">
        <pc:chgData name="Robert Stewart (WW READINESS)" userId="5e4857c7-3c95-4435-bc45-4a9504427269" providerId="ADAL" clId="{1E1EB644-CF5D-4B36-97E4-44C32F031E56}" dt="2020-08-20T16:11:43.500" v="1887" actId="22"/>
        <pc:sldMkLst>
          <pc:docMk/>
          <pc:sldMk cId="1726149919" sldId="293"/>
        </pc:sldMkLst>
      </pc:sldChg>
      <pc:sldChg chg="modSp add mod">
        <pc:chgData name="Robert Stewart (WW READINESS)" userId="5e4857c7-3c95-4435-bc45-4a9504427269" providerId="ADAL" clId="{1E1EB644-CF5D-4B36-97E4-44C32F031E56}" dt="2020-08-20T16:11:56.635" v="1888" actId="20577"/>
        <pc:sldMkLst>
          <pc:docMk/>
          <pc:sldMk cId="235083059" sldId="294"/>
        </pc:sldMkLst>
        <pc:spChg chg="mod">
          <ac:chgData name="Robert Stewart (WW READINESS)" userId="5e4857c7-3c95-4435-bc45-4a9504427269" providerId="ADAL" clId="{1E1EB644-CF5D-4B36-97E4-44C32F031E56}" dt="2020-08-20T16:11:56.635" v="1888" actId="20577"/>
          <ac:spMkLst>
            <pc:docMk/>
            <pc:sldMk cId="235083059" sldId="294"/>
            <ac:spMk id="2" creationId="{4178853F-16F1-44DD-AC5D-6BB2F2A971AF}"/>
          </ac:spMkLst>
        </pc:spChg>
      </pc:sldChg>
    </pc:docChg>
  </pc:docChgLst>
  <pc:docChgLst>
    <pc:chgData name="Randall" userId="74ea0623-5566-46b8-aaec-92be6d3224e1" providerId="ADAL" clId="{3AE7E6C3-1983-49DB-A4F5-749565FC3024}"/>
    <pc:docChg chg="undo custSel modSld">
      <pc:chgData name="Randall" userId="74ea0623-5566-46b8-aaec-92be6d3224e1" providerId="ADAL" clId="{3AE7E6C3-1983-49DB-A4F5-749565FC3024}" dt="2020-08-25T00:11:51.438" v="17" actId="2711"/>
      <pc:docMkLst>
        <pc:docMk/>
      </pc:docMkLst>
      <pc:sldChg chg="delCm">
        <pc:chgData name="Randall" userId="74ea0623-5566-46b8-aaec-92be6d3224e1" providerId="ADAL" clId="{3AE7E6C3-1983-49DB-A4F5-749565FC3024}" dt="2020-08-24T23:50:18.041" v="0"/>
        <pc:sldMkLst>
          <pc:docMk/>
          <pc:sldMk cId="743860205" sldId="257"/>
        </pc:sldMkLst>
      </pc:sldChg>
      <pc:sldChg chg="modSp mod">
        <pc:chgData name="Randall" userId="74ea0623-5566-46b8-aaec-92be6d3224e1" providerId="ADAL" clId="{3AE7E6C3-1983-49DB-A4F5-749565FC3024}" dt="2020-08-25T00:11:51.438" v="17" actId="2711"/>
        <pc:sldMkLst>
          <pc:docMk/>
          <pc:sldMk cId="1208736395" sldId="283"/>
        </pc:sldMkLst>
        <pc:spChg chg="mod">
          <ac:chgData name="Randall" userId="74ea0623-5566-46b8-aaec-92be6d3224e1" providerId="ADAL" clId="{3AE7E6C3-1983-49DB-A4F5-749565FC3024}" dt="2020-08-25T00:11:51.438" v="17" actId="2711"/>
          <ac:spMkLst>
            <pc:docMk/>
            <pc:sldMk cId="1208736395" sldId="283"/>
            <ac:spMk id="3" creationId="{FAF59B51-AD67-4E9A-AA25-B664271235FB}"/>
          </ac:spMkLst>
        </pc:spChg>
      </pc:sldChg>
      <pc:sldChg chg="modSp mod">
        <pc:chgData name="Randall" userId="74ea0623-5566-46b8-aaec-92be6d3224e1" providerId="ADAL" clId="{3AE7E6C3-1983-49DB-A4F5-749565FC3024}" dt="2020-08-25T00:00:01.815" v="9" actId="20577"/>
        <pc:sldMkLst>
          <pc:docMk/>
          <pc:sldMk cId="474028571" sldId="284"/>
        </pc:sldMkLst>
        <pc:spChg chg="mod">
          <ac:chgData name="Randall" userId="74ea0623-5566-46b8-aaec-92be6d3224e1" providerId="ADAL" clId="{3AE7E6C3-1983-49DB-A4F5-749565FC3024}" dt="2020-08-25T00:00:01.815" v="9" actId="20577"/>
          <ac:spMkLst>
            <pc:docMk/>
            <pc:sldMk cId="474028571" sldId="284"/>
            <ac:spMk id="3" creationId="{73FCDDB7-986A-464D-8EA9-CD6818C49190}"/>
          </ac:spMkLst>
        </pc:spChg>
      </pc:sldChg>
      <pc:sldChg chg="modNotesTx">
        <pc:chgData name="Randall" userId="74ea0623-5566-46b8-aaec-92be6d3224e1" providerId="ADAL" clId="{3AE7E6C3-1983-49DB-A4F5-749565FC3024}" dt="2020-08-25T00:06:24.219" v="13" actId="6549"/>
        <pc:sldMkLst>
          <pc:docMk/>
          <pc:sldMk cId="3691073824" sldId="298"/>
        </pc:sldMkLst>
      </pc:sldChg>
      <pc:sldChg chg="modSp mod">
        <pc:chgData name="Randall" userId="74ea0623-5566-46b8-aaec-92be6d3224e1" providerId="ADAL" clId="{3AE7E6C3-1983-49DB-A4F5-749565FC3024}" dt="2020-08-24T23:58:31.873" v="8" actId="20577"/>
        <pc:sldMkLst>
          <pc:docMk/>
          <pc:sldMk cId="1587513377" sldId="299"/>
        </pc:sldMkLst>
        <pc:spChg chg="mod">
          <ac:chgData name="Randall" userId="74ea0623-5566-46b8-aaec-92be6d3224e1" providerId="ADAL" clId="{3AE7E6C3-1983-49DB-A4F5-749565FC3024}" dt="2020-08-24T23:58:31.873" v="8" actId="20577"/>
          <ac:spMkLst>
            <pc:docMk/>
            <pc:sldMk cId="1587513377" sldId="299"/>
            <ac:spMk id="17" creationId="{00000000-0000-0000-0000-000000000000}"/>
          </ac:spMkLst>
        </pc:spChg>
      </pc:sldChg>
      <pc:sldChg chg="modSp mod">
        <pc:chgData name="Randall" userId="74ea0623-5566-46b8-aaec-92be6d3224e1" providerId="ADAL" clId="{3AE7E6C3-1983-49DB-A4F5-749565FC3024}" dt="2020-08-25T00:06:51.628" v="16" actId="20577"/>
        <pc:sldMkLst>
          <pc:docMk/>
          <pc:sldMk cId="3044634792" sldId="302"/>
        </pc:sldMkLst>
        <pc:spChg chg="mod">
          <ac:chgData name="Randall" userId="74ea0623-5566-46b8-aaec-92be6d3224e1" providerId="ADAL" clId="{3AE7E6C3-1983-49DB-A4F5-749565FC3024}" dt="2020-08-25T00:06:51.628" v="16" actId="20577"/>
          <ac:spMkLst>
            <pc:docMk/>
            <pc:sldMk cId="3044634792" sldId="302"/>
            <ac:spMk id="9" creationId="{889B922C-71E2-4868-B986-02EC5DF08368}"/>
          </ac:spMkLst>
        </pc:spChg>
      </pc:sldChg>
      <pc:sldChg chg="addSp delSp modSp mod">
        <pc:chgData name="Randall" userId="74ea0623-5566-46b8-aaec-92be6d3224e1" providerId="ADAL" clId="{3AE7E6C3-1983-49DB-A4F5-749565FC3024}" dt="2020-08-24T23:51:08.446" v="5" actId="22"/>
        <pc:sldMkLst>
          <pc:docMk/>
          <pc:sldMk cId="2968619087" sldId="305"/>
        </pc:sldMkLst>
        <pc:spChg chg="add">
          <ac:chgData name="Randall" userId="74ea0623-5566-46b8-aaec-92be6d3224e1" providerId="ADAL" clId="{3AE7E6C3-1983-49DB-A4F5-749565FC3024}" dt="2020-08-24T23:51:08.446" v="5" actId="22"/>
          <ac:spMkLst>
            <pc:docMk/>
            <pc:sldMk cId="2968619087" sldId="305"/>
            <ac:spMk id="2" creationId="{D214BF27-303B-4C79-A29C-4298223950B4}"/>
          </ac:spMkLst>
        </pc:spChg>
        <pc:picChg chg="add del mod">
          <ac:chgData name="Randall" userId="74ea0623-5566-46b8-aaec-92be6d3224e1" providerId="ADAL" clId="{3AE7E6C3-1983-49DB-A4F5-749565FC3024}" dt="2020-08-24T23:51:08.015" v="4" actId="478"/>
          <ac:picMkLst>
            <pc:docMk/>
            <pc:sldMk cId="2968619087" sldId="305"/>
            <ac:picMk id="11" creationId="{817595AD-4F7A-4163-935E-4C54BF86DE9A}"/>
          </ac:picMkLst>
        </pc:picChg>
      </pc:sldChg>
    </pc:docChg>
  </pc:docChgLst>
  <pc:docChgLst>
    <pc:chgData name="Robert Stewart (WW READINESS)" userId="5e4857c7-3c95-4435-bc45-4a9504427269" providerId="ADAL" clId="{B6447441-A293-43C3-9875-5F51AB353FE2}"/>
    <pc:docChg chg="undo custSel addSld delSld modSld">
      <pc:chgData name="Robert Stewart (WW READINESS)" userId="5e4857c7-3c95-4435-bc45-4a9504427269" providerId="ADAL" clId="{B6447441-A293-43C3-9875-5F51AB353FE2}" dt="2020-08-24T14:10:24.475" v="471"/>
      <pc:docMkLst>
        <pc:docMk/>
      </pc:docMkLst>
      <pc:sldChg chg="modSp mod">
        <pc:chgData name="Robert Stewart (WW READINESS)" userId="5e4857c7-3c95-4435-bc45-4a9504427269" providerId="ADAL" clId="{B6447441-A293-43C3-9875-5F51AB353FE2}" dt="2020-08-24T13:32:20.336" v="42" actId="6549"/>
        <pc:sldMkLst>
          <pc:docMk/>
          <pc:sldMk cId="743860205" sldId="257"/>
        </pc:sldMkLst>
        <pc:spChg chg="mod">
          <ac:chgData name="Robert Stewart (WW READINESS)" userId="5e4857c7-3c95-4435-bc45-4a9504427269" providerId="ADAL" clId="{B6447441-A293-43C3-9875-5F51AB353FE2}" dt="2020-08-24T13:32:20.336" v="42" actId="6549"/>
          <ac:spMkLst>
            <pc:docMk/>
            <pc:sldMk cId="743860205" sldId="257"/>
            <ac:spMk id="2" creationId="{35FF388A-DA23-47B5-B1B4-5AA1C4F44269}"/>
          </ac:spMkLst>
        </pc:spChg>
      </pc:sldChg>
      <pc:sldChg chg="addSp mod">
        <pc:chgData name="Robert Stewart (WW READINESS)" userId="5e4857c7-3c95-4435-bc45-4a9504427269" providerId="ADAL" clId="{B6447441-A293-43C3-9875-5F51AB353FE2}" dt="2020-08-24T13:33:40.566" v="75" actId="11529"/>
        <pc:sldMkLst>
          <pc:docMk/>
          <pc:sldMk cId="1012441991" sldId="258"/>
        </pc:sldMkLst>
        <pc:cxnChg chg="add">
          <ac:chgData name="Robert Stewart (WW READINESS)" userId="5e4857c7-3c95-4435-bc45-4a9504427269" providerId="ADAL" clId="{B6447441-A293-43C3-9875-5F51AB353FE2}" dt="2020-08-24T13:33:40.566" v="75" actId="11529"/>
          <ac:cxnSpMkLst>
            <pc:docMk/>
            <pc:sldMk cId="1012441991" sldId="258"/>
            <ac:cxnSpMk id="4" creationId="{209B8E07-B016-4278-9325-C65709DF3CAB}"/>
          </ac:cxnSpMkLst>
        </pc:cxnChg>
      </pc:sldChg>
      <pc:sldChg chg="addSp mod">
        <pc:chgData name="Robert Stewart (WW READINESS)" userId="5e4857c7-3c95-4435-bc45-4a9504427269" providerId="ADAL" clId="{B6447441-A293-43C3-9875-5F51AB353FE2}" dt="2020-08-24T13:36:13.734" v="144" actId="11529"/>
        <pc:sldMkLst>
          <pc:docMk/>
          <pc:sldMk cId="1701787216" sldId="260"/>
        </pc:sldMkLst>
        <pc:cxnChg chg="add">
          <ac:chgData name="Robert Stewart (WW READINESS)" userId="5e4857c7-3c95-4435-bc45-4a9504427269" providerId="ADAL" clId="{B6447441-A293-43C3-9875-5F51AB353FE2}" dt="2020-08-24T13:36:13.734" v="144" actId="11529"/>
          <ac:cxnSpMkLst>
            <pc:docMk/>
            <pc:sldMk cId="1701787216" sldId="260"/>
            <ac:cxnSpMk id="5" creationId="{D75BE88F-AD5F-4D23-A71A-2EBF5DADE894}"/>
          </ac:cxnSpMkLst>
        </pc:cxnChg>
      </pc:sldChg>
      <pc:sldChg chg="addSp mod">
        <pc:chgData name="Robert Stewart (WW READINESS)" userId="5e4857c7-3c95-4435-bc45-4a9504427269" providerId="ADAL" clId="{B6447441-A293-43C3-9875-5F51AB353FE2}" dt="2020-08-24T13:36:32.142" v="145" actId="11529"/>
        <pc:sldMkLst>
          <pc:docMk/>
          <pc:sldMk cId="101971310" sldId="261"/>
        </pc:sldMkLst>
        <pc:cxnChg chg="add">
          <ac:chgData name="Robert Stewart (WW READINESS)" userId="5e4857c7-3c95-4435-bc45-4a9504427269" providerId="ADAL" clId="{B6447441-A293-43C3-9875-5F51AB353FE2}" dt="2020-08-24T13:36:32.142" v="145" actId="11529"/>
          <ac:cxnSpMkLst>
            <pc:docMk/>
            <pc:sldMk cId="101971310" sldId="261"/>
            <ac:cxnSpMk id="4" creationId="{B3C8B2AD-B2BF-4C6E-9A8F-79F48478BBDE}"/>
          </ac:cxnSpMkLst>
        </pc:cxnChg>
      </pc:sldChg>
      <pc:sldChg chg="addSp mod">
        <pc:chgData name="Robert Stewart (WW READINESS)" userId="5e4857c7-3c95-4435-bc45-4a9504427269" providerId="ADAL" clId="{B6447441-A293-43C3-9875-5F51AB353FE2}" dt="2020-08-24T13:36:56.427" v="146" actId="11529"/>
        <pc:sldMkLst>
          <pc:docMk/>
          <pc:sldMk cId="758652105" sldId="262"/>
        </pc:sldMkLst>
        <pc:cxnChg chg="add">
          <ac:chgData name="Robert Stewart (WW READINESS)" userId="5e4857c7-3c95-4435-bc45-4a9504427269" providerId="ADAL" clId="{B6447441-A293-43C3-9875-5F51AB353FE2}" dt="2020-08-24T13:36:56.427" v="146" actId="11529"/>
          <ac:cxnSpMkLst>
            <pc:docMk/>
            <pc:sldMk cId="758652105" sldId="262"/>
            <ac:cxnSpMk id="5" creationId="{D27A24A7-58DC-4049-9C9C-F04C1F4FC509}"/>
          </ac:cxnSpMkLst>
        </pc:cxnChg>
      </pc:sldChg>
      <pc:sldChg chg="addSp mod">
        <pc:chgData name="Robert Stewart (WW READINESS)" userId="5e4857c7-3c95-4435-bc45-4a9504427269" providerId="ADAL" clId="{B6447441-A293-43C3-9875-5F51AB353FE2}" dt="2020-08-24T13:38:34.190" v="240" actId="11529"/>
        <pc:sldMkLst>
          <pc:docMk/>
          <pc:sldMk cId="2093708537" sldId="264"/>
        </pc:sldMkLst>
        <pc:cxnChg chg="add">
          <ac:chgData name="Robert Stewart (WW READINESS)" userId="5e4857c7-3c95-4435-bc45-4a9504427269" providerId="ADAL" clId="{B6447441-A293-43C3-9875-5F51AB353FE2}" dt="2020-08-24T13:38:34.190" v="240" actId="11529"/>
          <ac:cxnSpMkLst>
            <pc:docMk/>
            <pc:sldMk cId="2093708537" sldId="264"/>
            <ac:cxnSpMk id="5" creationId="{65DF44F8-E853-42E0-BF0C-583D2F5FF001}"/>
          </ac:cxnSpMkLst>
        </pc:cxnChg>
      </pc:sldChg>
      <pc:sldChg chg="del">
        <pc:chgData name="Robert Stewart (WW READINESS)" userId="5e4857c7-3c95-4435-bc45-4a9504427269" providerId="ADAL" clId="{B6447441-A293-43C3-9875-5F51AB353FE2}" dt="2020-08-24T13:38:51.107" v="241" actId="47"/>
        <pc:sldMkLst>
          <pc:docMk/>
          <pc:sldMk cId="452373429" sldId="265"/>
        </pc:sldMkLst>
      </pc:sldChg>
      <pc:sldChg chg="del">
        <pc:chgData name="Robert Stewart (WW READINESS)" userId="5e4857c7-3c95-4435-bc45-4a9504427269" providerId="ADAL" clId="{B6447441-A293-43C3-9875-5F51AB353FE2}" dt="2020-08-24T13:39:13.183" v="242" actId="47"/>
        <pc:sldMkLst>
          <pc:docMk/>
          <pc:sldMk cId="827366620" sldId="266"/>
        </pc:sldMkLst>
      </pc:sldChg>
      <pc:sldChg chg="modSp mod">
        <pc:chgData name="Robert Stewart (WW READINESS)" userId="5e4857c7-3c95-4435-bc45-4a9504427269" providerId="ADAL" clId="{B6447441-A293-43C3-9875-5F51AB353FE2}" dt="2020-08-24T13:39:17.959" v="243" actId="6549"/>
        <pc:sldMkLst>
          <pc:docMk/>
          <pc:sldMk cId="2582992634" sldId="267"/>
        </pc:sldMkLst>
        <pc:spChg chg="mod">
          <ac:chgData name="Robert Stewart (WW READINESS)" userId="5e4857c7-3c95-4435-bc45-4a9504427269" providerId="ADAL" clId="{B6447441-A293-43C3-9875-5F51AB353FE2}" dt="2020-08-24T13:39:17.959" v="243" actId="6549"/>
          <ac:spMkLst>
            <pc:docMk/>
            <pc:sldMk cId="2582992634" sldId="267"/>
            <ac:spMk id="2" creationId="{35FF388A-DA23-47B5-B1B4-5AA1C4F44269}"/>
          </ac:spMkLst>
        </pc:spChg>
      </pc:sldChg>
      <pc:sldChg chg="addSp mod">
        <pc:chgData name="Robert Stewart (WW READINESS)" userId="5e4857c7-3c95-4435-bc45-4a9504427269" providerId="ADAL" clId="{B6447441-A293-43C3-9875-5F51AB353FE2}" dt="2020-08-24T13:40:10.485" v="279" actId="11529"/>
        <pc:sldMkLst>
          <pc:docMk/>
          <pc:sldMk cId="901478808" sldId="268"/>
        </pc:sldMkLst>
        <pc:cxnChg chg="add">
          <ac:chgData name="Robert Stewart (WW READINESS)" userId="5e4857c7-3c95-4435-bc45-4a9504427269" providerId="ADAL" clId="{B6447441-A293-43C3-9875-5F51AB353FE2}" dt="2020-08-24T13:40:10.485" v="279" actId="11529"/>
          <ac:cxnSpMkLst>
            <pc:docMk/>
            <pc:sldMk cId="901478808" sldId="268"/>
            <ac:cxnSpMk id="5" creationId="{2BD45107-66CF-4A8C-AD90-C9D55A832A85}"/>
          </ac:cxnSpMkLst>
        </pc:cxnChg>
      </pc:sldChg>
      <pc:sldChg chg="addSp modSp mod delCm">
        <pc:chgData name="Robert Stewart (WW READINESS)" userId="5e4857c7-3c95-4435-bc45-4a9504427269" providerId="ADAL" clId="{B6447441-A293-43C3-9875-5F51AB353FE2}" dt="2020-08-24T13:48:40.107" v="404" actId="14100"/>
        <pc:sldMkLst>
          <pc:docMk/>
          <pc:sldMk cId="338752777" sldId="269"/>
        </pc:sldMkLst>
        <pc:picChg chg="add mod">
          <ac:chgData name="Robert Stewart (WW READINESS)" userId="5e4857c7-3c95-4435-bc45-4a9504427269" providerId="ADAL" clId="{B6447441-A293-43C3-9875-5F51AB353FE2}" dt="2020-08-24T13:46:58.868" v="398" actId="14100"/>
          <ac:picMkLst>
            <pc:docMk/>
            <pc:sldMk cId="338752777" sldId="269"/>
            <ac:picMk id="5" creationId="{7211E423-DAC5-4821-8F8C-9F3427968259}"/>
          </ac:picMkLst>
        </pc:picChg>
        <pc:picChg chg="mod">
          <ac:chgData name="Robert Stewart (WW READINESS)" userId="5e4857c7-3c95-4435-bc45-4a9504427269" providerId="ADAL" clId="{B6447441-A293-43C3-9875-5F51AB353FE2}" dt="2020-08-24T13:46:39.203" v="395" actId="1076"/>
          <ac:picMkLst>
            <pc:docMk/>
            <pc:sldMk cId="338752777" sldId="269"/>
            <ac:picMk id="6" creationId="{67DA6FDB-76D1-416D-A07A-32FF47ADCAF3}"/>
          </ac:picMkLst>
        </pc:picChg>
        <pc:picChg chg="add mod">
          <ac:chgData name="Robert Stewart (WW READINESS)" userId="5e4857c7-3c95-4435-bc45-4a9504427269" providerId="ADAL" clId="{B6447441-A293-43C3-9875-5F51AB353FE2}" dt="2020-08-24T13:48:40.107" v="404" actId="14100"/>
          <ac:picMkLst>
            <pc:docMk/>
            <pc:sldMk cId="338752777" sldId="269"/>
            <ac:picMk id="9" creationId="{5C9F9CBD-1330-4DA2-A725-2C3AA0F7B16B}"/>
          </ac:picMkLst>
        </pc:picChg>
        <pc:cxnChg chg="add">
          <ac:chgData name="Robert Stewart (WW READINESS)" userId="5e4857c7-3c95-4435-bc45-4a9504427269" providerId="ADAL" clId="{B6447441-A293-43C3-9875-5F51AB353FE2}" dt="2020-08-24T13:46:53.485" v="397" actId="11529"/>
          <ac:cxnSpMkLst>
            <pc:docMk/>
            <pc:sldMk cId="338752777" sldId="269"/>
            <ac:cxnSpMk id="8" creationId="{E577132E-A64C-4033-B023-77B20EDA73E6}"/>
          </ac:cxnSpMkLst>
        </pc:cxnChg>
      </pc:sldChg>
      <pc:sldChg chg="delSp mod">
        <pc:chgData name="Robert Stewart (WW READINESS)" userId="5e4857c7-3c95-4435-bc45-4a9504427269" providerId="ADAL" clId="{B6447441-A293-43C3-9875-5F51AB353FE2}" dt="2020-08-24T13:31:01.854" v="0" actId="478"/>
        <pc:sldMkLst>
          <pc:docMk/>
          <pc:sldMk cId="3635852913" sldId="274"/>
        </pc:sldMkLst>
        <pc:spChg chg="del">
          <ac:chgData name="Robert Stewart (WW READINESS)" userId="5e4857c7-3c95-4435-bc45-4a9504427269" providerId="ADAL" clId="{B6447441-A293-43C3-9875-5F51AB353FE2}" dt="2020-08-24T13:31:01.854" v="0" actId="478"/>
          <ac:spMkLst>
            <pc:docMk/>
            <pc:sldMk cId="3635852913" sldId="274"/>
            <ac:spMk id="3" creationId="{93BC6D23-C756-4150-8E42-6B8548EF7F40}"/>
          </ac:spMkLst>
        </pc:spChg>
      </pc:sldChg>
      <pc:sldChg chg="modSp mod">
        <pc:chgData name="Robert Stewart (WW READINESS)" userId="5e4857c7-3c95-4435-bc45-4a9504427269" providerId="ADAL" clId="{B6447441-A293-43C3-9875-5F51AB353FE2}" dt="2020-08-24T13:31:10.724" v="7" actId="20577"/>
        <pc:sldMkLst>
          <pc:docMk/>
          <pc:sldMk cId="84060515" sldId="275"/>
        </pc:sldMkLst>
        <pc:spChg chg="mod">
          <ac:chgData name="Robert Stewart (WW READINESS)" userId="5e4857c7-3c95-4435-bc45-4a9504427269" providerId="ADAL" clId="{B6447441-A293-43C3-9875-5F51AB353FE2}" dt="2020-08-24T13:31:10.724" v="7" actId="20577"/>
          <ac:spMkLst>
            <pc:docMk/>
            <pc:sldMk cId="84060515" sldId="275"/>
            <ac:spMk id="2" creationId="{35FF388A-DA23-47B5-B1B4-5AA1C4F44269}"/>
          </ac:spMkLst>
        </pc:spChg>
      </pc:sldChg>
      <pc:sldChg chg="addSp delSp modSp mod">
        <pc:chgData name="Robert Stewart (WW READINESS)" userId="5e4857c7-3c95-4435-bc45-4a9504427269" providerId="ADAL" clId="{B6447441-A293-43C3-9875-5F51AB353FE2}" dt="2020-08-24T13:48:28.453" v="401" actId="21"/>
        <pc:sldMkLst>
          <pc:docMk/>
          <pc:sldMk cId="4246215234" sldId="280"/>
        </pc:sldMkLst>
        <pc:picChg chg="add del mod">
          <ac:chgData name="Robert Stewart (WW READINESS)" userId="5e4857c7-3c95-4435-bc45-4a9504427269" providerId="ADAL" clId="{B6447441-A293-43C3-9875-5F51AB353FE2}" dt="2020-08-24T13:48:28.453" v="401" actId="21"/>
          <ac:picMkLst>
            <pc:docMk/>
            <pc:sldMk cId="4246215234" sldId="280"/>
            <ac:picMk id="8" creationId="{800B92E5-C5F9-41EF-BBE3-161B60F02EB9}"/>
          </ac:picMkLst>
        </pc:picChg>
        <pc:cxnChg chg="add">
          <ac:chgData name="Robert Stewart (WW READINESS)" userId="5e4857c7-3c95-4435-bc45-4a9504427269" providerId="ADAL" clId="{B6447441-A293-43C3-9875-5F51AB353FE2}" dt="2020-08-24T13:47:51.145" v="399" actId="11529"/>
          <ac:cxnSpMkLst>
            <pc:docMk/>
            <pc:sldMk cId="4246215234" sldId="280"/>
            <ac:cxnSpMk id="6" creationId="{33D548CE-B180-4267-8617-FAF6AC8467B1}"/>
          </ac:cxnSpMkLst>
        </pc:cxnChg>
      </pc:sldChg>
      <pc:sldChg chg="addSp">
        <pc:chgData name="Robert Stewart (WW READINESS)" userId="5e4857c7-3c95-4435-bc45-4a9504427269" providerId="ADAL" clId="{B6447441-A293-43C3-9875-5F51AB353FE2}" dt="2020-08-24T13:54:53.488" v="408"/>
        <pc:sldMkLst>
          <pc:docMk/>
          <pc:sldMk cId="2370528661" sldId="281"/>
        </pc:sldMkLst>
        <pc:picChg chg="add">
          <ac:chgData name="Robert Stewart (WW READINESS)" userId="5e4857c7-3c95-4435-bc45-4a9504427269" providerId="ADAL" clId="{B6447441-A293-43C3-9875-5F51AB353FE2}" dt="2020-08-24T13:54:53.488" v="408"/>
          <ac:picMkLst>
            <pc:docMk/>
            <pc:sldMk cId="2370528661" sldId="281"/>
            <ac:picMk id="1026" creationId="{C1FD750E-1B8D-4AA2-B122-AD194BB38242}"/>
          </ac:picMkLst>
        </pc:picChg>
      </pc:sldChg>
      <pc:sldChg chg="addSp delSp modSp add del mod modCm">
        <pc:chgData name="Robert Stewart (WW READINESS)" userId="5e4857c7-3c95-4435-bc45-4a9504427269" providerId="ADAL" clId="{B6447441-A293-43C3-9875-5F51AB353FE2}" dt="2020-08-24T13:58:09.551" v="429" actId="11529"/>
        <pc:sldMkLst>
          <pc:docMk/>
          <pc:sldMk cId="3174001134" sldId="281"/>
        </pc:sldMkLst>
        <pc:picChg chg="del mod">
          <ac:chgData name="Robert Stewart (WW READINESS)" userId="5e4857c7-3c95-4435-bc45-4a9504427269" providerId="ADAL" clId="{B6447441-A293-43C3-9875-5F51AB353FE2}" dt="2020-08-24T13:55:20.658" v="413" actId="478"/>
          <ac:picMkLst>
            <pc:docMk/>
            <pc:sldMk cId="3174001134" sldId="281"/>
            <ac:picMk id="1026" creationId="{C1FD750E-1B8D-4AA2-B122-AD194BB38242}"/>
          </ac:picMkLst>
        </pc:picChg>
        <pc:cxnChg chg="add">
          <ac:chgData name="Robert Stewart (WW READINESS)" userId="5e4857c7-3c95-4435-bc45-4a9504427269" providerId="ADAL" clId="{B6447441-A293-43C3-9875-5F51AB353FE2}" dt="2020-08-24T13:58:09.551" v="429" actId="11529"/>
          <ac:cxnSpMkLst>
            <pc:docMk/>
            <pc:sldMk cId="3174001134" sldId="281"/>
            <ac:cxnSpMk id="3" creationId="{5C2E564B-D60F-4197-9BDE-29C61D187B71}"/>
          </ac:cxnSpMkLst>
        </pc:cxnChg>
      </pc:sldChg>
      <pc:sldChg chg="del">
        <pc:chgData name="Robert Stewart (WW READINESS)" userId="5e4857c7-3c95-4435-bc45-4a9504427269" providerId="ADAL" clId="{B6447441-A293-43C3-9875-5F51AB353FE2}" dt="2020-08-24T14:08:33.898" v="465" actId="47"/>
        <pc:sldMkLst>
          <pc:docMk/>
          <pc:sldMk cId="2551757300" sldId="282"/>
        </pc:sldMkLst>
      </pc:sldChg>
      <pc:sldChg chg="modSp mod">
        <pc:chgData name="Robert Stewart (WW READINESS)" userId="5e4857c7-3c95-4435-bc45-4a9504427269" providerId="ADAL" clId="{B6447441-A293-43C3-9875-5F51AB353FE2}" dt="2020-08-24T13:32:37.990" v="74" actId="20577"/>
        <pc:sldMkLst>
          <pc:docMk/>
          <pc:sldMk cId="1208736395" sldId="283"/>
        </pc:sldMkLst>
        <pc:spChg chg="mod">
          <ac:chgData name="Robert Stewart (WW READINESS)" userId="5e4857c7-3c95-4435-bc45-4a9504427269" providerId="ADAL" clId="{B6447441-A293-43C3-9875-5F51AB353FE2}" dt="2020-08-24T13:32:37.990" v="74" actId="20577"/>
          <ac:spMkLst>
            <pc:docMk/>
            <pc:sldMk cId="1208736395" sldId="283"/>
            <ac:spMk id="2" creationId="{FF21F12B-E6C6-4CF1-8312-1D8343AFFE69}"/>
          </ac:spMkLst>
        </pc:spChg>
        <pc:spChg chg="mod">
          <ac:chgData name="Robert Stewart (WW READINESS)" userId="5e4857c7-3c95-4435-bc45-4a9504427269" providerId="ADAL" clId="{B6447441-A293-43C3-9875-5F51AB353FE2}" dt="2020-08-24T13:32:27.599" v="43" actId="113"/>
          <ac:spMkLst>
            <pc:docMk/>
            <pc:sldMk cId="1208736395" sldId="283"/>
            <ac:spMk id="3" creationId="{FAF59B51-AD67-4E9A-AA25-B664271235FB}"/>
          </ac:spMkLst>
        </pc:spChg>
      </pc:sldChg>
      <pc:sldChg chg="modSp mod">
        <pc:chgData name="Robert Stewart (WW READINESS)" userId="5e4857c7-3c95-4435-bc45-4a9504427269" providerId="ADAL" clId="{B6447441-A293-43C3-9875-5F51AB353FE2}" dt="2020-08-24T13:39:31.665" v="278" actId="20577"/>
        <pc:sldMkLst>
          <pc:docMk/>
          <pc:sldMk cId="474028571" sldId="284"/>
        </pc:sldMkLst>
        <pc:spChg chg="mod">
          <ac:chgData name="Robert Stewart (WW READINESS)" userId="5e4857c7-3c95-4435-bc45-4a9504427269" providerId="ADAL" clId="{B6447441-A293-43C3-9875-5F51AB353FE2}" dt="2020-08-24T13:39:31.665" v="278" actId="20577"/>
          <ac:spMkLst>
            <pc:docMk/>
            <pc:sldMk cId="474028571" sldId="284"/>
            <ac:spMk id="2" creationId="{2C4F8039-6C38-4EF0-85F2-A923D9224100}"/>
          </ac:spMkLst>
        </pc:spChg>
      </pc:sldChg>
      <pc:sldChg chg="modSp mod">
        <pc:chgData name="Robert Stewart (WW READINESS)" userId="5e4857c7-3c95-4435-bc45-4a9504427269" providerId="ADAL" clId="{B6447441-A293-43C3-9875-5F51AB353FE2}" dt="2020-08-24T13:32:06.823" v="41" actId="1035"/>
        <pc:sldMkLst>
          <pc:docMk/>
          <pc:sldMk cId="3669250034" sldId="286"/>
        </pc:sldMkLst>
        <pc:spChg chg="mod">
          <ac:chgData name="Robert Stewart (WW READINESS)" userId="5e4857c7-3c95-4435-bc45-4a9504427269" providerId="ADAL" clId="{B6447441-A293-43C3-9875-5F51AB353FE2}" dt="2020-08-24T13:31:54.483" v="27" actId="1035"/>
          <ac:spMkLst>
            <pc:docMk/>
            <pc:sldMk cId="3669250034" sldId="286"/>
            <ac:spMk id="10" creationId="{36877184-9CC1-4EBD-ACA1-BA6A2150651C}"/>
          </ac:spMkLst>
        </pc:spChg>
        <pc:picChg chg="mod">
          <ac:chgData name="Robert Stewart (WW READINESS)" userId="5e4857c7-3c95-4435-bc45-4a9504427269" providerId="ADAL" clId="{B6447441-A293-43C3-9875-5F51AB353FE2}" dt="2020-08-24T13:32:06.823" v="41" actId="1035"/>
          <ac:picMkLst>
            <pc:docMk/>
            <pc:sldMk cId="3669250034" sldId="286"/>
            <ac:picMk id="3" creationId="{6C0EFBAD-05DC-4AD5-AF7A-D0CAE1752FCA}"/>
          </ac:picMkLst>
        </pc:picChg>
      </pc:sldChg>
      <pc:sldChg chg="modSp mod">
        <pc:chgData name="Robert Stewart (WW READINESS)" userId="5e4857c7-3c95-4435-bc45-4a9504427269" providerId="ADAL" clId="{B6447441-A293-43C3-9875-5F51AB353FE2}" dt="2020-08-24T13:35:55.526" v="143" actId="6549"/>
        <pc:sldMkLst>
          <pc:docMk/>
          <pc:sldMk cId="880436157" sldId="287"/>
        </pc:sldMkLst>
        <pc:spChg chg="mod">
          <ac:chgData name="Robert Stewart (WW READINESS)" userId="5e4857c7-3c95-4435-bc45-4a9504427269" providerId="ADAL" clId="{B6447441-A293-43C3-9875-5F51AB353FE2}" dt="2020-08-24T13:35:55.526" v="143" actId="6549"/>
          <ac:spMkLst>
            <pc:docMk/>
            <pc:sldMk cId="880436157" sldId="287"/>
            <ac:spMk id="3" creationId="{D9B7E699-8A7B-44B9-87EE-C5ED24A8C217}"/>
          </ac:spMkLst>
        </pc:spChg>
      </pc:sldChg>
      <pc:sldChg chg="modSp mod">
        <pc:chgData name="Robert Stewart (WW READINESS)" userId="5e4857c7-3c95-4435-bc45-4a9504427269" providerId="ADAL" clId="{B6447441-A293-43C3-9875-5F51AB353FE2}" dt="2020-08-24T13:42:35.790" v="372" actId="6549"/>
        <pc:sldMkLst>
          <pc:docMk/>
          <pc:sldMk cId="3627172257" sldId="289"/>
        </pc:sldMkLst>
        <pc:spChg chg="mod">
          <ac:chgData name="Robert Stewart (WW READINESS)" userId="5e4857c7-3c95-4435-bc45-4a9504427269" providerId="ADAL" clId="{B6447441-A293-43C3-9875-5F51AB353FE2}" dt="2020-08-24T13:42:35.790" v="372" actId="6549"/>
          <ac:spMkLst>
            <pc:docMk/>
            <pc:sldMk cId="3627172257" sldId="289"/>
            <ac:spMk id="3" creationId="{D9B7E699-8A7B-44B9-87EE-C5ED24A8C217}"/>
          </ac:spMkLst>
        </pc:spChg>
      </pc:sldChg>
      <pc:sldChg chg="modSp mod">
        <pc:chgData name="Robert Stewart (WW READINESS)" userId="5e4857c7-3c95-4435-bc45-4a9504427269" providerId="ADAL" clId="{B6447441-A293-43C3-9875-5F51AB353FE2}" dt="2020-08-24T13:43:04.144" v="375" actId="6549"/>
        <pc:sldMkLst>
          <pc:docMk/>
          <pc:sldMk cId="3326726220" sldId="290"/>
        </pc:sldMkLst>
        <pc:spChg chg="mod">
          <ac:chgData name="Robert Stewart (WW READINESS)" userId="5e4857c7-3c95-4435-bc45-4a9504427269" providerId="ADAL" clId="{B6447441-A293-43C3-9875-5F51AB353FE2}" dt="2020-08-24T13:43:04.144" v="375" actId="6549"/>
          <ac:spMkLst>
            <pc:docMk/>
            <pc:sldMk cId="3326726220" sldId="290"/>
            <ac:spMk id="3" creationId="{D9B7E699-8A7B-44B9-87EE-C5ED24A8C217}"/>
          </ac:spMkLst>
        </pc:spChg>
      </pc:sldChg>
      <pc:sldChg chg="addSp mod">
        <pc:chgData name="Robert Stewart (WW READINESS)" userId="5e4857c7-3c95-4435-bc45-4a9504427269" providerId="ADAL" clId="{B6447441-A293-43C3-9875-5F51AB353FE2}" dt="2020-08-24T14:08:24.975" v="464" actId="11529"/>
        <pc:sldMkLst>
          <pc:docMk/>
          <pc:sldMk cId="1999154968" sldId="292"/>
        </pc:sldMkLst>
        <pc:cxnChg chg="add">
          <ac:chgData name="Robert Stewart (WW READINESS)" userId="5e4857c7-3c95-4435-bc45-4a9504427269" providerId="ADAL" clId="{B6447441-A293-43C3-9875-5F51AB353FE2}" dt="2020-08-24T14:08:24.975" v="464" actId="11529"/>
          <ac:cxnSpMkLst>
            <pc:docMk/>
            <pc:sldMk cId="1999154968" sldId="292"/>
            <ac:cxnSpMk id="4" creationId="{F634C060-84B4-459B-982A-891E31090CFC}"/>
          </ac:cxnSpMkLst>
        </pc:cxnChg>
      </pc:sldChg>
      <pc:sldChg chg="modSp mod">
        <pc:chgData name="Robert Stewart (WW READINESS)" userId="5e4857c7-3c95-4435-bc45-4a9504427269" providerId="ADAL" clId="{B6447441-A293-43C3-9875-5F51AB353FE2}" dt="2020-08-24T13:35:25.850" v="141" actId="14100"/>
        <pc:sldMkLst>
          <pc:docMk/>
          <pc:sldMk cId="2424144487" sldId="295"/>
        </pc:sldMkLst>
        <pc:spChg chg="mod">
          <ac:chgData name="Robert Stewart (WW READINESS)" userId="5e4857c7-3c95-4435-bc45-4a9504427269" providerId="ADAL" clId="{B6447441-A293-43C3-9875-5F51AB353FE2}" dt="2020-08-24T13:34:30.451" v="79" actId="6549"/>
          <ac:spMkLst>
            <pc:docMk/>
            <pc:sldMk cId="2424144487" sldId="295"/>
            <ac:spMk id="3" creationId="{FF78A544-B5ED-49D0-A8CC-69D9EF2B64FA}"/>
          </ac:spMkLst>
        </pc:spChg>
        <pc:spChg chg="mod">
          <ac:chgData name="Robert Stewart (WW READINESS)" userId="5e4857c7-3c95-4435-bc45-4a9504427269" providerId="ADAL" clId="{B6447441-A293-43C3-9875-5F51AB353FE2}" dt="2020-08-24T13:34:39.145" v="80" actId="2711"/>
          <ac:spMkLst>
            <pc:docMk/>
            <pc:sldMk cId="2424144487" sldId="295"/>
            <ac:spMk id="12" creationId="{EB5524AF-1C9E-4D8E-93A1-5C3CBBA8E202}"/>
          </ac:spMkLst>
        </pc:spChg>
        <pc:spChg chg="mod">
          <ac:chgData name="Robert Stewart (WW READINESS)" userId="5e4857c7-3c95-4435-bc45-4a9504427269" providerId="ADAL" clId="{B6447441-A293-43C3-9875-5F51AB353FE2}" dt="2020-08-24T13:34:44.543" v="81" actId="2711"/>
          <ac:spMkLst>
            <pc:docMk/>
            <pc:sldMk cId="2424144487" sldId="295"/>
            <ac:spMk id="14" creationId="{2E152B57-46F5-4D1B-A9A7-62D076A97D86}"/>
          </ac:spMkLst>
        </pc:spChg>
        <pc:spChg chg="mod">
          <ac:chgData name="Robert Stewart (WW READINESS)" userId="5e4857c7-3c95-4435-bc45-4a9504427269" providerId="ADAL" clId="{B6447441-A293-43C3-9875-5F51AB353FE2}" dt="2020-08-24T13:34:50.035" v="82" actId="2711"/>
          <ac:spMkLst>
            <pc:docMk/>
            <pc:sldMk cId="2424144487" sldId="295"/>
            <ac:spMk id="15" creationId="{7183B690-E2CA-4645-AAE8-34051F0CF538}"/>
          </ac:spMkLst>
        </pc:spChg>
        <pc:spChg chg="mod">
          <ac:chgData name="Robert Stewart (WW READINESS)" userId="5e4857c7-3c95-4435-bc45-4a9504427269" providerId="ADAL" clId="{B6447441-A293-43C3-9875-5F51AB353FE2}" dt="2020-08-24T13:34:18.087" v="77" actId="20577"/>
          <ac:spMkLst>
            <pc:docMk/>
            <pc:sldMk cId="2424144487" sldId="295"/>
            <ac:spMk id="17" creationId="{00000000-0000-0000-0000-000000000000}"/>
          </ac:spMkLst>
        </pc:spChg>
        <pc:grpChg chg="mod">
          <ac:chgData name="Robert Stewart (WW READINESS)" userId="5e4857c7-3c95-4435-bc45-4a9504427269" providerId="ADAL" clId="{B6447441-A293-43C3-9875-5F51AB353FE2}" dt="2020-08-24T13:35:25.850" v="141" actId="14100"/>
          <ac:grpSpMkLst>
            <pc:docMk/>
            <pc:sldMk cId="2424144487" sldId="295"/>
            <ac:grpSpMk id="4" creationId="{5CC6A208-BE01-47E6-8388-83822B196C18}"/>
          </ac:grpSpMkLst>
        </pc:grpChg>
        <pc:grpChg chg="mod">
          <ac:chgData name="Robert Stewart (WW READINESS)" userId="5e4857c7-3c95-4435-bc45-4a9504427269" providerId="ADAL" clId="{B6447441-A293-43C3-9875-5F51AB353FE2}" dt="2020-08-24T13:35:22.099" v="140" actId="14100"/>
          <ac:grpSpMkLst>
            <pc:docMk/>
            <pc:sldMk cId="2424144487" sldId="295"/>
            <ac:grpSpMk id="6" creationId="{EA9EBC42-F8C4-48A9-8D5C-C4FCE2ED08EB}"/>
          </ac:grpSpMkLst>
        </pc:grpChg>
        <pc:grpChg chg="mod">
          <ac:chgData name="Robert Stewart (WW READINESS)" userId="5e4857c7-3c95-4435-bc45-4a9504427269" providerId="ADAL" clId="{B6447441-A293-43C3-9875-5F51AB353FE2}" dt="2020-08-24T13:35:17.627" v="139" actId="14100"/>
          <ac:grpSpMkLst>
            <pc:docMk/>
            <pc:sldMk cId="2424144487" sldId="295"/>
            <ac:grpSpMk id="7" creationId="{8E5C5A40-22F0-492C-AE9D-A53AEABF79DA}"/>
          </ac:grpSpMkLst>
        </pc:grpChg>
      </pc:sldChg>
      <pc:sldChg chg="modSp mod">
        <pc:chgData name="Robert Stewart (WW READINESS)" userId="5e4857c7-3c95-4435-bc45-4a9504427269" providerId="ADAL" clId="{B6447441-A293-43C3-9875-5F51AB353FE2}" dt="2020-08-24T13:38:15.792" v="239" actId="1036"/>
        <pc:sldMkLst>
          <pc:docMk/>
          <pc:sldMk cId="1587513377" sldId="299"/>
        </pc:sldMkLst>
        <pc:grpChg chg="mod">
          <ac:chgData name="Robert Stewart (WW READINESS)" userId="5e4857c7-3c95-4435-bc45-4a9504427269" providerId="ADAL" clId="{B6447441-A293-43C3-9875-5F51AB353FE2}" dt="2020-08-24T13:37:15.748" v="148" actId="14100"/>
          <ac:grpSpMkLst>
            <pc:docMk/>
            <pc:sldMk cId="1587513377" sldId="299"/>
            <ac:grpSpMk id="16" creationId="{BB5B7098-DCC9-43F2-B9E8-B772BF455BE5}"/>
          </ac:grpSpMkLst>
        </pc:grpChg>
        <pc:grpChg chg="mod">
          <ac:chgData name="Robert Stewart (WW READINESS)" userId="5e4857c7-3c95-4435-bc45-4a9504427269" providerId="ADAL" clId="{B6447441-A293-43C3-9875-5F51AB353FE2}" dt="2020-08-24T13:38:08.587" v="208" actId="1036"/>
          <ac:grpSpMkLst>
            <pc:docMk/>
            <pc:sldMk cId="1587513377" sldId="299"/>
            <ac:grpSpMk id="21" creationId="{2348C96D-B55F-4FD5-A584-16F21DD75CA7}"/>
          </ac:grpSpMkLst>
        </pc:grpChg>
        <pc:grpChg chg="mod">
          <ac:chgData name="Robert Stewart (WW READINESS)" userId="5e4857c7-3c95-4435-bc45-4a9504427269" providerId="ADAL" clId="{B6447441-A293-43C3-9875-5F51AB353FE2}" dt="2020-08-24T13:38:05.349" v="204" actId="1036"/>
          <ac:grpSpMkLst>
            <pc:docMk/>
            <pc:sldMk cId="1587513377" sldId="299"/>
            <ac:grpSpMk id="22" creationId="{D08733A0-E944-4170-A6C5-08CCB372876F}"/>
          </ac:grpSpMkLst>
        </pc:grpChg>
        <pc:grpChg chg="mod">
          <ac:chgData name="Robert Stewart (WW READINESS)" userId="5e4857c7-3c95-4435-bc45-4a9504427269" providerId="ADAL" clId="{B6447441-A293-43C3-9875-5F51AB353FE2}" dt="2020-08-24T13:38:15.792" v="239" actId="1036"/>
          <ac:grpSpMkLst>
            <pc:docMk/>
            <pc:sldMk cId="1587513377" sldId="299"/>
            <ac:grpSpMk id="23" creationId="{82D090D9-AC1B-4C70-98D1-5F92943D81C1}"/>
          </ac:grpSpMkLst>
        </pc:grpChg>
      </pc:sldChg>
      <pc:sldChg chg="addSp modSp mod">
        <pc:chgData name="Robert Stewart (WW READINESS)" userId="5e4857c7-3c95-4435-bc45-4a9504427269" providerId="ADAL" clId="{B6447441-A293-43C3-9875-5F51AB353FE2}" dt="2020-08-24T13:42:12.445" v="369" actId="1036"/>
        <pc:sldMkLst>
          <pc:docMk/>
          <pc:sldMk cId="2925395085" sldId="300"/>
        </pc:sldMkLst>
        <pc:spChg chg="mod">
          <ac:chgData name="Robert Stewart (WW READINESS)" userId="5e4857c7-3c95-4435-bc45-4a9504427269" providerId="ADAL" clId="{B6447441-A293-43C3-9875-5F51AB353FE2}" dt="2020-08-24T13:41:35.386" v="342" actId="1035"/>
          <ac:spMkLst>
            <pc:docMk/>
            <pc:sldMk cId="2925395085" sldId="300"/>
            <ac:spMk id="19" creationId="{1D3C3C88-54BE-465C-AB55-64867C5DA18F}"/>
          </ac:spMkLst>
        </pc:spChg>
        <pc:spChg chg="mod">
          <ac:chgData name="Robert Stewart (WW READINESS)" userId="5e4857c7-3c95-4435-bc45-4a9504427269" providerId="ADAL" clId="{B6447441-A293-43C3-9875-5F51AB353FE2}" dt="2020-08-24T13:41:35.386" v="342" actId="1035"/>
          <ac:spMkLst>
            <pc:docMk/>
            <pc:sldMk cId="2925395085" sldId="300"/>
            <ac:spMk id="20" creationId="{5DC6600A-6A3F-4661-9205-35DFC8C67378}"/>
          </ac:spMkLst>
        </pc:spChg>
        <pc:spChg chg="mod">
          <ac:chgData name="Robert Stewart (WW READINESS)" userId="5e4857c7-3c95-4435-bc45-4a9504427269" providerId="ADAL" clId="{B6447441-A293-43C3-9875-5F51AB353FE2}" dt="2020-08-24T13:41:26.552" v="329" actId="571"/>
          <ac:spMkLst>
            <pc:docMk/>
            <pc:sldMk cId="2925395085" sldId="300"/>
            <ac:spMk id="36" creationId="{0B63F06B-36BD-4B03-A91A-A4911ABF52F5}"/>
          </ac:spMkLst>
        </pc:spChg>
        <pc:spChg chg="mod">
          <ac:chgData name="Robert Stewart (WW READINESS)" userId="5e4857c7-3c95-4435-bc45-4a9504427269" providerId="ADAL" clId="{B6447441-A293-43C3-9875-5F51AB353FE2}" dt="2020-08-24T13:41:35.386" v="342" actId="1035"/>
          <ac:spMkLst>
            <pc:docMk/>
            <pc:sldMk cId="2925395085" sldId="300"/>
            <ac:spMk id="38" creationId="{EBEDE8DC-D815-4D2F-BE04-CBAE05A5BBAB}"/>
          </ac:spMkLst>
        </pc:spChg>
        <pc:spChg chg="mod">
          <ac:chgData name="Robert Stewart (WW READINESS)" userId="5e4857c7-3c95-4435-bc45-4a9504427269" providerId="ADAL" clId="{B6447441-A293-43C3-9875-5F51AB353FE2}" dt="2020-08-24T13:41:35.386" v="342" actId="1035"/>
          <ac:spMkLst>
            <pc:docMk/>
            <pc:sldMk cId="2925395085" sldId="300"/>
            <ac:spMk id="40" creationId="{40195766-F6A8-44BF-927B-82F54EA40D2D}"/>
          </ac:spMkLst>
        </pc:spChg>
        <pc:spChg chg="mod">
          <ac:chgData name="Robert Stewart (WW READINESS)" userId="5e4857c7-3c95-4435-bc45-4a9504427269" providerId="ADAL" clId="{B6447441-A293-43C3-9875-5F51AB353FE2}" dt="2020-08-24T13:41:35.386" v="342" actId="1035"/>
          <ac:spMkLst>
            <pc:docMk/>
            <pc:sldMk cId="2925395085" sldId="300"/>
            <ac:spMk id="42" creationId="{3939993E-305E-435B-A393-17804AFA5077}"/>
          </ac:spMkLst>
        </pc:spChg>
        <pc:spChg chg="add mod">
          <ac:chgData name="Robert Stewart (WW READINESS)" userId="5e4857c7-3c95-4435-bc45-4a9504427269" providerId="ADAL" clId="{B6447441-A293-43C3-9875-5F51AB353FE2}" dt="2020-08-24T13:41:26.552" v="329" actId="571"/>
          <ac:spMkLst>
            <pc:docMk/>
            <pc:sldMk cId="2925395085" sldId="300"/>
            <ac:spMk id="43" creationId="{585D92F4-67C7-40B8-AD00-0FCACBB4A50A}"/>
          </ac:spMkLst>
        </pc:spChg>
        <pc:spChg chg="mod">
          <ac:chgData name="Robert Stewart (WW READINESS)" userId="5e4857c7-3c95-4435-bc45-4a9504427269" providerId="ADAL" clId="{B6447441-A293-43C3-9875-5F51AB353FE2}" dt="2020-08-24T13:41:35.386" v="342" actId="1035"/>
          <ac:spMkLst>
            <pc:docMk/>
            <pc:sldMk cId="2925395085" sldId="300"/>
            <ac:spMk id="46" creationId="{E56129BC-8D83-4788-9B0F-24995714A77D}"/>
          </ac:spMkLst>
        </pc:spChg>
        <pc:spChg chg="mod">
          <ac:chgData name="Robert Stewart (WW READINESS)" userId="5e4857c7-3c95-4435-bc45-4a9504427269" providerId="ADAL" clId="{B6447441-A293-43C3-9875-5F51AB353FE2}" dt="2020-08-24T13:41:35.386" v="342" actId="1035"/>
          <ac:spMkLst>
            <pc:docMk/>
            <pc:sldMk cId="2925395085" sldId="300"/>
            <ac:spMk id="48" creationId="{98688D32-6A2E-489E-960B-7F2C31CCC512}"/>
          </ac:spMkLst>
        </pc:spChg>
        <pc:spChg chg="mod">
          <ac:chgData name="Robert Stewart (WW READINESS)" userId="5e4857c7-3c95-4435-bc45-4a9504427269" providerId="ADAL" clId="{B6447441-A293-43C3-9875-5F51AB353FE2}" dt="2020-08-24T13:41:35.386" v="342" actId="1035"/>
          <ac:spMkLst>
            <pc:docMk/>
            <pc:sldMk cId="2925395085" sldId="300"/>
            <ac:spMk id="51" creationId="{F5FA1CB2-6944-47B4-9244-083109F05CAA}"/>
          </ac:spMkLst>
        </pc:spChg>
        <pc:spChg chg="mod">
          <ac:chgData name="Robert Stewart (WW READINESS)" userId="5e4857c7-3c95-4435-bc45-4a9504427269" providerId="ADAL" clId="{B6447441-A293-43C3-9875-5F51AB353FE2}" dt="2020-08-24T13:41:35.386" v="342" actId="1035"/>
          <ac:spMkLst>
            <pc:docMk/>
            <pc:sldMk cId="2925395085" sldId="300"/>
            <ac:spMk id="53" creationId="{013F7441-F319-4E92-B9BC-485CC95ABE62}"/>
          </ac:spMkLst>
        </pc:spChg>
        <pc:spChg chg="mod">
          <ac:chgData name="Robert Stewart (WW READINESS)" userId="5e4857c7-3c95-4435-bc45-4a9504427269" providerId="ADAL" clId="{B6447441-A293-43C3-9875-5F51AB353FE2}" dt="2020-08-24T13:41:35.386" v="342" actId="1035"/>
          <ac:spMkLst>
            <pc:docMk/>
            <pc:sldMk cId="2925395085" sldId="300"/>
            <ac:spMk id="55" creationId="{7975503E-7D19-45DA-8636-46D9123A74A1}"/>
          </ac:spMkLst>
        </pc:spChg>
        <pc:spChg chg="mod">
          <ac:chgData name="Robert Stewart (WW READINESS)" userId="5e4857c7-3c95-4435-bc45-4a9504427269" providerId="ADAL" clId="{B6447441-A293-43C3-9875-5F51AB353FE2}" dt="2020-08-24T13:41:35.386" v="342" actId="1035"/>
          <ac:spMkLst>
            <pc:docMk/>
            <pc:sldMk cId="2925395085" sldId="300"/>
            <ac:spMk id="57" creationId="{560CDE64-BC6D-460D-9A2D-734D70050A89}"/>
          </ac:spMkLst>
        </pc:spChg>
        <pc:spChg chg="mod">
          <ac:chgData name="Robert Stewart (WW READINESS)" userId="5e4857c7-3c95-4435-bc45-4a9504427269" providerId="ADAL" clId="{B6447441-A293-43C3-9875-5F51AB353FE2}" dt="2020-08-24T13:41:44.309" v="343" actId="14100"/>
          <ac:spMkLst>
            <pc:docMk/>
            <pc:sldMk cId="2925395085" sldId="300"/>
            <ac:spMk id="58" creationId="{4375CE31-64D8-4B50-8050-487084DA42DA}"/>
          </ac:spMkLst>
        </pc:spChg>
        <pc:spChg chg="add mod">
          <ac:chgData name="Robert Stewart (WW READINESS)" userId="5e4857c7-3c95-4435-bc45-4a9504427269" providerId="ADAL" clId="{B6447441-A293-43C3-9875-5F51AB353FE2}" dt="2020-08-24T13:41:26.552" v="329" actId="571"/>
          <ac:spMkLst>
            <pc:docMk/>
            <pc:sldMk cId="2925395085" sldId="300"/>
            <ac:spMk id="59" creationId="{BB9621B2-072A-4DB8-83D9-724613FD0456}"/>
          </ac:spMkLst>
        </pc:spChg>
        <pc:spChg chg="add mod">
          <ac:chgData name="Robert Stewart (WW READINESS)" userId="5e4857c7-3c95-4435-bc45-4a9504427269" providerId="ADAL" clId="{B6447441-A293-43C3-9875-5F51AB353FE2}" dt="2020-08-24T13:41:26.552" v="329" actId="571"/>
          <ac:spMkLst>
            <pc:docMk/>
            <pc:sldMk cId="2925395085" sldId="300"/>
            <ac:spMk id="62" creationId="{93FC7234-F560-4994-AA1D-12DAA7C814C1}"/>
          </ac:spMkLst>
        </pc:spChg>
        <pc:spChg chg="mod">
          <ac:chgData name="Robert Stewart (WW READINESS)" userId="5e4857c7-3c95-4435-bc45-4a9504427269" providerId="ADAL" clId="{B6447441-A293-43C3-9875-5F51AB353FE2}" dt="2020-08-24T13:41:50.660" v="344" actId="1076"/>
          <ac:spMkLst>
            <pc:docMk/>
            <pc:sldMk cId="2925395085" sldId="300"/>
            <ac:spMk id="63" creationId="{8F1E8D2A-2F4E-4C1A-9D99-7588882FCEF8}"/>
          </ac:spMkLst>
        </pc:spChg>
        <pc:spChg chg="mod">
          <ac:chgData name="Robert Stewart (WW READINESS)" userId="5e4857c7-3c95-4435-bc45-4a9504427269" providerId="ADAL" clId="{B6447441-A293-43C3-9875-5F51AB353FE2}" dt="2020-08-24T13:42:02.761" v="364" actId="1036"/>
          <ac:spMkLst>
            <pc:docMk/>
            <pc:sldMk cId="2925395085" sldId="300"/>
            <ac:spMk id="64" creationId="{68F91B03-A3B1-44A4-BE32-997EC2D3FF42}"/>
          </ac:spMkLst>
        </pc:spChg>
        <pc:spChg chg="add mod">
          <ac:chgData name="Robert Stewart (WW READINESS)" userId="5e4857c7-3c95-4435-bc45-4a9504427269" providerId="ADAL" clId="{B6447441-A293-43C3-9875-5F51AB353FE2}" dt="2020-08-24T13:41:26.552" v="329" actId="571"/>
          <ac:spMkLst>
            <pc:docMk/>
            <pc:sldMk cId="2925395085" sldId="300"/>
            <ac:spMk id="65" creationId="{4DD771AC-87F9-4425-AB63-3F178F026A75}"/>
          </ac:spMkLst>
        </pc:spChg>
        <pc:spChg chg="mod">
          <ac:chgData name="Robert Stewart (WW READINESS)" userId="5e4857c7-3c95-4435-bc45-4a9504427269" providerId="ADAL" clId="{B6447441-A293-43C3-9875-5F51AB353FE2}" dt="2020-08-24T13:42:02.761" v="364" actId="1036"/>
          <ac:spMkLst>
            <pc:docMk/>
            <pc:sldMk cId="2925395085" sldId="300"/>
            <ac:spMk id="66" creationId="{896A6962-045A-4E85-BE26-437D1D580E0A}"/>
          </ac:spMkLst>
        </pc:spChg>
        <pc:spChg chg="add mod">
          <ac:chgData name="Robert Stewart (WW READINESS)" userId="5e4857c7-3c95-4435-bc45-4a9504427269" providerId="ADAL" clId="{B6447441-A293-43C3-9875-5F51AB353FE2}" dt="2020-08-24T13:41:26.552" v="329" actId="571"/>
          <ac:spMkLst>
            <pc:docMk/>
            <pc:sldMk cId="2925395085" sldId="300"/>
            <ac:spMk id="70" creationId="{424D176A-2709-460E-8BD1-EB1878032517}"/>
          </ac:spMkLst>
        </pc:spChg>
        <pc:spChg chg="add mod">
          <ac:chgData name="Robert Stewart (WW READINESS)" userId="5e4857c7-3c95-4435-bc45-4a9504427269" providerId="ADAL" clId="{B6447441-A293-43C3-9875-5F51AB353FE2}" dt="2020-08-24T13:41:26.552" v="329" actId="571"/>
          <ac:spMkLst>
            <pc:docMk/>
            <pc:sldMk cId="2925395085" sldId="300"/>
            <ac:spMk id="71" creationId="{3FF60B50-5748-4C25-B84A-2B7545EAE73A}"/>
          </ac:spMkLst>
        </pc:spChg>
        <pc:spChg chg="add mod">
          <ac:chgData name="Robert Stewart (WW READINESS)" userId="5e4857c7-3c95-4435-bc45-4a9504427269" providerId="ADAL" clId="{B6447441-A293-43C3-9875-5F51AB353FE2}" dt="2020-08-24T13:41:26.552" v="329" actId="571"/>
          <ac:spMkLst>
            <pc:docMk/>
            <pc:sldMk cId="2925395085" sldId="300"/>
            <ac:spMk id="75" creationId="{893006EA-A551-49B4-8425-63229C021643}"/>
          </ac:spMkLst>
        </pc:spChg>
        <pc:spChg chg="add mod">
          <ac:chgData name="Robert Stewart (WW READINESS)" userId="5e4857c7-3c95-4435-bc45-4a9504427269" providerId="ADAL" clId="{B6447441-A293-43C3-9875-5F51AB353FE2}" dt="2020-08-24T13:41:26.552" v="329" actId="571"/>
          <ac:spMkLst>
            <pc:docMk/>
            <pc:sldMk cId="2925395085" sldId="300"/>
            <ac:spMk id="76" creationId="{AD876B95-CD51-4725-A4D8-2F9E739FE8C0}"/>
          </ac:spMkLst>
        </pc:spChg>
        <pc:spChg chg="add mod">
          <ac:chgData name="Robert Stewart (WW READINESS)" userId="5e4857c7-3c95-4435-bc45-4a9504427269" providerId="ADAL" clId="{B6447441-A293-43C3-9875-5F51AB353FE2}" dt="2020-08-24T13:41:26.552" v="329" actId="571"/>
          <ac:spMkLst>
            <pc:docMk/>
            <pc:sldMk cId="2925395085" sldId="300"/>
            <ac:spMk id="78" creationId="{21062410-6941-4A49-B39E-70CB962EEB4A}"/>
          </ac:spMkLst>
        </pc:spChg>
        <pc:spChg chg="add mod">
          <ac:chgData name="Robert Stewart (WW READINESS)" userId="5e4857c7-3c95-4435-bc45-4a9504427269" providerId="ADAL" clId="{B6447441-A293-43C3-9875-5F51AB353FE2}" dt="2020-08-24T13:41:26.552" v="329" actId="571"/>
          <ac:spMkLst>
            <pc:docMk/>
            <pc:sldMk cId="2925395085" sldId="300"/>
            <ac:spMk id="79" creationId="{8048D4BA-B160-4953-B219-16104AC361D3}"/>
          </ac:spMkLst>
        </pc:spChg>
        <pc:spChg chg="add mod">
          <ac:chgData name="Robert Stewart (WW READINESS)" userId="5e4857c7-3c95-4435-bc45-4a9504427269" providerId="ADAL" clId="{B6447441-A293-43C3-9875-5F51AB353FE2}" dt="2020-08-24T13:41:26.552" v="329" actId="571"/>
          <ac:spMkLst>
            <pc:docMk/>
            <pc:sldMk cId="2925395085" sldId="300"/>
            <ac:spMk id="80" creationId="{777CEB41-F9B8-42EC-BDB2-B91184821E1E}"/>
          </ac:spMkLst>
        </pc:spChg>
        <pc:grpChg chg="mod">
          <ac:chgData name="Robert Stewart (WW READINESS)" userId="5e4857c7-3c95-4435-bc45-4a9504427269" providerId="ADAL" clId="{B6447441-A293-43C3-9875-5F51AB353FE2}" dt="2020-08-24T13:41:26.552" v="329" actId="571"/>
          <ac:grpSpMkLst>
            <pc:docMk/>
            <pc:sldMk cId="2925395085" sldId="300"/>
            <ac:grpSpMk id="33" creationId="{6730CDC1-F8DD-47AF-9809-B980CE41AE36}"/>
          </ac:grpSpMkLst>
        </pc:grpChg>
        <pc:grpChg chg="mod">
          <ac:chgData name="Robert Stewart (WW READINESS)" userId="5e4857c7-3c95-4435-bc45-4a9504427269" providerId="ADAL" clId="{B6447441-A293-43C3-9875-5F51AB353FE2}" dt="2020-08-24T13:41:26.552" v="329" actId="571"/>
          <ac:grpSpMkLst>
            <pc:docMk/>
            <pc:sldMk cId="2925395085" sldId="300"/>
            <ac:grpSpMk id="35" creationId="{A18D80B7-41DA-4FC3-86DE-684CB54AF0FF}"/>
          </ac:grpSpMkLst>
        </pc:grpChg>
        <pc:grpChg chg="mod">
          <ac:chgData name="Robert Stewart (WW READINESS)" userId="5e4857c7-3c95-4435-bc45-4a9504427269" providerId="ADAL" clId="{B6447441-A293-43C3-9875-5F51AB353FE2}" dt="2020-08-24T13:41:26.552" v="329" actId="571"/>
          <ac:grpSpMkLst>
            <pc:docMk/>
            <pc:sldMk cId="2925395085" sldId="300"/>
            <ac:grpSpMk id="39" creationId="{A857370F-0707-4B93-A0BC-6D7DCF7525D3}"/>
          </ac:grpSpMkLst>
        </pc:grpChg>
        <pc:grpChg chg="mod">
          <ac:chgData name="Robert Stewart (WW READINESS)" userId="5e4857c7-3c95-4435-bc45-4a9504427269" providerId="ADAL" clId="{B6447441-A293-43C3-9875-5F51AB353FE2}" dt="2020-08-24T13:41:26.552" v="329" actId="571"/>
          <ac:grpSpMkLst>
            <pc:docMk/>
            <pc:sldMk cId="2925395085" sldId="300"/>
            <ac:grpSpMk id="44" creationId="{88B05BAD-A613-4F10-A713-184BFD26A54C}"/>
          </ac:grpSpMkLst>
        </pc:grpChg>
        <pc:grpChg chg="mod">
          <ac:chgData name="Robert Stewart (WW READINESS)" userId="5e4857c7-3c95-4435-bc45-4a9504427269" providerId="ADAL" clId="{B6447441-A293-43C3-9875-5F51AB353FE2}" dt="2020-08-24T13:41:26.552" v="329" actId="571"/>
          <ac:grpSpMkLst>
            <pc:docMk/>
            <pc:sldMk cId="2925395085" sldId="300"/>
            <ac:grpSpMk id="45" creationId="{F27606A3-2E17-4A4A-A99E-632AD85A7E7A}"/>
          </ac:grpSpMkLst>
        </pc:grpChg>
        <pc:grpChg chg="mod">
          <ac:chgData name="Robert Stewart (WW READINESS)" userId="5e4857c7-3c95-4435-bc45-4a9504427269" providerId="ADAL" clId="{B6447441-A293-43C3-9875-5F51AB353FE2}" dt="2020-08-24T13:41:26.552" v="329" actId="571"/>
          <ac:grpSpMkLst>
            <pc:docMk/>
            <pc:sldMk cId="2925395085" sldId="300"/>
            <ac:grpSpMk id="50" creationId="{D0827787-DF8F-44EB-9833-993452FF1CAB}"/>
          </ac:grpSpMkLst>
        </pc:grpChg>
        <pc:grpChg chg="mod">
          <ac:chgData name="Robert Stewart (WW READINESS)" userId="5e4857c7-3c95-4435-bc45-4a9504427269" providerId="ADAL" clId="{B6447441-A293-43C3-9875-5F51AB353FE2}" dt="2020-08-24T13:41:26.552" v="329" actId="571"/>
          <ac:grpSpMkLst>
            <pc:docMk/>
            <pc:sldMk cId="2925395085" sldId="300"/>
            <ac:grpSpMk id="54" creationId="{75D837DB-F902-4558-A799-2578938F3803}"/>
          </ac:grpSpMkLst>
        </pc:grpChg>
        <pc:grpChg chg="mod">
          <ac:chgData name="Robert Stewart (WW READINESS)" userId="5e4857c7-3c95-4435-bc45-4a9504427269" providerId="ADAL" clId="{B6447441-A293-43C3-9875-5F51AB353FE2}" dt="2020-08-24T13:41:26.552" v="329" actId="571"/>
          <ac:grpSpMkLst>
            <pc:docMk/>
            <pc:sldMk cId="2925395085" sldId="300"/>
            <ac:grpSpMk id="60" creationId="{DAD365CD-FCE8-4DBC-B51F-A8E0F6BCAADB}"/>
          </ac:grpSpMkLst>
        </pc:grpChg>
        <pc:grpChg chg="mod">
          <ac:chgData name="Robert Stewart (WW READINESS)" userId="5e4857c7-3c95-4435-bc45-4a9504427269" providerId="ADAL" clId="{B6447441-A293-43C3-9875-5F51AB353FE2}" dt="2020-08-24T13:41:26.552" v="329" actId="571"/>
          <ac:grpSpMkLst>
            <pc:docMk/>
            <pc:sldMk cId="2925395085" sldId="300"/>
            <ac:grpSpMk id="69" creationId="{54FE7E7E-A594-404A-A35C-5229C8516F26}"/>
          </ac:grpSpMkLst>
        </pc:grpChg>
        <pc:grpChg chg="mod">
          <ac:chgData name="Robert Stewart (WW READINESS)" userId="5e4857c7-3c95-4435-bc45-4a9504427269" providerId="ADAL" clId="{B6447441-A293-43C3-9875-5F51AB353FE2}" dt="2020-08-24T13:41:26.552" v="329" actId="571"/>
          <ac:grpSpMkLst>
            <pc:docMk/>
            <pc:sldMk cId="2925395085" sldId="300"/>
            <ac:grpSpMk id="73" creationId="{BE46648E-5D88-4307-8F3C-20936004759D}"/>
          </ac:grpSpMkLst>
        </pc:grpChg>
        <pc:grpChg chg="mod">
          <ac:chgData name="Robert Stewart (WW READINESS)" userId="5e4857c7-3c95-4435-bc45-4a9504427269" providerId="ADAL" clId="{B6447441-A293-43C3-9875-5F51AB353FE2}" dt="2020-08-24T13:42:12.445" v="369" actId="1036"/>
          <ac:grpSpMkLst>
            <pc:docMk/>
            <pc:sldMk cId="2925395085" sldId="300"/>
            <ac:grpSpMk id="74" creationId="{324471E5-3E8A-4B46-8F20-DFFB661DDDCD}"/>
          </ac:grpSpMkLst>
        </pc:grpChg>
        <pc:picChg chg="mod">
          <ac:chgData name="Robert Stewart (WW READINESS)" userId="5e4857c7-3c95-4435-bc45-4a9504427269" providerId="ADAL" clId="{B6447441-A293-43C3-9875-5F51AB353FE2}" dt="2020-08-24T13:41:35.386" v="342" actId="1035"/>
          <ac:picMkLst>
            <pc:docMk/>
            <pc:sldMk cId="2925395085" sldId="300"/>
            <ac:picMk id="18" creationId="{A8DC1268-EB17-4E65-BDA6-F12DA9E80A80}"/>
          </ac:picMkLst>
        </pc:picChg>
        <pc:picChg chg="mod">
          <ac:chgData name="Robert Stewart (WW READINESS)" userId="5e4857c7-3c95-4435-bc45-4a9504427269" providerId="ADAL" clId="{B6447441-A293-43C3-9875-5F51AB353FE2}" dt="2020-08-24T13:41:35.386" v="342" actId="1035"/>
          <ac:picMkLst>
            <pc:docMk/>
            <pc:sldMk cId="2925395085" sldId="300"/>
            <ac:picMk id="37" creationId="{698A36FD-A495-4345-AB6E-8A203D2A94A7}"/>
          </ac:picMkLst>
        </pc:picChg>
        <pc:picChg chg="mod">
          <ac:chgData name="Robert Stewart (WW READINESS)" userId="5e4857c7-3c95-4435-bc45-4a9504427269" providerId="ADAL" clId="{B6447441-A293-43C3-9875-5F51AB353FE2}" dt="2020-08-24T13:41:35.386" v="342" actId="1035"/>
          <ac:picMkLst>
            <pc:docMk/>
            <pc:sldMk cId="2925395085" sldId="300"/>
            <ac:picMk id="41" creationId="{2EA3B29A-C381-4F12-8FBA-8DD901BA4961}"/>
          </ac:picMkLst>
        </pc:picChg>
        <pc:picChg chg="mod">
          <ac:chgData name="Robert Stewart (WW READINESS)" userId="5e4857c7-3c95-4435-bc45-4a9504427269" providerId="ADAL" clId="{B6447441-A293-43C3-9875-5F51AB353FE2}" dt="2020-08-24T13:41:35.386" v="342" actId="1035"/>
          <ac:picMkLst>
            <pc:docMk/>
            <pc:sldMk cId="2925395085" sldId="300"/>
            <ac:picMk id="47" creationId="{9F9F060C-F59F-469D-876D-65E060D54127}"/>
          </ac:picMkLst>
        </pc:picChg>
        <pc:picChg chg="add mod">
          <ac:chgData name="Robert Stewart (WW READINESS)" userId="5e4857c7-3c95-4435-bc45-4a9504427269" providerId="ADAL" clId="{B6447441-A293-43C3-9875-5F51AB353FE2}" dt="2020-08-24T13:41:26.552" v="329" actId="571"/>
          <ac:picMkLst>
            <pc:docMk/>
            <pc:sldMk cId="2925395085" sldId="300"/>
            <ac:picMk id="49" creationId="{51678ACA-01B3-49FD-A3B1-C92968A3ED91}"/>
          </ac:picMkLst>
        </pc:picChg>
        <pc:picChg chg="mod">
          <ac:chgData name="Robert Stewart (WW READINESS)" userId="5e4857c7-3c95-4435-bc45-4a9504427269" providerId="ADAL" clId="{B6447441-A293-43C3-9875-5F51AB353FE2}" dt="2020-08-24T13:41:35.386" v="342" actId="1035"/>
          <ac:picMkLst>
            <pc:docMk/>
            <pc:sldMk cId="2925395085" sldId="300"/>
            <ac:picMk id="52" creationId="{320841DF-4877-410C-852E-379E21E7AA11}"/>
          </ac:picMkLst>
        </pc:picChg>
        <pc:picChg chg="mod">
          <ac:chgData name="Robert Stewart (WW READINESS)" userId="5e4857c7-3c95-4435-bc45-4a9504427269" providerId="ADAL" clId="{B6447441-A293-43C3-9875-5F51AB353FE2}" dt="2020-08-24T13:41:35.386" v="342" actId="1035"/>
          <ac:picMkLst>
            <pc:docMk/>
            <pc:sldMk cId="2925395085" sldId="300"/>
            <ac:picMk id="56" creationId="{D731D8F5-AEBF-4D00-82FB-6C4186E460E7}"/>
          </ac:picMkLst>
        </pc:picChg>
        <pc:picChg chg="add mod">
          <ac:chgData name="Robert Stewart (WW READINESS)" userId="5e4857c7-3c95-4435-bc45-4a9504427269" providerId="ADAL" clId="{B6447441-A293-43C3-9875-5F51AB353FE2}" dt="2020-08-24T13:41:26.552" v="329" actId="571"/>
          <ac:picMkLst>
            <pc:docMk/>
            <pc:sldMk cId="2925395085" sldId="300"/>
            <ac:picMk id="61" creationId="{52257437-7F52-45AC-A161-08E0B3AB0532}"/>
          </ac:picMkLst>
        </pc:picChg>
        <pc:picChg chg="add mod">
          <ac:chgData name="Robert Stewart (WW READINESS)" userId="5e4857c7-3c95-4435-bc45-4a9504427269" providerId="ADAL" clId="{B6447441-A293-43C3-9875-5F51AB353FE2}" dt="2020-08-24T13:41:26.552" v="329" actId="571"/>
          <ac:picMkLst>
            <pc:docMk/>
            <pc:sldMk cId="2925395085" sldId="300"/>
            <ac:picMk id="67" creationId="{BAB86CF9-8CE9-4519-87A1-B25B14921D99}"/>
          </ac:picMkLst>
        </pc:picChg>
        <pc:picChg chg="mod">
          <ac:chgData name="Robert Stewart (WW READINESS)" userId="5e4857c7-3c95-4435-bc45-4a9504427269" providerId="ADAL" clId="{B6447441-A293-43C3-9875-5F51AB353FE2}" dt="2020-08-24T13:42:02.761" v="364" actId="1036"/>
          <ac:picMkLst>
            <pc:docMk/>
            <pc:sldMk cId="2925395085" sldId="300"/>
            <ac:picMk id="68" creationId="{01AC7F80-C584-44A1-B063-0BBA6FC9CED7}"/>
          </ac:picMkLst>
        </pc:picChg>
        <pc:picChg chg="add mod">
          <ac:chgData name="Robert Stewart (WW READINESS)" userId="5e4857c7-3c95-4435-bc45-4a9504427269" providerId="ADAL" clId="{B6447441-A293-43C3-9875-5F51AB353FE2}" dt="2020-08-24T13:41:26.552" v="329" actId="571"/>
          <ac:picMkLst>
            <pc:docMk/>
            <pc:sldMk cId="2925395085" sldId="300"/>
            <ac:picMk id="72" creationId="{CD22F649-1568-45EF-9AE6-77D3896E3881}"/>
          </ac:picMkLst>
        </pc:picChg>
        <pc:picChg chg="add mod">
          <ac:chgData name="Robert Stewart (WW READINESS)" userId="5e4857c7-3c95-4435-bc45-4a9504427269" providerId="ADAL" clId="{B6447441-A293-43C3-9875-5F51AB353FE2}" dt="2020-08-24T13:41:26.552" v="329" actId="571"/>
          <ac:picMkLst>
            <pc:docMk/>
            <pc:sldMk cId="2925395085" sldId="300"/>
            <ac:picMk id="77" creationId="{9FD158D2-970A-4556-8E63-953962210786}"/>
          </ac:picMkLst>
        </pc:picChg>
      </pc:sldChg>
      <pc:sldChg chg="modSp mod modCm">
        <pc:chgData name="Robert Stewart (WW READINESS)" userId="5e4857c7-3c95-4435-bc45-4a9504427269" providerId="ADAL" clId="{B6447441-A293-43C3-9875-5F51AB353FE2}" dt="2020-08-24T14:10:24.475" v="471"/>
        <pc:sldMkLst>
          <pc:docMk/>
          <pc:sldMk cId="3044634792" sldId="302"/>
        </pc:sldMkLst>
        <pc:spChg chg="mod">
          <ac:chgData name="Robert Stewart (WW READINESS)" userId="5e4857c7-3c95-4435-bc45-4a9504427269" providerId="ADAL" clId="{B6447441-A293-43C3-9875-5F51AB353FE2}" dt="2020-08-24T14:09:51.556" v="468" actId="1076"/>
          <ac:spMkLst>
            <pc:docMk/>
            <pc:sldMk cId="3044634792" sldId="302"/>
            <ac:spMk id="9" creationId="{889B922C-71E2-4868-B986-02EC5DF08368}"/>
          </ac:spMkLst>
        </pc:spChg>
        <pc:grpChg chg="mod">
          <ac:chgData name="Robert Stewart (WW READINESS)" userId="5e4857c7-3c95-4435-bc45-4a9504427269" providerId="ADAL" clId="{B6447441-A293-43C3-9875-5F51AB353FE2}" dt="2020-08-24T14:09:54.116" v="469" actId="1076"/>
          <ac:grpSpMkLst>
            <pc:docMk/>
            <pc:sldMk cId="3044634792" sldId="302"/>
            <ac:grpSpMk id="10" creationId="{08BF4695-1CC0-4FF0-9CA3-1D20C5EEE338}"/>
          </ac:grpSpMkLst>
        </pc:grpChg>
      </pc:sldChg>
      <pc:sldChg chg="modSp mod">
        <pc:chgData name="Robert Stewart (WW READINESS)" userId="5e4857c7-3c95-4435-bc45-4a9504427269" providerId="ADAL" clId="{B6447441-A293-43C3-9875-5F51AB353FE2}" dt="2020-08-24T13:44:01.227" v="391" actId="1035"/>
        <pc:sldMkLst>
          <pc:docMk/>
          <pc:sldMk cId="2214547493" sldId="303"/>
        </pc:sldMkLst>
        <pc:spChg chg="mod">
          <ac:chgData name="Robert Stewart (WW READINESS)" userId="5e4857c7-3c95-4435-bc45-4a9504427269" providerId="ADAL" clId="{B6447441-A293-43C3-9875-5F51AB353FE2}" dt="2020-08-24T13:44:01.227" v="391" actId="1035"/>
          <ac:spMkLst>
            <pc:docMk/>
            <pc:sldMk cId="2214547493" sldId="303"/>
            <ac:spMk id="3" creationId="{D9B7E699-8A7B-44B9-87EE-C5ED24A8C217}"/>
          </ac:spMkLst>
        </pc:spChg>
      </pc:sldChg>
      <pc:sldChg chg="modSp mod delCm">
        <pc:chgData name="Robert Stewart (WW READINESS)" userId="5e4857c7-3c95-4435-bc45-4a9504427269" providerId="ADAL" clId="{B6447441-A293-43C3-9875-5F51AB353FE2}" dt="2020-08-24T14:08:17.603" v="463" actId="6549"/>
        <pc:sldMkLst>
          <pc:docMk/>
          <pc:sldMk cId="3349479329" sldId="304"/>
        </pc:sldMkLst>
        <pc:spChg chg="mod">
          <ac:chgData name="Robert Stewart (WW READINESS)" userId="5e4857c7-3c95-4435-bc45-4a9504427269" providerId="ADAL" clId="{B6447441-A293-43C3-9875-5F51AB353FE2}" dt="2020-08-24T14:08:17.603" v="463" actId="6549"/>
          <ac:spMkLst>
            <pc:docMk/>
            <pc:sldMk cId="3349479329" sldId="304"/>
            <ac:spMk id="3" creationId="{326ABB9F-383D-40D6-A0F9-F2642D189D31}"/>
          </ac:spMkLst>
        </pc:spChg>
        <pc:picChg chg="mod">
          <ac:chgData name="Robert Stewart (WW READINESS)" userId="5e4857c7-3c95-4435-bc45-4a9504427269" providerId="ADAL" clId="{B6447441-A293-43C3-9875-5F51AB353FE2}" dt="2020-08-24T14:07:53.727" v="462" actId="1036"/>
          <ac:picMkLst>
            <pc:docMk/>
            <pc:sldMk cId="3349479329" sldId="304"/>
            <ac:picMk id="1026" creationId="{68AAA998-FDAD-4A33-B25E-1F1E1901564B}"/>
          </ac:picMkLst>
        </pc:picChg>
      </pc:sldChg>
      <pc:sldChg chg="addSp modSp mod">
        <pc:chgData name="Robert Stewart (WW READINESS)" userId="5e4857c7-3c95-4435-bc45-4a9504427269" providerId="ADAL" clId="{B6447441-A293-43C3-9875-5F51AB353FE2}" dt="2020-08-24T13:48:49.890" v="407" actId="14100"/>
        <pc:sldMkLst>
          <pc:docMk/>
          <pc:sldMk cId="2968619087" sldId="305"/>
        </pc:sldMkLst>
        <pc:picChg chg="add mod">
          <ac:chgData name="Robert Stewart (WW READINESS)" userId="5e4857c7-3c95-4435-bc45-4a9504427269" providerId="ADAL" clId="{B6447441-A293-43C3-9875-5F51AB353FE2}" dt="2020-08-24T13:48:49.890" v="407" actId="14100"/>
          <ac:picMkLst>
            <pc:docMk/>
            <pc:sldMk cId="2968619087" sldId="305"/>
            <ac:picMk id="2" creationId="{2B61D957-575A-4E4F-8880-22CAF6BD8342}"/>
          </ac:picMkLst>
        </pc:picChg>
      </pc:sldChg>
      <pc:sldChg chg="modSp mod">
        <pc:chgData name="Robert Stewart (WW READINESS)" userId="5e4857c7-3c95-4435-bc45-4a9504427269" providerId="ADAL" clId="{B6447441-A293-43C3-9875-5F51AB353FE2}" dt="2020-08-24T13:58:45.476" v="432" actId="1076"/>
        <pc:sldMkLst>
          <pc:docMk/>
          <pc:sldMk cId="3627317258" sldId="307"/>
        </pc:sldMkLst>
        <pc:picChg chg="mod">
          <ac:chgData name="Robert Stewart (WW READINESS)" userId="5e4857c7-3c95-4435-bc45-4a9504427269" providerId="ADAL" clId="{B6447441-A293-43C3-9875-5F51AB353FE2}" dt="2020-08-24T13:58:45.476" v="432" actId="1076"/>
          <ac:picMkLst>
            <pc:docMk/>
            <pc:sldMk cId="3627317258" sldId="307"/>
            <ac:picMk id="15" creationId="{7ADEE659-983F-482C-A86F-47D5B658221B}"/>
          </ac:picMkLst>
        </pc:picChg>
      </pc:sldChg>
      <pc:sldChg chg="del">
        <pc:chgData name="Robert Stewart (WW READINESS)" userId="5e4857c7-3c95-4435-bc45-4a9504427269" providerId="ADAL" clId="{B6447441-A293-43C3-9875-5F51AB353FE2}" dt="2020-08-24T14:10:03.006" v="470" actId="47"/>
        <pc:sldMkLst>
          <pc:docMk/>
          <pc:sldMk cId="2774608107" sldId="308"/>
        </pc:sldMkLst>
      </pc:sldChg>
      <pc:sldChg chg="delSp modSp add mod modNotesTx">
        <pc:chgData name="Robert Stewart (WW READINESS)" userId="5e4857c7-3c95-4435-bc45-4a9504427269" providerId="ADAL" clId="{B6447441-A293-43C3-9875-5F51AB353FE2}" dt="2020-08-24T13:57:07.790" v="427" actId="6549"/>
        <pc:sldMkLst>
          <pc:docMk/>
          <pc:sldMk cId="522340289" sldId="309"/>
        </pc:sldMkLst>
        <pc:spChg chg="mod">
          <ac:chgData name="Robert Stewart (WW READINESS)" userId="5e4857c7-3c95-4435-bc45-4a9504427269" providerId="ADAL" clId="{B6447441-A293-43C3-9875-5F51AB353FE2}" dt="2020-08-24T13:56:12.556" v="422" actId="1076"/>
          <ac:spMkLst>
            <pc:docMk/>
            <pc:sldMk cId="522340289" sldId="309"/>
            <ac:spMk id="6" creationId="{00000000-0000-0000-0000-000000000000}"/>
          </ac:spMkLst>
        </pc:spChg>
        <pc:picChg chg="mod">
          <ac:chgData name="Robert Stewart (WW READINESS)" userId="5e4857c7-3c95-4435-bc45-4a9504427269" providerId="ADAL" clId="{B6447441-A293-43C3-9875-5F51AB353FE2}" dt="2020-08-24T13:56:14.868" v="423" actId="1076"/>
          <ac:picMkLst>
            <pc:docMk/>
            <pc:sldMk cId="522340289" sldId="309"/>
            <ac:picMk id="4" creationId="{548EF610-4EC2-460A-85DE-77190BE1F209}"/>
          </ac:picMkLst>
        </pc:picChg>
        <pc:picChg chg="del">
          <ac:chgData name="Robert Stewart (WW READINESS)" userId="5e4857c7-3c95-4435-bc45-4a9504427269" providerId="ADAL" clId="{B6447441-A293-43C3-9875-5F51AB353FE2}" dt="2020-08-24T13:55:34.275" v="417" actId="478"/>
          <ac:picMkLst>
            <pc:docMk/>
            <pc:sldMk cId="522340289" sldId="309"/>
            <ac:picMk id="7" creationId="{A30B7F44-B693-4F14-A5E3-2E15B402A0BB}"/>
          </ac:picMkLst>
        </pc:picChg>
        <pc:picChg chg="mod">
          <ac:chgData name="Robert Stewart (WW READINESS)" userId="5e4857c7-3c95-4435-bc45-4a9504427269" providerId="ADAL" clId="{B6447441-A293-43C3-9875-5F51AB353FE2}" dt="2020-08-24T13:55:42.522" v="418" actId="1076"/>
          <ac:picMkLst>
            <pc:docMk/>
            <pc:sldMk cId="522340289" sldId="309"/>
            <ac:picMk id="1026" creationId="{C1FD750E-1B8D-4AA2-B122-AD194BB38242}"/>
          </ac:picMkLst>
        </pc:picChg>
      </pc:sldChg>
      <pc:sldMasterChg chg="delSldLayout">
        <pc:chgData name="Robert Stewart (WW READINESS)" userId="5e4857c7-3c95-4435-bc45-4a9504427269" providerId="ADAL" clId="{B6447441-A293-43C3-9875-5F51AB353FE2}" dt="2020-08-24T14:08:33.898" v="465" actId="47"/>
        <pc:sldMasterMkLst>
          <pc:docMk/>
          <pc:sldMasterMk cId="1333498174" sldId="2147484745"/>
        </pc:sldMasterMkLst>
        <pc:sldLayoutChg chg="del">
          <pc:chgData name="Robert Stewart (WW READINESS)" userId="5e4857c7-3c95-4435-bc45-4a9504427269" providerId="ADAL" clId="{B6447441-A293-43C3-9875-5F51AB353FE2}" dt="2020-08-24T14:08:33.898" v="465" actId="47"/>
          <pc:sldLayoutMkLst>
            <pc:docMk/>
            <pc:sldMasterMk cId="1333498174" sldId="2147484745"/>
            <pc:sldLayoutMk cId="67640028" sldId="2147484794"/>
          </pc:sldLayoutMkLst>
        </pc:sldLayoutChg>
        <pc:sldLayoutChg chg="del">
          <pc:chgData name="Robert Stewart (WW READINESS)" userId="5e4857c7-3c95-4435-bc45-4a9504427269" providerId="ADAL" clId="{B6447441-A293-43C3-9875-5F51AB353FE2}" dt="2020-08-24T13:39:13.183" v="242" actId="47"/>
          <pc:sldLayoutMkLst>
            <pc:docMk/>
            <pc:sldMasterMk cId="1333498174" sldId="2147484745"/>
            <pc:sldLayoutMk cId="1907146088" sldId="2147484795"/>
          </pc:sldLayoutMkLst>
        </pc:sldLayoutChg>
      </pc:sldMasterChg>
    </pc:docChg>
  </pc:docChgLst>
  <pc:docChgLst>
    <pc:chgData name="Loraine Lawrence" userId="S::lola@microsoft.com::c109b8d4-b149-45d2-a7f3-2c9c01468533" providerId="AD" clId="Web-{1501C86A-B151-E44F-738D-83B47CAEDF7E}"/>
    <pc:docChg chg="modSld">
      <pc:chgData name="Loraine Lawrence" userId="S::lola@microsoft.com::c109b8d4-b149-45d2-a7f3-2c9c01468533" providerId="AD" clId="Web-{1501C86A-B151-E44F-738D-83B47CAEDF7E}" dt="2020-08-20T22:56:56.450" v="1"/>
      <pc:docMkLst>
        <pc:docMk/>
      </pc:docMkLst>
      <pc:sldChg chg="modSp">
        <pc:chgData name="Loraine Lawrence" userId="S::lola@microsoft.com::c109b8d4-b149-45d2-a7f3-2c9c01468533" providerId="AD" clId="Web-{1501C86A-B151-E44F-738D-83B47CAEDF7E}" dt="2020-08-20T22:56:56.450" v="1"/>
        <pc:sldMkLst>
          <pc:docMk/>
          <pc:sldMk cId="2093708537" sldId="264"/>
        </pc:sldMkLst>
        <pc:graphicFrameChg chg="mod modGraphic">
          <ac:chgData name="Loraine Lawrence" userId="S::lola@microsoft.com::c109b8d4-b149-45d2-a7f3-2c9c01468533" providerId="AD" clId="Web-{1501C86A-B151-E44F-738D-83B47CAEDF7E}" dt="2020-08-20T22:56:56.450" v="1"/>
          <ac:graphicFrameMkLst>
            <pc:docMk/>
            <pc:sldMk cId="2093708537" sldId="264"/>
            <ac:graphicFrameMk id="2" creationId="{BEB13C7D-A136-4F55-99C6-7B717D5CFAA3}"/>
          </ac:graphicFrameMkLst>
        </pc:graphicFrameChg>
      </pc:sldChg>
    </pc:docChg>
  </pc:docChgLst>
  <pc:docChgLst>
    <pc:chgData name="Chelsea Lee" userId="S::chellee@microsoft.com::46fc34eb-22bd-40a0-b470-e1f05eedf781" providerId="AD" clId="Web-{DE00A1EA-AB60-A928-12DA-0B69D073DFCB}"/>
    <pc:docChg chg="mod">
      <pc:chgData name="Chelsea Lee" userId="S::chellee@microsoft.com::46fc34eb-22bd-40a0-b470-e1f05eedf781" providerId="AD" clId="Web-{DE00A1EA-AB60-A928-12DA-0B69D073DFCB}" dt="2020-08-20T19:07:44.467" v="11"/>
      <pc:docMkLst>
        <pc:docMk/>
      </pc:docMkLst>
      <pc:sldChg chg="addCm">
        <pc:chgData name="Chelsea Lee" userId="S::chellee@microsoft.com::46fc34eb-22bd-40a0-b470-e1f05eedf781" providerId="AD" clId="Web-{DE00A1EA-AB60-A928-12DA-0B69D073DFCB}" dt="2020-08-20T19:03:47.289" v="3"/>
        <pc:sldMkLst>
          <pc:docMk/>
          <pc:sldMk cId="1012441991" sldId="258"/>
        </pc:sldMkLst>
      </pc:sldChg>
      <pc:sldChg chg="addCm">
        <pc:chgData name="Chelsea Lee" userId="S::chellee@microsoft.com::46fc34eb-22bd-40a0-b470-e1f05eedf781" providerId="AD" clId="Web-{DE00A1EA-AB60-A928-12DA-0B69D073DFCB}" dt="2020-08-20T19:04:09.852" v="4"/>
        <pc:sldMkLst>
          <pc:docMk/>
          <pc:sldMk cId="1701787216" sldId="260"/>
        </pc:sldMkLst>
      </pc:sldChg>
      <pc:sldChg chg="addCm">
        <pc:chgData name="Chelsea Lee" userId="S::chellee@microsoft.com::46fc34eb-22bd-40a0-b470-e1f05eedf781" providerId="AD" clId="Web-{DE00A1EA-AB60-A928-12DA-0B69D073DFCB}" dt="2020-08-20T19:04:27.009" v="5"/>
        <pc:sldMkLst>
          <pc:docMk/>
          <pc:sldMk cId="101971310" sldId="261"/>
        </pc:sldMkLst>
      </pc:sldChg>
      <pc:sldChg chg="addCm">
        <pc:chgData name="Chelsea Lee" userId="S::chellee@microsoft.com::46fc34eb-22bd-40a0-b470-e1f05eedf781" providerId="AD" clId="Web-{DE00A1EA-AB60-A928-12DA-0B69D073DFCB}" dt="2020-08-20T19:05:34.885" v="6"/>
        <pc:sldMkLst>
          <pc:docMk/>
          <pc:sldMk cId="758652105" sldId="262"/>
        </pc:sldMkLst>
      </pc:sldChg>
      <pc:sldChg chg="addCm">
        <pc:chgData name="Chelsea Lee" userId="S::chellee@microsoft.com::46fc34eb-22bd-40a0-b470-e1f05eedf781" providerId="AD" clId="Web-{DE00A1EA-AB60-A928-12DA-0B69D073DFCB}" dt="2020-08-20T19:06:13.183" v="7"/>
        <pc:sldMkLst>
          <pc:docMk/>
          <pc:sldMk cId="2093708537" sldId="264"/>
        </pc:sldMkLst>
      </pc:sldChg>
      <pc:sldChg chg="addCm">
        <pc:chgData name="Chelsea Lee" userId="S::chellee@microsoft.com::46fc34eb-22bd-40a0-b470-e1f05eedf781" providerId="AD" clId="Web-{DE00A1EA-AB60-A928-12DA-0B69D073DFCB}" dt="2020-08-20T19:07:08.981" v="9"/>
        <pc:sldMkLst>
          <pc:docMk/>
          <pc:sldMk cId="901478808" sldId="268"/>
        </pc:sldMkLst>
      </pc:sldChg>
      <pc:sldChg chg="addCm">
        <pc:chgData name="Chelsea Lee" userId="S::chellee@microsoft.com::46fc34eb-22bd-40a0-b470-e1f05eedf781" providerId="AD" clId="Web-{DE00A1EA-AB60-A928-12DA-0B69D073DFCB}" dt="2020-08-20T19:07:22.482" v="10"/>
        <pc:sldMkLst>
          <pc:docMk/>
          <pc:sldMk cId="652313271" sldId="272"/>
        </pc:sldMkLst>
      </pc:sldChg>
      <pc:sldChg chg="addCm">
        <pc:chgData name="Chelsea Lee" userId="S::chellee@microsoft.com::46fc34eb-22bd-40a0-b470-e1f05eedf781" providerId="AD" clId="Web-{DE00A1EA-AB60-A928-12DA-0B69D073DFCB}" dt="2020-08-20T19:02:53.444" v="1"/>
        <pc:sldMkLst>
          <pc:docMk/>
          <pc:sldMk cId="3635852913" sldId="274"/>
        </pc:sldMkLst>
      </pc:sldChg>
      <pc:sldChg chg="addCm">
        <pc:chgData name="Chelsea Lee" userId="S::chellee@microsoft.com::46fc34eb-22bd-40a0-b470-e1f05eedf781" providerId="AD" clId="Web-{DE00A1EA-AB60-A928-12DA-0B69D073DFCB}" dt="2020-08-20T19:07:44.467" v="11"/>
        <pc:sldMkLst>
          <pc:docMk/>
          <pc:sldMk cId="4246215234" sldId="280"/>
        </pc:sldMkLst>
      </pc:sldChg>
      <pc:sldChg chg="addCm">
        <pc:chgData name="Chelsea Lee" userId="S::chellee@microsoft.com::46fc34eb-22bd-40a0-b470-e1f05eedf781" providerId="AD" clId="Web-{DE00A1EA-AB60-A928-12DA-0B69D073DFCB}" dt="2020-08-20T19:03:14.429" v="2"/>
        <pc:sldMkLst>
          <pc:docMk/>
          <pc:sldMk cId="1208736395" sldId="283"/>
        </pc:sldMkLst>
      </pc:sldChg>
      <pc:sldChg chg="addCm">
        <pc:chgData name="Chelsea Lee" userId="S::chellee@microsoft.com::46fc34eb-22bd-40a0-b470-e1f05eedf781" providerId="AD" clId="Web-{DE00A1EA-AB60-A928-12DA-0B69D073DFCB}" dt="2020-08-20T19:06:30.090" v="8"/>
        <pc:sldMkLst>
          <pc:docMk/>
          <pc:sldMk cId="474028571" sldId="284"/>
        </pc:sldMkLst>
      </pc:sldChg>
    </pc:docChg>
  </pc:docChgLst>
  <pc:docChgLst>
    <pc:chgData name="Chelsea Lee" userId="S::chellee@microsoft.com::46fc34eb-22bd-40a0-b470-e1f05eedf781" providerId="AD" clId="Web-{E48A4149-56E9-709A-EECF-8A3310DCB80C}"/>
    <pc:docChg chg="modSld">
      <pc:chgData name="Chelsea Lee" userId="S::chellee@microsoft.com::46fc34eb-22bd-40a0-b470-e1f05eedf781" providerId="AD" clId="Web-{E48A4149-56E9-709A-EECF-8A3310DCB80C}" dt="2020-08-23T19:47:10.757" v="0"/>
      <pc:docMkLst>
        <pc:docMk/>
      </pc:docMkLst>
      <pc:sldChg chg="modSp">
        <pc:chgData name="Chelsea Lee" userId="S::chellee@microsoft.com::46fc34eb-22bd-40a0-b470-e1f05eedf781" providerId="AD" clId="Web-{E48A4149-56E9-709A-EECF-8A3310DCB80C}" dt="2020-08-23T19:47:10.757" v="0"/>
        <pc:sldMkLst>
          <pc:docMk/>
          <pc:sldMk cId="3627317258" sldId="307"/>
        </pc:sldMkLst>
        <pc:picChg chg="mod">
          <ac:chgData name="Chelsea Lee" userId="S::chellee@microsoft.com::46fc34eb-22bd-40a0-b470-e1f05eedf781" providerId="AD" clId="Web-{E48A4149-56E9-709A-EECF-8A3310DCB80C}" dt="2020-08-23T19:47:10.757" v="0"/>
          <ac:picMkLst>
            <pc:docMk/>
            <pc:sldMk cId="3627317258" sldId="307"/>
            <ac:picMk id="15" creationId="{7ADEE659-983F-482C-A86F-47D5B658221B}"/>
          </ac:picMkLst>
        </pc:picChg>
      </pc:sldChg>
    </pc:docChg>
  </pc:docChgLst>
  <pc:docChgLst>
    <pc:chgData name="Loraine Lawrence" userId="S::lola@microsoft.com::c109b8d4-b149-45d2-a7f3-2c9c01468533" providerId="AD" clId="Web-{B5E8D852-F2C9-D10B-BCFA-2A78BAF68910}"/>
    <pc:docChg chg="modSld">
      <pc:chgData name="Loraine Lawrence" userId="S::lola@microsoft.com::c109b8d4-b149-45d2-a7f3-2c9c01468533" providerId="AD" clId="Web-{B5E8D852-F2C9-D10B-BCFA-2A78BAF68910}" dt="2020-11-06T15:13:55.612" v="1" actId="1076"/>
      <pc:docMkLst>
        <pc:docMk/>
      </pc:docMkLst>
      <pc:sldChg chg="modSp">
        <pc:chgData name="Loraine Lawrence" userId="S::lola@microsoft.com::c109b8d4-b149-45d2-a7f3-2c9c01468533" providerId="AD" clId="Web-{B5E8D852-F2C9-D10B-BCFA-2A78BAF68910}" dt="2020-11-06T15:13:55.612" v="1" actId="1076"/>
        <pc:sldMkLst>
          <pc:docMk/>
          <pc:sldMk cId="2925395085" sldId="300"/>
        </pc:sldMkLst>
        <pc:spChg chg="mod">
          <ac:chgData name="Loraine Lawrence" userId="S::lola@microsoft.com::c109b8d4-b149-45d2-a7f3-2c9c01468533" providerId="AD" clId="Web-{B5E8D852-F2C9-D10B-BCFA-2A78BAF68910}" dt="2020-11-06T15:13:55.612" v="1" actId="1076"/>
          <ac:spMkLst>
            <pc:docMk/>
            <pc:sldMk cId="2925395085" sldId="300"/>
            <ac:spMk id="17" creationId="{00000000-0000-0000-0000-000000000000}"/>
          </ac:spMkLst>
        </pc:spChg>
        <pc:grpChg chg="mod">
          <ac:chgData name="Loraine Lawrence" userId="S::lola@microsoft.com::c109b8d4-b149-45d2-a7f3-2c9c01468533" providerId="AD" clId="Web-{B5E8D852-F2C9-D10B-BCFA-2A78BAF68910}" dt="2020-11-06T15:13:49.487" v="0" actId="1076"/>
          <ac:grpSpMkLst>
            <pc:docMk/>
            <pc:sldMk cId="2925395085" sldId="300"/>
            <ac:grpSpMk id="74" creationId="{324471E5-3E8A-4B46-8F20-DFFB661DDDCD}"/>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78293-98A8-497E-8019-26B9FA4782C2}"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4860-B975-4C5E-9E23-C8E24EBF595D}" type="slidenum">
              <a:rPr lang="en-US" smtClean="0"/>
              <a:t>‹#›</a:t>
            </a:fld>
            <a:endParaRPr lang="en-US"/>
          </a:p>
        </p:txBody>
      </p:sp>
    </p:spTree>
    <p:extLst>
      <p:ext uri="{BB962C8B-B14F-4D97-AF65-F5344CB8AC3E}">
        <p14:creationId xmlns:p14="http://schemas.microsoft.com/office/powerpoint/2010/main" val="112127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fr-fr/solutions/serverles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aspberryp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fr.wikipedia.org/wiki/Syst%C3%A8me_sur_une_puc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Sur la page de couverture, remplacez le titre par AZ-900T00 ou AZ-900T01.</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a:br>
            <a:r>
              <a:rPr lang="fr-FR"/>
              <a:t>Le présent contenu, disponible sur SkillPipe, est désormais aligné sur le contenu Learn. La section des notes dans les présentations PPT renvoie aux exercices disponibles gratuitement sous forme de bac à sable dans Learn. Elle fournit des liens directs à partager avec les participants (s’ils ne sont pas en mesure de créer un compte Azure gratuit et/ou ne suivent pas le cours dans Learn).</a:t>
            </a:r>
          </a:p>
          <a:p>
            <a:endParaRPr lang="en-US" dirty="0"/>
          </a:p>
          <a:p>
            <a:r>
              <a:rPr lang="fr-FR"/>
              <a:t>https://docs.microsoft.com/fr-fr/learn/paths/az-900-describe-core-solutions-management-tools-azure/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3619146B-24F9-441E-A368-DB3B5A84C1D4}"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3200" b="1" i="0">
                <a:latin typeface="Segoe UI Light" panose="020B0502040204020203" pitchFamily="34" charset="0"/>
              </a:rPr>
              <a:t>Remarque : cette rubrique est également présente dans le Module 1, diapositive 23 (car elle est pertinente à cet emplacement), mais figure dans le domaine d’objectif ici.</a:t>
            </a:r>
          </a:p>
          <a:p>
            <a:pPr marL="0" indent="0">
              <a:buFont typeface="Arial" panose="020B0604020202020204" pitchFamily="34" charset="0"/>
              <a:buNone/>
            </a:pPr>
            <a:endParaRPr lang="en-US" sz="2000" b="0" i="0" u="none" strike="noStrike" dirty="0">
              <a:effectLst/>
              <a:latin typeface="Segoe UI" panose="020B0502040204020203" pitchFamily="34" charset="0"/>
              <a:hlinkClick r:id="rId3"/>
            </a:endParaRPr>
          </a:p>
          <a:p>
            <a:pPr marL="0" indent="0">
              <a:buFont typeface="Arial" panose="020B0604020202020204" pitchFamily="34" charset="0"/>
              <a:buNone/>
            </a:pPr>
            <a:r>
              <a:rPr lang="fr-FR" sz="2000" b="0" i="0">
                <a:latin typeface="Segoe UI" panose="020B0502040204020203" pitchFamily="34" charset="0"/>
              </a:rPr>
              <a:t>L’informatique </a:t>
            </a:r>
            <a:r>
              <a:rPr lang="fr-FR" sz="2000" b="0" i="0" u="none" strike="noStrike">
                <a:latin typeface="Segoe UI" panose="020B0502040204020203" pitchFamily="34" charset="0"/>
                <a:hlinkClick r:id="rId3"/>
              </a:rPr>
              <a:t>serverless</a:t>
            </a:r>
            <a:r>
              <a:rPr lang="fr-FR" sz="2000" b="0" i="0">
                <a:solidFill>
                  <a:srgbClr val="171717"/>
                </a:solidFill>
                <a:latin typeface="Segoe UI" panose="020B0502040204020203" pitchFamily="34" charset="0"/>
              </a:rPr>
              <a:t> constitue l’évolution des plates-forme cloud vers un pur code cloud natif. L’informatique serverless rapproche les développeurs de la logique métier en leur épargnant les préoccupations liées à l’infrastructure. Ce modèle n’implique pas « l’absence de serveur », mais signifie plutôt « moins de serveur ». Le code serverless est basé sur les événements. Le code peut être déclenché par tout événement, depuis une demande web HTTP traditionnelle jusqu’à une minuterie ou le résultat du téléchargement d’un fichier. L’infrastructure derrière le serverless offre une évolutivité instantanée pour répondre aux demandes élastiques et propose la micro-facturation pour un paiement basé sur l’utilisation réelle. L’informatique serverless requiert une nouvelle conception et approche de la création des applications et ne constitue pas une solution adaptée à tous les problèmes. </a:t>
            </a:r>
          </a:p>
          <a:p>
            <a:pPr marL="0" indent="0">
              <a:buFont typeface="Arial" panose="020B0604020202020204" pitchFamily="34" charset="0"/>
              <a:buNone/>
            </a:pPr>
            <a:endParaRPr lang="en-US" sz="1400" b="1" dirty="0"/>
          </a:p>
          <a:p>
            <a:pPr marL="457200" indent="-457200">
              <a:buFont typeface="Arial" panose="020B0604020202020204" pitchFamily="34" charset="0"/>
              <a:buChar char="•"/>
            </a:pPr>
            <a:r>
              <a:rPr lang="fr-FR" sz="1400" b="1"/>
              <a:t>Azure Functions </a:t>
            </a:r>
            <a:r>
              <a:rPr lang="fr-FR" sz="1400"/>
              <a:t>est</a:t>
            </a:r>
            <a:r>
              <a:rPr lang="fr-FR" sz="1400" b="1"/>
              <a:t> </a:t>
            </a:r>
            <a:r>
              <a:rPr lang="fr-FR" sz="1400"/>
              <a:t>un code exécutant votre service et non la plateforme ou l’infrastructure sous-jacente. Crée une infrastructure en fonction d’un événement.</a:t>
            </a:r>
          </a:p>
          <a:p>
            <a:pPr marL="457200" indent="-457200">
              <a:buFont typeface="Arial" panose="020B0604020202020204" pitchFamily="34" charset="0"/>
              <a:buChar char="•"/>
            </a:pPr>
            <a:r>
              <a:rPr lang="fr-FR" sz="1400" b="1"/>
              <a:t>Azure Logic Apps </a:t>
            </a:r>
            <a:r>
              <a:rPr lang="fr-FR" sz="1400"/>
              <a:t>est un service cloud qui permet d’automatiser et d’orchestrer les tâches, les processus métier et les workflows lorsque vous devez intégrer des applications, des données, des systèmes et des services.</a:t>
            </a:r>
          </a:p>
          <a:p>
            <a:pPr marL="457200" indent="-457200">
              <a:buFont typeface="Arial" panose="020B0604020202020204" pitchFamily="34" charset="0"/>
              <a:buChar char="•"/>
            </a:pPr>
            <a:r>
              <a:rPr lang="fr-FR" sz="1400" b="1"/>
              <a:t>Azure Event Grid</a:t>
            </a:r>
            <a:r>
              <a:rPr lang="fr-FR" sz="1400"/>
              <a:t> est un service de routage d’événements complètement managé et intelligent qui utilise un modèle de publication-abonnement pour une consommation uniforme des événements.</a:t>
            </a:r>
          </a:p>
          <a:p>
            <a:endParaRPr lang="en-IE" sz="900" b="1"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Azure Functions : </a:t>
            </a:r>
            <a:r>
              <a:rPr lang="fr-FR" sz="900" b="0" i="0" u="none" strike="noStrike">
                <a:solidFill>
                  <a:schemeClr val="tx1"/>
                </a:solidFill>
                <a:latin typeface="Segoe UI Light" pitchFamily="34" charset="0"/>
                <a:ea typeface="+mn-ea"/>
                <a:cs typeface="+mn-cs"/>
              </a:rPr>
              <a:t>https://docs.microsoft.com/fr-fr/azure/azure-functions/ </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Azure Logic Apps : </a:t>
            </a:r>
            <a:r>
              <a:rPr lang="fr-FR" sz="900" u="sng"/>
              <a:t>https://docs.microsoft.com/fr-fr/azure/logic-apps/ </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Azure Event Grid : </a:t>
            </a:r>
            <a:r>
              <a:rPr lang="fr-FR" sz="900" u="sng"/>
              <a:t>https://docs.microsoft.com/fr-fr/azure/event-grid/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fr-FR" sz="900" b="1">
                <a:solidFill>
                  <a:schemeClr val="tx1"/>
                </a:solidFill>
                <a:latin typeface="Segoe UI Light" pitchFamily="34" charset="0"/>
                <a:ea typeface="+mn-ea"/>
                <a:cs typeface="+mn-cs"/>
              </a:rPr>
              <a:t>Remarque</a:t>
            </a:r>
            <a:r>
              <a:rPr lang="fr-FR" sz="900">
                <a:solidFill>
                  <a:schemeClr val="tx1"/>
                </a:solidFill>
                <a:latin typeface="Segoe UI Light" pitchFamily="34" charset="0"/>
                <a:ea typeface="+mn-ea"/>
                <a:cs typeface="+mn-cs"/>
              </a:rPr>
              <a:t> : Pour plus d’informations sur les services serverless disponibles avec Azure, consultez </a:t>
            </a:r>
            <a:r>
              <a:rPr lang="fr-FR" sz="900" u="sng"/>
              <a:t>https://azure.microsoft.com/fr-fr/solutions/serverless/ </a:t>
            </a:r>
          </a:p>
          <a:p>
            <a:endParaRPr lang="en-IE" sz="9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i="0" u="none" strike="noStrike">
                <a:solidFill>
                  <a:schemeClr val="tx1"/>
                </a:solidFill>
                <a:latin typeface="Segoe UI Light" pitchFamily="34" charset="0"/>
                <a:ea typeface="+mn-ea"/>
                <a:cs typeface="+mn-cs"/>
              </a:rPr>
              <a:t>Plusieurs unités Learn traitent du contenu de cette diapositive</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https://docs.microsoft.com/fr-fr/learn/modules/serverless-fundamentals/1-introduction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https://docs.microsoft.com/fr-fr/learn/modules/serverless-fundamentals/2-identify-product-options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https://docs.microsoft.com/fr-fr/learn/modules/serverless-fundamentals/3-analyze-decision-criteria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https://docs.microsoft.com/fr-fr/learn/modules/serverless-fundamentals/4-use-azure-functions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https://docs.microsoft.com/fr-fr/learn/modules/serverless-fundamentals/5-use-azure-logic-apps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1549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La </a:t>
            </a:r>
            <a:r>
              <a:rPr lang="fr-FR" b="1"/>
              <a:t>pile run-time </a:t>
            </a:r>
            <a:r>
              <a:rPr lang="fr-FR"/>
              <a:t>est une structure de données utilisée par Python pour exécuter des programmes. Python a besoin de cette </a:t>
            </a:r>
            <a:r>
              <a:rPr lang="fr-FR" b="1"/>
              <a:t>pile run-time</a:t>
            </a:r>
            <a:r>
              <a:rPr lang="fr-FR"/>
              <a:t> pour gérer les informations relatives à l’état de votre programme à mesure qu’il s’exécute. </a:t>
            </a:r>
          </a:p>
        </p:txBody>
      </p:sp>
      <p:sp>
        <p:nvSpPr>
          <p:cNvPr id="4" name="Slide Number Placeholder 3"/>
          <p:cNvSpPr>
            <a:spLocks noGrp="1"/>
          </p:cNvSpPr>
          <p:nvPr>
            <p:ph type="sldNum" sz="quarter" idx="5"/>
          </p:nvPr>
        </p:nvSpPr>
        <p:spPr/>
        <p:txBody>
          <a:bodyPr/>
          <a:lstStyle/>
          <a:p>
            <a:fld id="{560F4860-B975-4C5E-9E23-C8E24EBF595D}" type="slidenum">
              <a:rPr lang="en-US" smtClean="0"/>
              <a:t>11</a:t>
            </a:fld>
            <a:endParaRPr lang="en-US"/>
          </a:p>
        </p:txBody>
      </p:sp>
    </p:spTree>
    <p:extLst>
      <p:ext uri="{BB962C8B-B14F-4D97-AF65-F5344CB8AC3E}">
        <p14:creationId xmlns:p14="http://schemas.microsoft.com/office/powerpoint/2010/main" val="177490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a:t>Les </a:t>
            </a:r>
            <a:r>
              <a:rPr lang="fr-FR" sz="800" b="1"/>
              <a:t>Services Azure DevOps </a:t>
            </a:r>
            <a:r>
              <a:rPr lang="fr-FR" sz="800"/>
              <a:t>fournissent des outils de collaboration de développement, notamment des pipelines, des référentiels Git, des tableaux Kanban et des tests de charge étendus automatisés dans le cloud.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800" b="1"/>
              <a:t>Azure DevTest Labs </a:t>
            </a:r>
            <a:r>
              <a:rPr lang="fr-FR" sz="800"/>
              <a:t>permet de créer rapidement des environnements dans Azure tout en minimisant les déchets et en contrôlant les coûts.</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sz="900"/>
            </a:br>
            <a:r>
              <a:rPr lang="fr-FR" sz="900" b="1" i="0">
                <a:solidFill>
                  <a:srgbClr val="666666"/>
                </a:solidFill>
                <a:latin typeface="Roboto"/>
              </a:rPr>
              <a:t>GitHub </a:t>
            </a:r>
            <a:r>
              <a:rPr lang="fr-FR" sz="900" b="0" i="0">
                <a:solidFill>
                  <a:srgbClr val="666666"/>
                </a:solidFill>
                <a:latin typeface="Roboto"/>
              </a:rPr>
              <a:t>est un site américain qui fournit un hébergement pour le développement de logiciel et le contrôle de version à l’aide de Git. Il propose les fonctionnalités distribuées de contrôle de version et de gestion de code source (SCM) de Git, en plus de ses propres fonctionnalités. Il fournit un contrôle d’accès et plusieurs fonctionnalités de collaboration, par exemple le suivi des bogues, les demandes de fonctionnalités, la gestion des tâches et les wikis pour chaque projet.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b="1" i="0">
                <a:solidFill>
                  <a:srgbClr val="6A737D"/>
                </a:solidFill>
                <a:latin typeface="-apple-system"/>
              </a:rPr>
              <a:t>GitHub Actions</a:t>
            </a:r>
            <a:r>
              <a:rPr lang="fr-FR" sz="900" b="0" i="0">
                <a:solidFill>
                  <a:srgbClr val="6A737D"/>
                </a:solidFill>
                <a:latin typeface="-apple-system"/>
              </a:rPr>
              <a:t> facilite l’automatisation de tous vos workflows logiciels, désormais avec CI ou CD de pointe. Concevez, testez et déployez votre code directement depuis GitHub. Gérez les révisions de code, la gestion des branches et le travail de tri des problèmes à votre convenance.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800" dirty="0"/>
          </a:p>
          <a:p>
            <a:endParaRPr lang="en-IE" sz="800" b="1" i="0" u="none" strike="noStrike" kern="1200" dirty="0">
              <a:solidFill>
                <a:schemeClr val="tx1"/>
              </a:solidFill>
              <a:effectLst/>
              <a:latin typeface="Segoe UI Light" pitchFamily="34" charset="0"/>
              <a:ea typeface="+mn-ea"/>
              <a:cs typeface="+mn-cs"/>
            </a:endParaRPr>
          </a:p>
          <a:p>
            <a:r>
              <a:rPr lang="fr-FR" sz="800" b="1" i="0" u="none" strike="noStrike">
                <a:solidFill>
                  <a:schemeClr val="tx1"/>
                </a:solidFill>
                <a:latin typeface="Segoe UI Light" pitchFamily="34" charset="0"/>
                <a:ea typeface="+mn-ea"/>
                <a:cs typeface="+mn-cs"/>
              </a:rPr>
              <a:t>Services Azure DevOps : </a:t>
            </a:r>
            <a:r>
              <a:rPr lang="fr-FR" sz="900" u="sng"/>
              <a:t>https://docs.microsoft.com/fr-fr/azure/devops/ </a:t>
            </a:r>
          </a:p>
          <a:p>
            <a:endParaRPr lang="en-IE" sz="800" b="0" i="0" u="none" strike="noStrike" kern="1200" dirty="0">
              <a:solidFill>
                <a:schemeClr val="tx1"/>
              </a:solidFill>
              <a:effectLst/>
              <a:latin typeface="Segoe UI Light" pitchFamily="34" charset="0"/>
              <a:ea typeface="+mn-ea"/>
              <a:cs typeface="+mn-cs"/>
            </a:endParaRPr>
          </a:p>
          <a:p>
            <a:r>
              <a:rPr lang="fr-FR" sz="800" b="1" i="0" u="none" strike="noStrike">
                <a:solidFill>
                  <a:schemeClr val="tx1"/>
                </a:solidFill>
                <a:latin typeface="Segoe UI Light" pitchFamily="34" charset="0"/>
                <a:ea typeface="+mn-ea"/>
                <a:cs typeface="+mn-cs"/>
              </a:rPr>
              <a:t>Azure DevTest Labs : </a:t>
            </a:r>
            <a:r>
              <a:rPr lang="fr-FR" sz="900" u="sng"/>
              <a:t>https://azure.microsoft.com/fr-fr/services/devtest-lab/ </a:t>
            </a:r>
          </a:p>
          <a:p>
            <a:endParaRPr lang="en-IE" sz="800" b="1" kern="1200" dirty="0">
              <a:solidFill>
                <a:schemeClr val="tx1"/>
              </a:solidFill>
              <a:effectLst/>
              <a:latin typeface="Segoe UI Light" pitchFamily="34" charset="0"/>
              <a:ea typeface="+mn-ea"/>
              <a:cs typeface="+mn-cs"/>
            </a:endParaRPr>
          </a:p>
          <a:p>
            <a:r>
              <a:rPr lang="fr-FR" sz="800" b="1">
                <a:solidFill>
                  <a:schemeClr val="tx1"/>
                </a:solidFill>
                <a:latin typeface="Segoe UI Light" pitchFamily="34" charset="0"/>
                <a:ea typeface="+mn-ea"/>
                <a:cs typeface="+mn-cs"/>
              </a:rPr>
              <a:t>Remarque</a:t>
            </a:r>
            <a:r>
              <a:rPr lang="fr-FR" sz="800">
                <a:solidFill>
                  <a:schemeClr val="tx1"/>
                </a:solidFill>
                <a:latin typeface="Segoe UI Light" pitchFamily="34" charset="0"/>
                <a:ea typeface="+mn-ea"/>
                <a:cs typeface="+mn-cs"/>
              </a:rPr>
              <a:t> : Pour plus de détails généraux sur les services DevOps disponibles avec Azure, rendez-vous sur </a:t>
            </a:r>
            <a:r>
              <a:rPr lang="fr-FR" sz="900" u="sng"/>
              <a:t>https://docs.microsoft.com/fr-fr/azure/#pivot=products&amp;panel=devops </a:t>
            </a:r>
          </a:p>
          <a:p>
            <a:endParaRPr lang="en-IE" sz="9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i="0" u="none" strike="noStrike">
                <a:solidFill>
                  <a:schemeClr val="tx1"/>
                </a:solidFill>
                <a:latin typeface="Segoe UI Light" pitchFamily="34" charset="0"/>
                <a:ea typeface="+mn-ea"/>
                <a:cs typeface="+mn-cs"/>
              </a:rPr>
              <a:t>Plusieurs unités Learn traitent du contenu de cette diapositive</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i="0" u="none" strike="noStrike">
                <a:solidFill>
                  <a:schemeClr val="tx1"/>
                </a:solidFill>
                <a:latin typeface="Segoe UI Light" pitchFamily="34" charset="0"/>
                <a:ea typeface="+mn-ea"/>
                <a:cs typeface="+mn-cs"/>
              </a:rPr>
              <a:t>https://docs.microsoft.com/fr-fr/learn/modules/azure-devops-devtest-labs/1-introduction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i="0" u="none" strike="noStrike">
                <a:solidFill>
                  <a:schemeClr val="tx1"/>
                </a:solidFill>
                <a:latin typeface="Segoe UI Light" pitchFamily="34" charset="0"/>
                <a:ea typeface="+mn-ea"/>
                <a:cs typeface="+mn-cs"/>
              </a:rPr>
              <a:t>https://docs.microsoft.com/fr-fr/learn/modules/azure-devops-devtest-labs/2-identify-product-options</a:t>
            </a:r>
          </a:p>
          <a:p>
            <a:r>
              <a:rPr lang="fr-FR" sz="800" b="0" i="0" u="none" strike="noStrike">
                <a:solidFill>
                  <a:schemeClr val="tx1"/>
                </a:solidFill>
                <a:latin typeface="Segoe UI Light" pitchFamily="34" charset="0"/>
                <a:ea typeface="+mn-ea"/>
                <a:cs typeface="+mn-cs"/>
              </a:rPr>
              <a:t>https://docs.microsoft.com/fr-fr/learn/modules/azure-devops-devtest-labs/3-analyze-decision-criteria</a:t>
            </a:r>
          </a:p>
          <a:p>
            <a:r>
              <a:rPr lang="fr-FR" sz="800" b="0" i="0" u="none" strike="noStrike">
                <a:solidFill>
                  <a:schemeClr val="tx1"/>
                </a:solidFill>
                <a:latin typeface="Segoe UI Light" pitchFamily="34" charset="0"/>
                <a:ea typeface="+mn-ea"/>
                <a:cs typeface="+mn-cs"/>
              </a:rPr>
              <a:t>https://docs.microsoft.com/fr-fr/learn/modules/azure-devops-devtest-labs/4-use-azure-devops</a:t>
            </a:r>
          </a:p>
          <a:p>
            <a:r>
              <a:rPr lang="fr-FR" sz="800" b="0" i="0" u="none" strike="noStrike">
                <a:solidFill>
                  <a:schemeClr val="tx1"/>
                </a:solidFill>
                <a:latin typeface="Segoe UI Light" pitchFamily="34" charset="0"/>
                <a:ea typeface="+mn-ea"/>
                <a:cs typeface="+mn-cs"/>
              </a:rPr>
              <a:t>https://docs.microsoft.com/fr-fr/learn/modules/azure-devops-devtest-labs/5-use-github</a:t>
            </a:r>
          </a:p>
          <a:p>
            <a:r>
              <a:rPr lang="fr-FR" sz="800" b="0" i="0" u="none" strike="noStrike">
                <a:solidFill>
                  <a:schemeClr val="tx1"/>
                </a:solidFill>
                <a:latin typeface="Segoe UI Light" pitchFamily="34" charset="0"/>
                <a:ea typeface="+mn-ea"/>
                <a:cs typeface="+mn-cs"/>
              </a:rPr>
              <a:t>https://docs.microsoft.com/fr-fr/learn/modules/azure-devops-devtest-labs/6-use-azure-devtest-labs</a:t>
            </a:r>
          </a:p>
          <a:p>
            <a:endParaRPr lang="en-IE" sz="800" b="0" i="0" u="none" strike="noStrike" kern="1200" dirty="0">
              <a:solidFill>
                <a:schemeClr val="tx1"/>
              </a:solidFill>
              <a:effectLst/>
              <a:latin typeface="Segoe UI Light" pitchFamily="34" charset="0"/>
              <a:ea typeface="+mn-ea"/>
              <a:cs typeface="+mn-cs"/>
            </a:endParaRPr>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14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Plusieurs unités Learn traitent du contenu des diapositives 13 à 15.</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13</a:t>
            </a:fld>
            <a:endParaRPr lang="en-US"/>
          </a:p>
        </p:txBody>
      </p:sp>
    </p:spTree>
    <p:extLst>
      <p:ext uri="{BB962C8B-B14F-4D97-AF65-F5344CB8AC3E}">
        <p14:creationId xmlns:p14="http://schemas.microsoft.com/office/powerpoint/2010/main" val="3896114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14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Plusieurs unités Learn traitent du contenu des diapositives 13 à 15.</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14</a:t>
            </a:fld>
            <a:endParaRPr lang="en-US"/>
          </a:p>
        </p:txBody>
      </p:sp>
    </p:spTree>
    <p:extLst>
      <p:ext uri="{BB962C8B-B14F-4D97-AF65-F5344CB8AC3E}">
        <p14:creationId xmlns:p14="http://schemas.microsoft.com/office/powerpoint/2010/main" val="3155524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10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Plusieurs unités Learn traitent du contenu des diapositives 13 à 15.</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9024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513" indent="-288925">
              <a:lnSpc>
                <a:spcPct val="115000"/>
              </a:lnSpc>
              <a:spcBef>
                <a:spcPts val="567"/>
              </a:spcBef>
              <a:buClr>
                <a:srgbClr val="1A1A1A"/>
              </a:buClr>
              <a:buFont typeface="Arial"/>
              <a:buChar char="•"/>
            </a:pPr>
            <a:r>
              <a:rPr lang="fr-FR" sz="1400">
                <a:solidFill>
                  <a:srgbClr val="1A1A1A"/>
                </a:solidFill>
                <a:latin typeface="Segoe UI Semilight"/>
              </a:rPr>
              <a:t>Obtenez des suggestions de meilleures pratiques proactives, exploitables et personnalisées.</a:t>
            </a:r>
          </a:p>
          <a:p>
            <a:pPr marL="290513" indent="-288925">
              <a:lnSpc>
                <a:spcPct val="115000"/>
              </a:lnSpc>
              <a:spcBef>
                <a:spcPts val="567"/>
              </a:spcBef>
              <a:buClr>
                <a:srgbClr val="1A1A1A"/>
              </a:buClr>
              <a:buFont typeface="Arial"/>
              <a:buChar char="•"/>
            </a:pPr>
            <a:r>
              <a:rPr lang="fr-FR" sz="1400">
                <a:solidFill>
                  <a:srgbClr val="1A1A1A"/>
                </a:solidFill>
                <a:latin typeface="Segoe UI Semilight"/>
              </a:rPr>
              <a:t>Améliorez les niveaux de performances, la sécurité et la disponibilité de vos ressources.</a:t>
            </a:r>
          </a:p>
          <a:p>
            <a:pPr marL="290513" indent="-288925">
              <a:lnSpc>
                <a:spcPct val="115000"/>
              </a:lnSpc>
              <a:spcBef>
                <a:spcPts val="567"/>
              </a:spcBef>
              <a:buClr>
                <a:srgbClr val="1A1A1A"/>
              </a:buClr>
              <a:buFont typeface="Arial"/>
              <a:buChar char="•"/>
            </a:pPr>
            <a:r>
              <a:rPr lang="fr-FR" sz="1400">
                <a:solidFill>
                  <a:srgbClr val="1A1A1A"/>
                </a:solidFill>
                <a:latin typeface="Segoe UI Semilight"/>
              </a:rPr>
              <a:t>Identifiez les opportunités de réduire vos coûts Azure.</a:t>
            </a:r>
          </a:p>
          <a:p>
            <a:endParaRPr lang="en-IE" sz="900" b="0" i="0" u="none" strike="noStrike" kern="1200" dirty="0">
              <a:solidFill>
                <a:schemeClr val="tx1"/>
              </a:solidFill>
              <a:effectLst/>
              <a:latin typeface="Segoe UI Light" pitchFamily="34" charset="0"/>
              <a:ea typeface="+mn-ea"/>
              <a:cs typeface="+mn-cs"/>
            </a:endParaRPr>
          </a:p>
          <a:p>
            <a:r>
              <a:rPr lang="fr-FR" sz="900" b="0" i="0" u="none" strike="noStrike">
                <a:solidFill>
                  <a:schemeClr val="tx1"/>
                </a:solidFill>
                <a:latin typeface="Segoe UI Light" pitchFamily="34" charset="0"/>
                <a:ea typeface="+mn-ea"/>
                <a:cs typeface="+mn-cs"/>
              </a:rPr>
              <a:t>Azure Advisor : </a:t>
            </a:r>
            <a:r>
              <a:rPr lang="fr-FR" u="none"/>
              <a:t>https://docs.microsoft.com/fr-fr/azure/advisor/</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10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Plusieurs unités Learn traitent du contenu des diapositives 19 à 23.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711511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a:t>Collectez, analysez et agissez sur la télémétrie à partir des environnements cloud et locaux pour optimiser la disponibilité et les niveaux de performance de vos applications.</a:t>
            </a:r>
          </a:p>
          <a:p>
            <a:pPr marL="457200" indent="-457200">
              <a:buFont typeface="Arial" panose="020B0604020202020204" pitchFamily="34" charset="0"/>
              <a:buChar char="•"/>
            </a:pPr>
            <a:r>
              <a:rPr lang="fr-FR" sz="1100"/>
              <a:t>Commence à collecter des données dès que vous créez un abonnement Azure et ajoutez des ressources. </a:t>
            </a:r>
          </a:p>
          <a:p>
            <a:pPr marL="457200" indent="-457200">
              <a:buFont typeface="Arial" panose="020B0604020202020204" pitchFamily="34" charset="0"/>
              <a:buChar char="•"/>
            </a:pPr>
            <a:r>
              <a:rPr lang="fr-FR" sz="1100" b="1"/>
              <a:t>Les journaux d’activité </a:t>
            </a:r>
            <a:r>
              <a:rPr lang="fr-FR" sz="1100"/>
              <a:t>enregistrent tous les événements de création et de modification de ressources.</a:t>
            </a:r>
          </a:p>
          <a:p>
            <a:pPr marL="457200" indent="-457200">
              <a:buFont typeface="Arial" panose="020B0604020202020204" pitchFamily="34" charset="0"/>
              <a:buChar char="•"/>
            </a:pPr>
            <a:r>
              <a:rPr lang="fr-FR" sz="1100" b="1"/>
              <a:t>Les métriques</a:t>
            </a:r>
            <a:r>
              <a:rPr lang="fr-FR" sz="1100"/>
              <a:t> calculent le niveau de performance et la consommation des ressources.</a:t>
            </a:r>
          </a:p>
          <a:p>
            <a:pPr marL="457200" indent="-457200">
              <a:buFont typeface="Arial" panose="020B0604020202020204" pitchFamily="34" charset="0"/>
              <a:buChar char="•"/>
            </a:pPr>
            <a:r>
              <a:rPr lang="fr-FR" sz="1100"/>
              <a:t>Ajoutez un agent de surveillance Azure pour collecter des données opérationnelles pour une ressource.</a:t>
            </a:r>
          </a:p>
          <a:p>
            <a:endParaRPr lang="en-IE" sz="900" b="1" kern="1200" dirty="0">
              <a:solidFill>
                <a:schemeClr val="tx1"/>
              </a:solidFill>
              <a:effectLst/>
              <a:latin typeface="Segoe UI Light" pitchFamily="34" charset="0"/>
              <a:ea typeface="+mn-ea"/>
              <a:cs typeface="+mn-cs"/>
            </a:endParaRPr>
          </a:p>
          <a:p>
            <a:r>
              <a:rPr lang="fr-FR" sz="900" b="1">
                <a:solidFill>
                  <a:schemeClr val="tx1"/>
                </a:solidFill>
                <a:latin typeface="Segoe UI Light" pitchFamily="34" charset="0"/>
                <a:ea typeface="+mn-ea"/>
                <a:cs typeface="+mn-cs"/>
              </a:rPr>
              <a:t>Azure Monitor </a:t>
            </a:r>
            <a:r>
              <a:rPr lang="fr-FR" sz="900">
                <a:solidFill>
                  <a:schemeClr val="tx1"/>
                </a:solidFill>
                <a:latin typeface="Segoe UI Light" pitchFamily="34" charset="0"/>
                <a:ea typeface="+mn-ea"/>
                <a:cs typeface="+mn-cs"/>
              </a:rPr>
              <a:t>: </a:t>
            </a:r>
            <a:r>
              <a:rPr lang="fr-FR" sz="900" b="0" i="0" u="none" strike="noStrike">
                <a:solidFill>
                  <a:schemeClr val="tx1"/>
                </a:solidFill>
                <a:latin typeface="Segoe UI Light" pitchFamily="34" charset="0"/>
                <a:ea typeface="+mn-ea"/>
                <a:cs typeface="+mn-cs"/>
              </a:rPr>
              <a:t>https://azure.microsoft.com/fr-fr/services/monitor/</a:t>
            </a:r>
          </a:p>
          <a:p>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10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Plusieurs unités Learn traitent du contenu des diapositives 19 à 23.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https://docs.microsoft.com/fr-fr/learn/modules/monitoring-fundamentals/6-use-azure-service-health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475436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a:t>https://docs.microsoft.com/fr-fr/azure/service-health/service-health-overview</a:t>
            </a:r>
          </a:p>
          <a:p>
            <a:r>
              <a:rPr lang="fr-FR" sz="1100"/>
              <a:t>Collectez, analysez et agissez sur la télémétrie à partir des environnements cloud et locaux pour optimiser la disponibilité et les niveaux de performance de vos applications.</a:t>
            </a:r>
          </a:p>
          <a:p>
            <a:pPr marL="457200" indent="-457200">
              <a:buFont typeface="Arial" panose="020B0604020202020204" pitchFamily="34" charset="0"/>
              <a:buChar char="•"/>
            </a:pPr>
            <a:r>
              <a:rPr lang="fr-FR" sz="1100"/>
              <a:t>Commence à collecter des données dès que vous créez un abonnement Azure et ajoutez des ressources. </a:t>
            </a:r>
          </a:p>
          <a:p>
            <a:pPr marL="457200" indent="-457200">
              <a:buFont typeface="Arial" panose="020B0604020202020204" pitchFamily="34" charset="0"/>
              <a:buChar char="•"/>
            </a:pPr>
            <a:r>
              <a:rPr lang="fr-FR" sz="1100" b="1"/>
              <a:t>Les journaux d’activité </a:t>
            </a:r>
            <a:r>
              <a:rPr lang="fr-FR" sz="1100"/>
              <a:t>enregistrent tous les événements de création et de modification de ressources.</a:t>
            </a:r>
          </a:p>
          <a:p>
            <a:pPr marL="457200" indent="-457200">
              <a:buFont typeface="Arial" panose="020B0604020202020204" pitchFamily="34" charset="0"/>
              <a:buChar char="•"/>
            </a:pPr>
            <a:r>
              <a:rPr lang="fr-FR" sz="1100" b="1"/>
              <a:t>Les métriques</a:t>
            </a:r>
            <a:r>
              <a:rPr lang="fr-FR" sz="1100"/>
              <a:t> calculent le niveau de performance et la consommation des ressources.</a:t>
            </a:r>
          </a:p>
          <a:p>
            <a:pPr marL="457200" indent="-457200">
              <a:buFont typeface="Arial" panose="020B0604020202020204" pitchFamily="34" charset="0"/>
              <a:buChar char="•"/>
            </a:pPr>
            <a:r>
              <a:rPr lang="fr-FR" sz="1100"/>
              <a:t>Ajoutez un agent de surveillance Azure pour collecter des données opérationnelles pour une ressource.</a:t>
            </a:r>
          </a:p>
          <a:p>
            <a:endParaRPr lang="en-IE" sz="900" b="1" kern="1200" dirty="0">
              <a:solidFill>
                <a:schemeClr val="tx1"/>
              </a:solidFill>
              <a:effectLst/>
              <a:latin typeface="Segoe UI Light" pitchFamily="34" charset="0"/>
              <a:ea typeface="+mn-ea"/>
              <a:cs typeface="+mn-cs"/>
            </a:endParaRPr>
          </a:p>
          <a:p>
            <a:r>
              <a:rPr lang="fr-FR" sz="900" b="1">
                <a:solidFill>
                  <a:schemeClr val="tx1"/>
                </a:solidFill>
                <a:latin typeface="Segoe UI Light" pitchFamily="34" charset="0"/>
                <a:ea typeface="+mn-ea"/>
                <a:cs typeface="+mn-cs"/>
              </a:rPr>
              <a:t>Azure Service Health </a:t>
            </a:r>
            <a:r>
              <a:rPr lang="fr-FR" sz="900">
                <a:solidFill>
                  <a:schemeClr val="tx1"/>
                </a:solidFill>
                <a:latin typeface="Segoe UI Light" pitchFamily="34" charset="0"/>
                <a:ea typeface="+mn-ea"/>
                <a:cs typeface="+mn-cs"/>
              </a:rPr>
              <a:t>: </a:t>
            </a:r>
            <a:r>
              <a:rPr lang="fr-FR" sz="900" b="0" i="0" u="none" strike="noStrike">
                <a:solidFill>
                  <a:schemeClr val="tx1"/>
                </a:solidFill>
                <a:latin typeface="Segoe UI Light" pitchFamily="34" charset="0"/>
                <a:ea typeface="+mn-ea"/>
                <a:cs typeface="+mn-cs"/>
              </a:rPr>
              <a:t>https://azure.microsoft.com/fr-fr/services/monitor/</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fr-FR" sz="14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Plusieurs unités Learn traitent du contenu des diapositives 19 à 23.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21919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a:t>Collectez, analysez et agissez sur la télémétrie à partir des environnements cloud et locaux pour optimiser la disponibilité et les niveaux de performance de vos applications.</a:t>
            </a:r>
          </a:p>
          <a:p>
            <a:pPr marL="457200" indent="-457200">
              <a:buFont typeface="Arial" panose="020B0604020202020204" pitchFamily="34" charset="0"/>
              <a:buChar char="•"/>
            </a:pPr>
            <a:r>
              <a:rPr lang="fr-FR" sz="1100"/>
              <a:t>Commence à collecter des données dès que vous créez un abonnement Azure et ajoutez des ressources. </a:t>
            </a:r>
          </a:p>
          <a:p>
            <a:pPr marL="457200" indent="-457200">
              <a:buFont typeface="Arial" panose="020B0604020202020204" pitchFamily="34" charset="0"/>
              <a:buChar char="•"/>
            </a:pPr>
            <a:r>
              <a:rPr lang="fr-FR" sz="1100" b="1"/>
              <a:t>Les journaux d’activité </a:t>
            </a:r>
            <a:r>
              <a:rPr lang="fr-FR" sz="1100"/>
              <a:t>enregistrent tous les événements de création et de modification de ressources.</a:t>
            </a:r>
          </a:p>
          <a:p>
            <a:pPr marL="457200" indent="-457200">
              <a:buFont typeface="Arial" panose="020B0604020202020204" pitchFamily="34" charset="0"/>
              <a:buChar char="•"/>
            </a:pPr>
            <a:r>
              <a:rPr lang="fr-FR" sz="1100" b="1"/>
              <a:t>Les métriques</a:t>
            </a:r>
            <a:r>
              <a:rPr lang="fr-FR" sz="1100"/>
              <a:t> calculent le niveau de performance et la consommation des ressources.</a:t>
            </a:r>
          </a:p>
          <a:p>
            <a:pPr marL="457200" indent="-457200">
              <a:buFont typeface="Arial" panose="020B0604020202020204" pitchFamily="34" charset="0"/>
              <a:buChar char="•"/>
            </a:pPr>
            <a:r>
              <a:rPr lang="fr-FR" sz="1100"/>
              <a:t>Ajoutez un agent de surveillance Azure pour collecter des données opérationnelles pour une ressource.</a:t>
            </a:r>
          </a:p>
          <a:p>
            <a:endParaRPr lang="en-IE" sz="900" b="1" kern="1200" dirty="0">
              <a:solidFill>
                <a:schemeClr val="tx1"/>
              </a:solidFill>
              <a:effectLst/>
              <a:latin typeface="Segoe UI Light" pitchFamily="34" charset="0"/>
              <a:ea typeface="+mn-ea"/>
              <a:cs typeface="+mn-cs"/>
            </a:endParaRPr>
          </a:p>
          <a:p>
            <a:r>
              <a:rPr lang="fr-FR" sz="900" b="1">
                <a:solidFill>
                  <a:schemeClr val="tx1"/>
                </a:solidFill>
                <a:latin typeface="Segoe UI Light" pitchFamily="34" charset="0"/>
                <a:ea typeface="+mn-ea"/>
                <a:cs typeface="+mn-cs"/>
              </a:rPr>
              <a:t>Azure Service Health </a:t>
            </a:r>
            <a:r>
              <a:rPr lang="fr-FR" sz="900">
                <a:solidFill>
                  <a:schemeClr val="tx1"/>
                </a:solidFill>
                <a:latin typeface="Segoe UI Light" pitchFamily="34" charset="0"/>
                <a:ea typeface="+mn-ea"/>
                <a:cs typeface="+mn-cs"/>
              </a:rPr>
              <a:t>: </a:t>
            </a:r>
            <a:r>
              <a:rPr lang="fr-FR" sz="900" b="0" i="0" u="none" strike="noStrike">
                <a:solidFill>
                  <a:schemeClr val="tx1"/>
                </a:solidFill>
                <a:latin typeface="Segoe UI Light" pitchFamily="34" charset="0"/>
                <a:ea typeface="+mn-ea"/>
                <a:cs typeface="+mn-cs"/>
              </a:rPr>
              <a:t>https://azure.microsoft.com/fr-fr/services/monitor/</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fr-FR" sz="14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Plusieurs unités Learn traitent du contenu des diapositives 19 à 23.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53666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https://docs.microsoft.com/fr-fr/learn/modules/iot-fundamentals/1-introduction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2</a:t>
            </a:fld>
            <a:endParaRPr lang="en-US"/>
          </a:p>
        </p:txBody>
      </p:sp>
    </p:spTree>
    <p:extLst>
      <p:ext uri="{BB962C8B-B14F-4D97-AF65-F5344CB8AC3E}">
        <p14:creationId xmlns:p14="http://schemas.microsoft.com/office/powerpoint/2010/main" val="72712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https://azure.microsoft.com/fr-fr/features/resource-manager/</a:t>
            </a:r>
          </a:p>
          <a:p>
            <a:r>
              <a:rPr lang="fr-FR"/>
              <a:t>https://docs.microsoft.com/fr-fr/azure/azure-resource-manager/management/overview</a:t>
            </a:r>
          </a:p>
          <a:p>
            <a:r>
              <a:rPr lang="fr-FR"/>
              <a:t>https://docs.microsoft.com/fr-fr/azure/azure-resource-manager/templates/overview</a:t>
            </a:r>
          </a:p>
          <a:p>
            <a:pPr algn="l"/>
            <a:br>
              <a:rPr lang="fr-FR" b="1" i="0">
                <a:solidFill>
                  <a:srgbClr val="1A1A1F"/>
                </a:solidFill>
                <a:latin typeface="Segoe UI" panose="020B0502040204020203" pitchFamily="34" charset="0"/>
              </a:rPr>
            </a:br>
            <a:r>
              <a:rPr lang="fr-FR" b="1" i="0">
                <a:solidFill>
                  <a:srgbClr val="1A1A1F"/>
                </a:solidFill>
                <a:latin typeface="Segoe UI" panose="020B0502040204020203" pitchFamily="34" charset="0"/>
              </a:rPr>
              <a:t>Déployer les ressources d’application </a:t>
            </a:r>
            <a:r>
              <a:rPr lang="fr-FR" b="0" i="0">
                <a:solidFill>
                  <a:srgbClr val="4C4C51"/>
                </a:solidFill>
                <a:latin typeface="Segoe UI" panose="020B0502040204020203" pitchFamily="34" charset="0"/>
              </a:rPr>
              <a:t>Azure Resource Manager vous permet de déployer plusieurs fois votre application avec l’assurance que vos ressources seront déployées de manière cohérente. Vous définissez l’infrastructure et les dépendances de votre application dans un seul modèle déclaratif. Ce modèle est suffisamment flexible pour être utilisé dans tous vos environnements : environnements de test, temporaires ou de production. Si vous créez une solution depuis la Place de marché Azure, la solution inclura automatiquement un modèle que vous pouvez utiliser pour votre application.</a:t>
            </a:r>
          </a:p>
          <a:p>
            <a:pPr algn="l"/>
            <a:r>
              <a:rPr lang="fr-FR" b="1" i="0">
                <a:solidFill>
                  <a:srgbClr val="1A1A1F"/>
                </a:solidFill>
                <a:latin typeface="Segoe UI" panose="020B0502040204020203" pitchFamily="34" charset="0"/>
              </a:rPr>
              <a:t>Organiser les ressources</a:t>
            </a:r>
          </a:p>
          <a:p>
            <a:pPr algn="l"/>
            <a:r>
              <a:rPr lang="fr-FR" b="0" i="0">
                <a:solidFill>
                  <a:srgbClr val="4C4C51"/>
                </a:solidFill>
                <a:latin typeface="Segoe UI" panose="020B0502040204020203" pitchFamily="34" charset="0"/>
              </a:rPr>
              <a:t>Azure Resource Manager vous aide à gérer et à visualiser les ressources dans votre application. Vous n’avez plus à déployer des composants de votre application séparément, puis à les assembler manuellement. Vous intégrez les ressources présentant un cycle de vie commun dans un groupe de ressources, qui peut être déployé ou supprimé dans une seule action. Vous pouvez voir les ressources qui sont liées par une dépendance. Vous pouvez appliquer des balises aux ressources afin de les classer pour des tâches de gestion telles que la facturation.</a:t>
            </a:r>
          </a:p>
          <a:p>
            <a:pPr algn="l"/>
            <a:r>
              <a:rPr lang="fr-FR" b="1" i="0">
                <a:solidFill>
                  <a:srgbClr val="1A1A1F"/>
                </a:solidFill>
                <a:latin typeface="Segoe UI" panose="020B0502040204020203" pitchFamily="34" charset="0"/>
              </a:rPr>
              <a:t>Contrôler l’accès aux ressources</a:t>
            </a:r>
          </a:p>
          <a:p>
            <a:pPr algn="l"/>
            <a:r>
              <a:rPr lang="fr-FR" b="0" i="0">
                <a:solidFill>
                  <a:srgbClr val="4C4C51"/>
                </a:solidFill>
                <a:latin typeface="Segoe UI" panose="020B0502040204020203" pitchFamily="34" charset="0"/>
              </a:rPr>
              <a:t>Avec Azure Resource Manager, vous pouvez contrôler qui, au sein de votre organisation, peut agir au niveau des ressources. Vous gérez les autorisations en définissant des rôles et en ajoutant des utilisateurs ou des groupes aux rôles. Pour les ressources critiques, vous pouvez appliquer un verrou explicite qui empêche les utilisateurs de supprimer ou de modifier la ressource. Azure Resource Manager enregistre toutes les actions des utilisateurs afin que vous puissiez les contrôler. Pour chaque action, le journal d’audit contient des informations sur l’utilisateur, l’heure, les événements et le statut.</a:t>
            </a:r>
          </a:p>
          <a:p>
            <a:pPr algn="l"/>
            <a:endParaRPr lang="en-US" b="0" i="0" dirty="0">
              <a:solidFill>
                <a:srgbClr val="4C4C51"/>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14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Plusieurs unités Learn traitent du contenu des diapositives 19 à 23.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1200" b="0" i="0" u="none" strike="noStrike">
                <a:solidFill>
                  <a:schemeClr val="tx1"/>
                </a:solidFill>
                <a:latin typeface="Segoe UI Light" pitchFamily="34" charset="0"/>
                <a:ea typeface="+mn-ea"/>
                <a:cs typeface="+mn-cs"/>
              </a:rPr>
              <a:t>https://docs.microsoft.com/fr-fr/learn/modules/monitoring-fundamentals/6-use-azure-service-health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pPr algn="l"/>
            <a:endParaRPr lang="en-US" b="0" i="0" dirty="0">
              <a:solidFill>
                <a:srgbClr val="4C4C51"/>
              </a:solidFill>
              <a:effectLst/>
              <a:latin typeface="Segoe UI" panose="020B0502040204020203" pitchFamily="34" charset="0"/>
            </a:endParaRPr>
          </a:p>
          <a:p>
            <a:pPr algn="l"/>
            <a:endParaRPr lang="en-US" b="0" i="0" dirty="0">
              <a:solidFill>
                <a:srgbClr val="4C4C5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60F4860-B975-4C5E-9E23-C8E24EBF595D}" type="slidenum">
              <a:rPr lang="en-US" smtClean="0"/>
              <a:t>23</a:t>
            </a:fld>
            <a:endParaRPr lang="en-US"/>
          </a:p>
        </p:txBody>
      </p:sp>
    </p:spTree>
    <p:extLst>
      <p:ext uri="{BB962C8B-B14F-4D97-AF65-F5344CB8AC3E}">
        <p14:creationId xmlns:p14="http://schemas.microsoft.com/office/powerpoint/2010/main" val="306567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WWL recommande de faire un sondage toutes les 7 à 10 diapositives, et de préférence à la fin de chaque section. Cela permet de répartir les classes et optimise l’interactivité, en particulier pour les classes à distance.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a:latin typeface="Calibri" panose="020F0502020204030204" pitchFamily="34" charset="0"/>
                <a:ea typeface="Times New Roman" panose="02020603050405020304" pitchFamily="18" charset="0"/>
              </a:rPr>
              <a:t>Afin de promouvoir l’interactivité, WWL suggère d’utiliser Mentimeter, Kahoot ou une technologie d’interrogation similaire. N’hésitez pas à modifier cette diapositive selon vos besoins et à fournir des instructions en fonction de l’outil d’interrogation de votre choix.</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sz="12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200" b="0">
                <a:latin typeface="Calibri" panose="020F0502020204030204" pitchFamily="34" charset="0"/>
                <a:ea typeface="Calibri" panose="020F0502020204030204" pitchFamily="34" charset="0"/>
              </a:rPr>
              <a:t>SkillPipe comporte une diapositive de questions d’évaluation du module 3 tandis que Learn propose des contrôles des connaissances individuels tout au long des modules Learn suivant cette présentation PPT.</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200" b="0">
                <a:latin typeface="Calibri" panose="020F0502020204030204" pitchFamily="34" charset="0"/>
                <a:ea typeface="Calibri" panose="020F0502020204030204" pitchFamily="34" charset="0"/>
              </a:rPr>
              <a:t>https://docs.microsoft.com/fr-fr/learn/modules/iot-fundamentals/7-knowledge-check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200" b="0">
                <a:latin typeface="Calibri" panose="020F0502020204030204" pitchFamily="34" charset="0"/>
                <a:ea typeface="Calibri" panose="020F0502020204030204" pitchFamily="34" charset="0"/>
              </a:rPr>
              <a:t>https://docs.microsoft.com/fr-fr/learn/modules/ai-machine-learning-fundamentals/7-knowledge-check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200" b="0">
                <a:latin typeface="Calibri" panose="020F0502020204030204" pitchFamily="34" charset="0"/>
                <a:ea typeface="Calibri" panose="020F0502020204030204" pitchFamily="34" charset="0"/>
              </a:rPr>
              <a:t>https://docs.microsoft.com/fr-fr/learn/modules/serverless-fundamentals/6-knowledge-check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200" b="0">
                <a:latin typeface="Calibri" panose="020F0502020204030204" pitchFamily="34" charset="0"/>
                <a:ea typeface="Calibri" panose="020F0502020204030204" pitchFamily="34" charset="0"/>
              </a:rPr>
              <a:t>https://docs.microsoft.com/fr-fr/learn/modules/azure-devops-devtest-labs/7-knowledge-check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200" b="0">
                <a:latin typeface="Calibri" panose="020F0502020204030204" pitchFamily="34" charset="0"/>
                <a:ea typeface="Calibri" panose="020F0502020204030204" pitchFamily="34" charset="0"/>
              </a:rPr>
              <a:t>https://docs.microsoft.com/fr-fr/learn/modules/management-fundamentals/9-knowledge-check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200" b="0">
                <a:latin typeface="Calibri" panose="020F0502020204030204" pitchFamily="34" charset="0"/>
                <a:ea typeface="Calibri" panose="020F0502020204030204" pitchFamily="34" charset="0"/>
              </a:rPr>
              <a:t>https://docs.microsoft.com/fr-fr/learn/modules/monitoring-fundamentals/7-knowledge-check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fr-FR" sz="9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SkillPipe comporte une diapositive Résumé du module 3 tandis que Learn propose des unités de résumé individuelles tout au long des modules Learn suivant cette présentation PPT.</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https://docs.microsoft.com/fr-fr/learn/modules/iot-fundamentals/summary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https://docs.microsoft.com/fr-fr/learn/modules/ai-machine-learning-fundamentals/summary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https://docs.microsoft.com/fr-fr/learn/modules/serverless-fundamentals/summary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https://docs.microsoft.com/fr-fr/learn/modules/azure-devops-devtest-labs/summary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https://docs.microsoft.com/fr-fr/learn/modules/management-fundamentals/summary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https://docs.microsoft.com/fr-fr/learn/modules/monitoring-fundamentals/summary</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https://docs.microsoft.com/fr-fr/learn/modules/iot-fundamentals/1-introduction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https://docs.microsoft.com/fr-fr/learn/modules/iot-fundamentals/1-introduction</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4</a:t>
            </a:fld>
            <a:endParaRPr lang="en-US"/>
          </a:p>
        </p:txBody>
      </p:sp>
    </p:spTree>
    <p:extLst>
      <p:ext uri="{BB962C8B-B14F-4D97-AF65-F5344CB8AC3E}">
        <p14:creationId xmlns:p14="http://schemas.microsoft.com/office/powerpoint/2010/main" val="1058550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https://docs.microsoft.com/fr-fr/learn/modules/iot-fundamentals/1-introduction</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5</a:t>
            </a:fld>
            <a:endParaRPr lang="en-US"/>
          </a:p>
        </p:txBody>
      </p:sp>
    </p:spTree>
    <p:extLst>
      <p:ext uri="{BB962C8B-B14F-4D97-AF65-F5344CB8AC3E}">
        <p14:creationId xmlns:p14="http://schemas.microsoft.com/office/powerpoint/2010/main" val="174552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fr-FR" sz="900">
                <a:latin typeface="Segoe UI Semilight"/>
                <a:cs typeface="Segoe UI Semilight"/>
              </a:rPr>
              <a:t>Azure IoT Central est une solution IoT SaaS globale complètement managée qui facilite la connexion, la surveillance et la gestion de vos actifs IoT à grande échelle.</a:t>
            </a:r>
          </a:p>
          <a:p>
            <a:pPr marL="457200" indent="-457200">
              <a:buFont typeface="Arial,Sans-Serif"/>
              <a:buChar char="•"/>
            </a:pPr>
            <a:r>
              <a:rPr lang="fr-FR" sz="900">
                <a:latin typeface="Segoe UI Semilight"/>
                <a:cs typeface="Segoe UI Semilight"/>
              </a:rPr>
              <a:t>Le hub Azure IoT est un service géré hébergé dans le cloud qui fait office de hub de messages central pour la communication bidirectionnelle entre votre application IoT et les appareils qu’elle gère.</a:t>
            </a:r>
          </a:p>
          <a:p>
            <a:pPr marL="457200" indent="-457200">
              <a:buFont typeface="Arial,Sans-Serif"/>
              <a:buChar char="•"/>
            </a:pPr>
            <a:r>
              <a:rPr lang="fr-FR" sz="900">
                <a:solidFill>
                  <a:srgbClr val="FF0000"/>
                </a:solidFill>
                <a:latin typeface="Segoe UI Semilight"/>
                <a:cs typeface="Segoe UI Semilight"/>
              </a:rPr>
              <a:t>Azure IoT Sphere est une solution de sécurité IoT complète qui couvre le matériel, le système d’exploitation et les composants cloud.</a:t>
            </a:r>
          </a:p>
          <a:p>
            <a:endParaRPr lang="en-US" sz="800" b="0" kern="1200" dirty="0">
              <a:solidFill>
                <a:schemeClr val="tx1"/>
              </a:solidFill>
              <a:effectLst/>
              <a:latin typeface="Segoe UI Light" pitchFamily="34" charset="0"/>
              <a:ea typeface="+mn-ea"/>
              <a:cs typeface="+mn-cs"/>
            </a:endParaRPr>
          </a:p>
          <a:p>
            <a:r>
              <a:rPr lang="fr-FR" sz="800" b="0">
                <a:solidFill>
                  <a:schemeClr val="tx1"/>
                </a:solidFill>
                <a:latin typeface="Segoe UI Light" pitchFamily="34" charset="0"/>
                <a:ea typeface="+mn-ea"/>
                <a:cs typeface="+mn-cs"/>
              </a:rPr>
              <a:t>Il ne s’agit là que de trois de nos offres IoT. Utilisez le sélecteur de produits IoT pour déterminer le produit le mieux adapté à votre situation : https://azure.microsoft.com/fr-fr/overview/iot/product-selector/</a:t>
            </a:r>
          </a:p>
          <a:p>
            <a:endParaRPr lang="en-US" sz="800" b="0" kern="1200" dirty="0">
              <a:solidFill>
                <a:schemeClr val="tx1"/>
              </a:solidFill>
              <a:effectLst/>
              <a:latin typeface="Segoe UI Light" pitchFamily="34" charset="0"/>
              <a:ea typeface="+mn-ea"/>
              <a:cs typeface="+mn-cs"/>
            </a:endParaRPr>
          </a:p>
          <a:p>
            <a:r>
              <a:rPr lang="fr-FR" sz="800" b="1" i="0" u="none" strike="noStrike">
                <a:solidFill>
                  <a:schemeClr val="tx1"/>
                </a:solidFill>
                <a:latin typeface="Segoe UI Light" pitchFamily="34" charset="0"/>
                <a:ea typeface="+mn-ea"/>
                <a:cs typeface="+mn-cs"/>
              </a:rPr>
              <a:t>IoT Central : </a:t>
            </a:r>
            <a:r>
              <a:rPr lang="fr-FR" sz="800" u="none"/>
              <a:t>https://docs.microsoft.com/fr-fr/azure/iot-central/ </a:t>
            </a:r>
          </a:p>
          <a:p>
            <a:r>
              <a:rPr lang="fr-FR" sz="800" b="1" i="0" u="none" strike="noStrike">
                <a:solidFill>
                  <a:schemeClr val="tx1"/>
                </a:solidFill>
                <a:latin typeface="Segoe UI Light" pitchFamily="34" charset="0"/>
                <a:ea typeface="+mn-ea"/>
                <a:cs typeface="+mn-cs"/>
              </a:rPr>
              <a:t>Hub IoT Azure : </a:t>
            </a:r>
            <a:r>
              <a:rPr lang="fr-FR" sz="800" b="0" i="0" u="none" strike="noStrike">
                <a:solidFill>
                  <a:schemeClr val="tx1"/>
                </a:solidFill>
                <a:latin typeface="Segoe UI Light" pitchFamily="34" charset="0"/>
                <a:ea typeface="+mn-ea"/>
                <a:cs typeface="+mn-cs"/>
              </a:rPr>
              <a:t>https://docs.microsoft.com/fr-fr/azure/iot-hub/ </a:t>
            </a:r>
          </a:p>
          <a:p>
            <a:r>
              <a:rPr lang="fr-FR" sz="800" b="1" i="0" u="none" strike="noStrike">
                <a:solidFill>
                  <a:schemeClr val="tx1"/>
                </a:solidFill>
                <a:latin typeface="Segoe UI Light" pitchFamily="34" charset="0"/>
                <a:ea typeface="+mn-ea"/>
                <a:cs typeface="+mn-cs"/>
              </a:rPr>
              <a:t>Azure IoT Sphere</a:t>
            </a:r>
            <a:r>
              <a:rPr lang="fr-FR" sz="800" b="0" i="0" u="none" strike="noStrike">
                <a:solidFill>
                  <a:schemeClr val="tx1"/>
                </a:solidFill>
                <a:latin typeface="Segoe UI Light" pitchFamily="34" charset="0"/>
                <a:ea typeface="+mn-ea"/>
                <a:cs typeface="+mn-cs"/>
              </a:rPr>
              <a:t> : https://docs.microsoft.com/fr-fr/azure-sphere/</a:t>
            </a:r>
          </a:p>
          <a:p>
            <a:pPr marL="0" indent="0">
              <a:buFont typeface="Arial" panose="020B0604020202020204" pitchFamily="34" charset="0"/>
              <a:buNone/>
            </a:pPr>
            <a:endParaRPr lang="en-IE" sz="800" b="0" i="0" u="none" strike="noStrike" kern="1200" dirty="0">
              <a:solidFill>
                <a:schemeClr val="tx1"/>
              </a:solidFill>
              <a:effectLst/>
              <a:latin typeface="Segoe UI Light" pitchFamily="34" charset="0"/>
              <a:ea typeface="+mn-ea"/>
              <a:cs typeface="+mn-cs"/>
            </a:endParaRPr>
          </a:p>
          <a:p>
            <a:r>
              <a:rPr lang="fr-FR" sz="800" b="0" i="0" u="none" strike="noStrike">
                <a:solidFill>
                  <a:schemeClr val="tx1"/>
                </a:solidFill>
                <a:latin typeface="Segoe UI Light" pitchFamily="34" charset="0"/>
                <a:ea typeface="+mn-ea"/>
                <a:cs typeface="+mn-cs"/>
              </a:rPr>
              <a:t>Pour obtenir la liste complète des services liés à l’IoT disponibles avec Azure et pour connaître le contexte de leur utilisation, consultez la page </a:t>
            </a:r>
            <a:r>
              <a:rPr lang="fr-FR" sz="800" u="none"/>
              <a:t>https://azure.microsoft.com/fr-fr/overview/iot/ </a:t>
            </a:r>
          </a:p>
          <a:p>
            <a:endParaRPr lang="en-IE" sz="800" u="none" dirty="0"/>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700" b="0" i="0" u="none" strike="noStrike">
                <a:solidFill>
                  <a:schemeClr val="tx1"/>
                </a:solidFill>
                <a:latin typeface="Segoe UI Light" pitchFamily="34" charset="0"/>
                <a:ea typeface="+mn-ea"/>
                <a:cs typeface="+mn-cs"/>
              </a:rPr>
              <a:t>Plusieurs unités Learn traitent du contenu de cette diapositive</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a:solidFill>
                  <a:schemeClr val="tx1"/>
                </a:solidFill>
                <a:latin typeface="Segoe UI Light" pitchFamily="34" charset="0"/>
                <a:ea typeface="+mn-ea"/>
                <a:cs typeface="+mn-cs"/>
              </a:rPr>
              <a:t>https://docs.microsoft.com/fr-fr/learn/modules/iot-fundamentals/1-introduction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a:solidFill>
                  <a:schemeClr val="tx1"/>
                </a:solidFill>
                <a:latin typeface="Segoe UI Light" pitchFamily="34" charset="0"/>
                <a:ea typeface="+mn-ea"/>
                <a:cs typeface="+mn-cs"/>
              </a:rPr>
              <a:t>https://docs.microsoft.com/fr-fr/learn/modules/iot-fundamentals/2-identify-product-options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a:solidFill>
                  <a:schemeClr val="tx1"/>
                </a:solidFill>
                <a:latin typeface="Segoe UI Light" pitchFamily="34" charset="0"/>
                <a:ea typeface="+mn-ea"/>
                <a:cs typeface="+mn-cs"/>
              </a:rPr>
              <a:t>https://docs.microsoft.com/fr-fr/learn/modules/iot-fundamentals/3-analyze-decision-criteria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a:solidFill>
                  <a:schemeClr val="tx1"/>
                </a:solidFill>
                <a:latin typeface="Segoe UI Light" pitchFamily="34" charset="0"/>
                <a:ea typeface="+mn-ea"/>
                <a:cs typeface="+mn-cs"/>
              </a:rPr>
              <a:t>https://docs.microsoft.com/fr-fr/learn/modules/iot-fundamentals/4-use-iot-hub</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a:solidFill>
                  <a:schemeClr val="tx1"/>
                </a:solidFill>
                <a:latin typeface="Segoe UI Light" pitchFamily="34" charset="0"/>
                <a:ea typeface="+mn-ea"/>
                <a:cs typeface="+mn-cs"/>
              </a:rPr>
              <a:t>https://docs.microsoft.com/fr-fr/learn/modules/iot-fundamentals/5-use-iot-central</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a:solidFill>
                  <a:schemeClr val="tx1"/>
                </a:solidFill>
                <a:latin typeface="Segoe UI Light" pitchFamily="34" charset="0"/>
                <a:ea typeface="+mn-ea"/>
                <a:cs typeface="+mn-cs"/>
              </a:rPr>
              <a:t>https://docs.microsoft.com/fr-fr/learn/modules/iot-fundamentals/6-use-azure-sphere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333"/>
              </a:spcAft>
            </a:pPr>
            <a:r>
              <a:rPr lang="fr-FR" b="1"/>
              <a:t>Qu’est-ce que Raspberry Pi ?</a:t>
            </a:r>
          </a:p>
          <a:p>
            <a:pPr>
              <a:lnSpc>
                <a:spcPct val="90000"/>
              </a:lnSpc>
              <a:spcAft>
                <a:spcPts val="333"/>
              </a:spcAft>
            </a:pPr>
            <a:r>
              <a:rPr lang="fr-FR">
                <a:hlinkClick r:id="rId3"/>
              </a:rPr>
              <a:t>Raspberry Pi</a:t>
            </a:r>
            <a:r>
              <a:rPr lang="fr-FR"/>
              <a:t> est un minuscule ordinateur de la taille d’un jeu de cartes. Il utilise ce qu’on appelle un </a:t>
            </a:r>
            <a:r>
              <a:rPr lang="fr-FR">
                <a:hlinkClick r:id="rId4"/>
              </a:rPr>
              <a:t>système sur une puce</a:t>
            </a:r>
            <a:r>
              <a:rPr lang="fr-FR"/>
              <a:t>, qui intègre le processeur et le GPU dans un seul circuit embarqué, avec la RAM, les ports USB et autres composants soudés sur la carte de manière à constituer un package tout-en-un.</a:t>
            </a:r>
          </a:p>
          <a:p>
            <a:pPr>
              <a:lnSpc>
                <a:spcPct val="90000"/>
              </a:lnSpc>
              <a:spcAft>
                <a:spcPts val="333"/>
              </a:spcAft>
            </a:pPr>
            <a:r>
              <a:rPr lang="fr-FR"/>
              <a:t>À l’origine, la Fondation Raspberry Pi sans but lucratif a créé le Pi comme un ordinateur à faible coût pour enseigner la programmation. Il s’est cependant rapidement taillé un vif succès auprès des bricoleurs informatiques en quête d’un cerveau plus puissant pour leurs projets électroniques.</a:t>
            </a:r>
          </a:p>
        </p:txBody>
      </p:sp>
      <p:sp>
        <p:nvSpPr>
          <p:cNvPr id="4" name="Slide Number Placeholder 3"/>
          <p:cNvSpPr>
            <a:spLocks noGrp="1"/>
          </p:cNvSpPr>
          <p:nvPr>
            <p:ph type="sldNum" sz="quarter" idx="5"/>
          </p:nvPr>
        </p:nvSpPr>
        <p:spPr/>
        <p:txBody>
          <a:bodyPr/>
          <a:lstStyle/>
          <a:p>
            <a:fld id="{560F4860-B975-4C5E-9E23-C8E24EBF595D}" type="slidenum">
              <a:rPr lang="en-US" smtClean="0"/>
              <a:t>7</a:t>
            </a:fld>
            <a:endParaRPr lang="en-US"/>
          </a:p>
        </p:txBody>
      </p:sp>
    </p:spTree>
    <p:extLst>
      <p:ext uri="{BB962C8B-B14F-4D97-AF65-F5344CB8AC3E}">
        <p14:creationId xmlns:p14="http://schemas.microsoft.com/office/powerpoint/2010/main" val="122935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fr-FR" sz="1400" b="1">
                <a:solidFill>
                  <a:srgbClr val="FF0000"/>
                </a:solidFill>
                <a:latin typeface="Segoe UI Semilight"/>
                <a:cs typeface="Segoe UI Semilight"/>
              </a:rPr>
              <a:t>Azure Synapse Analytics</a:t>
            </a:r>
            <a:r>
              <a:rPr lang="fr-FR" sz="1400">
                <a:solidFill>
                  <a:srgbClr val="FF0000"/>
                </a:solidFill>
                <a:latin typeface="Segoe UI Semilight"/>
                <a:cs typeface="Segoe UI Semilight"/>
              </a:rPr>
              <a:t> fournit un service d’analyse illimité qui associe l’entreposage de données d’entreprise et l’analyse de Big Data.</a:t>
            </a:r>
          </a:p>
          <a:p>
            <a:pPr marL="457200" indent="-457200">
              <a:buFont typeface="Arial,Sans-Serif"/>
              <a:buChar char="•"/>
            </a:pPr>
            <a:r>
              <a:rPr lang="fr-FR" sz="1400" b="1">
                <a:latin typeface="Segoe UI Semilight"/>
                <a:cs typeface="Segoe UI Semilight"/>
              </a:rPr>
              <a:t>Azure HDInsight</a:t>
            </a:r>
            <a:r>
              <a:rPr lang="fr-FR" sz="1400">
                <a:latin typeface="Segoe UI Semilight"/>
                <a:cs typeface="Segoe UI Semilight"/>
              </a:rPr>
              <a:t> est un service d’analyse open source complètement managé pour les entreprises. Il s’agit d’un service cloud qui rend plus facile, plus rapide et plus rentable le traitement d’énormes quantités de données.</a:t>
            </a:r>
          </a:p>
          <a:p>
            <a:pPr marL="457200" indent="-457200">
              <a:buFont typeface="Arial,Sans-Serif"/>
              <a:buChar char="•"/>
            </a:pPr>
            <a:r>
              <a:rPr lang="fr-FR" sz="1400" b="1">
                <a:solidFill>
                  <a:srgbClr val="FF0000"/>
                </a:solidFill>
                <a:latin typeface="Segoe UI Semilight"/>
                <a:cs typeface="Segoe UI Semilight"/>
              </a:rPr>
              <a:t>Azure DataBricks </a:t>
            </a:r>
            <a:r>
              <a:rPr lang="fr-FR" sz="1400">
                <a:solidFill>
                  <a:srgbClr val="FF0000"/>
                </a:solidFill>
                <a:latin typeface="Segoe UI Semilight"/>
                <a:cs typeface="Segoe UI Semilight"/>
              </a:rPr>
              <a:t>est un service d’analyse rapide, facile et collaboratif basé sur Apache Spark.</a:t>
            </a:r>
          </a:p>
          <a:p>
            <a:endParaRPr lang="en-IE" sz="900" b="1" i="0" u="none" strike="noStrike" kern="1200" dirty="0">
              <a:solidFill>
                <a:schemeClr val="tx1"/>
              </a:solidFill>
              <a:effectLst/>
              <a:latin typeface="Segoe UI Light" pitchFamily="34" charset="0"/>
              <a:ea typeface="+mn-ea"/>
              <a:cs typeface="+mn-cs"/>
            </a:endParaRPr>
          </a:p>
          <a:p>
            <a:r>
              <a:rPr lang="fr-FR" sz="900" b="0" i="0" u="none" strike="noStrike">
                <a:solidFill>
                  <a:schemeClr val="tx1"/>
                </a:solidFill>
                <a:latin typeface="Segoe UI Light" pitchFamily="34" charset="0"/>
                <a:ea typeface="+mn-ea"/>
                <a:cs typeface="+mn-cs"/>
              </a:rPr>
              <a:t>Obtenez plus d’informations sur chacune de ces rubriques</a:t>
            </a:r>
          </a:p>
          <a:p>
            <a:r>
              <a:rPr lang="fr-FR" sz="900" b="1" i="0" u="none" strike="noStrike">
                <a:solidFill>
                  <a:schemeClr val="tx1"/>
                </a:solidFill>
                <a:latin typeface="Segoe UI Light" pitchFamily="34" charset="0"/>
                <a:ea typeface="+mn-ea"/>
                <a:cs typeface="+mn-cs"/>
              </a:rPr>
              <a:t>Azure SQL Data Warehouse </a:t>
            </a:r>
            <a:r>
              <a:rPr lang="fr-FR" sz="900" b="0" i="0" u="none" strike="noStrike">
                <a:solidFill>
                  <a:schemeClr val="tx1"/>
                </a:solidFill>
                <a:latin typeface="Segoe UI Light" pitchFamily="34" charset="0"/>
                <a:ea typeface="+mn-ea"/>
                <a:cs typeface="+mn-cs"/>
              </a:rPr>
              <a:t>: </a:t>
            </a:r>
            <a:r>
              <a:rPr lang="fr-FR" u="none"/>
              <a:t>https://azure.microsoft.com/fr-fr/services/sql-data-warehouse/ </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Azure HDInsight : </a:t>
            </a:r>
            <a:r>
              <a:rPr lang="fr-FR" sz="900" b="0" i="0" u="none" strike="noStrike">
                <a:solidFill>
                  <a:schemeClr val="tx1"/>
                </a:solidFill>
                <a:latin typeface="Segoe UI Light" pitchFamily="34" charset="0"/>
                <a:ea typeface="+mn-ea"/>
                <a:cs typeface="+mn-cs"/>
              </a:rPr>
              <a:t> </a:t>
            </a:r>
            <a:r>
              <a:rPr lang="fr-FR" u="none"/>
              <a:t>https://azure.microsoft.com/fr-fr/services/hdinsight/ </a:t>
            </a:r>
            <a:r>
              <a:rPr lang="fr-FR" sz="900" b="0" i="0" u="none" strike="noStrike">
                <a:solidFill>
                  <a:schemeClr val="tx1"/>
                </a:solidFill>
                <a:latin typeface="Segoe UI Light" pitchFamily="34" charset="0"/>
                <a:ea typeface="+mn-ea"/>
                <a:cs typeface="+mn-cs"/>
              </a:rPr>
              <a:t> </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Azure Data Lake Analytics</a:t>
            </a:r>
            <a:r>
              <a:rPr lang="fr-FR" sz="900" b="0" i="0" u="none" strike="noStrike">
                <a:solidFill>
                  <a:schemeClr val="tx1"/>
                </a:solidFill>
                <a:latin typeface="Segoe UI Light" pitchFamily="34" charset="0"/>
                <a:ea typeface="+mn-ea"/>
                <a:cs typeface="+mn-cs"/>
              </a:rPr>
              <a:t> : </a:t>
            </a:r>
            <a:r>
              <a:rPr lang="fr-FR" u="none"/>
              <a:t>https://azure.microsoft.com/fr-fr/services/data-lake-analytics/</a:t>
            </a:r>
          </a:p>
          <a:p>
            <a:endParaRPr lang="en-IE" sz="900" b="0" i="0" u="none" strike="noStrike" kern="1200" dirty="0">
              <a:solidFill>
                <a:schemeClr val="tx1"/>
              </a:solidFill>
              <a:effectLst/>
              <a:latin typeface="Segoe UI Light" pitchFamily="34" charset="0"/>
              <a:ea typeface="+mn-ea"/>
              <a:cs typeface="+mn-cs"/>
            </a:endParaRPr>
          </a:p>
          <a:p>
            <a:r>
              <a:rPr lang="fr-FR" b="1" u="none"/>
              <a:t>Services de données et d’analyse</a:t>
            </a:r>
            <a:r>
              <a:rPr lang="fr-FR" sz="900" b="0" i="0" u="none" strike="noStrike">
                <a:solidFill>
                  <a:schemeClr val="tx1"/>
                </a:solidFill>
                <a:latin typeface="Segoe UI Light" pitchFamily="34" charset="0"/>
                <a:ea typeface="+mn-ea"/>
                <a:cs typeface="+mn-cs"/>
              </a:rPr>
              <a:t> : </a:t>
            </a:r>
            <a:r>
              <a:rPr lang="fr-FR" u="none"/>
              <a:t>https://azure.microsoft.com/fr-fr/product-categories/analytics/</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Remarque sur l’ordre du contenu dans Learn et SkillPipe :</a:t>
            </a:r>
          </a:p>
          <a:p>
            <a:r>
              <a:rPr lang="fr-FR" sz="900" b="0" i="0" u="none" strike="noStrike">
                <a:solidFill>
                  <a:schemeClr val="tx1"/>
                </a:solidFill>
                <a:latin typeface="Segoe UI Light" pitchFamily="34" charset="0"/>
                <a:ea typeface="+mn-ea"/>
                <a:cs typeface="+mn-cs"/>
              </a:rPr>
              <a:t>Cette page a été déplacée de manière à refléter le flux et les diapositives de présentation PPT dans SkillPipe, mais pas dans Learn. Vous pouvez accéder à l’unité Learn ici…</a:t>
            </a:r>
          </a:p>
          <a:p>
            <a:r>
              <a:rPr lang="fr-FR" sz="900" b="0" i="0" u="none" strike="noStrike">
                <a:solidFill>
                  <a:schemeClr val="tx1"/>
                </a:solidFill>
                <a:latin typeface="Segoe UI Light" pitchFamily="34" charset="0"/>
                <a:ea typeface="+mn-ea"/>
                <a:cs typeface="+mn-cs"/>
              </a:rPr>
              <a:t>https://docs.microsoft.com/fr-fr/learn/modules/azure-database-fundamentals/azure-big-data-analytics </a:t>
            </a:r>
          </a:p>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5881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fr-FR" sz="1400" b="1">
                <a:latin typeface="Segoe UI Semilight"/>
                <a:cs typeface="Segoe UI Semilight"/>
              </a:rPr>
              <a:t>Le service Azure Machine Learning</a:t>
            </a:r>
            <a:r>
              <a:rPr lang="fr-FR" sz="1400">
                <a:latin typeface="Segoe UI Semilight"/>
                <a:cs typeface="Segoe UI Semilight"/>
              </a:rPr>
              <a:t> fournit un environnement cloud utilisé pour développer, former, tester, déployer, gérer et suivre les modèles d’apprentissage automatique.</a:t>
            </a:r>
          </a:p>
          <a:p>
            <a:pPr marL="457200" indent="-457200">
              <a:buFont typeface="Arial,Sans-Serif"/>
              <a:buChar char="•"/>
            </a:pPr>
            <a:r>
              <a:rPr lang="fr-FR" sz="1400">
                <a:solidFill>
                  <a:srgbClr val="FF0000"/>
                </a:solidFill>
                <a:latin typeface="Segoe UI Semilight"/>
                <a:cs typeface="Segoe UI Semilight"/>
              </a:rPr>
              <a:t>Cognitive Services intègre des algorithmes intelligents pris en charge dans des applications, des sites Web et des bots pour voir, entendre, parler, comprendre et interpréter les besoins de vos utilisateurs. </a:t>
            </a:r>
          </a:p>
          <a:p>
            <a:pPr marL="457200" indent="-457200">
              <a:buFont typeface="Arial,Sans-Serif"/>
              <a:buChar char="•"/>
            </a:pPr>
            <a:r>
              <a:rPr lang="fr-FR" sz="1400">
                <a:solidFill>
                  <a:srgbClr val="FF0000"/>
                </a:solidFill>
                <a:latin typeface="Segoe UI Semilight"/>
                <a:cs typeface="Segoe UI Semilight"/>
              </a:rPr>
              <a:t>Azure Bot Service développe des bots intelligents de classe Entreprise qui vous permettent de garder le contrôle de vos données.</a:t>
            </a:r>
          </a:p>
          <a:p>
            <a:endParaRPr lang="en-IE" sz="900" b="1" i="0" u="none" strike="noStrike" kern="1200" dirty="0">
              <a:solidFill>
                <a:schemeClr val="tx1"/>
              </a:solidFill>
              <a:effectLst/>
              <a:latin typeface="Segoe UI Light" pitchFamily="34" charset="0"/>
              <a:ea typeface="+mn-ea"/>
              <a:cs typeface="+mn-cs"/>
            </a:endParaRPr>
          </a:p>
          <a:p>
            <a:r>
              <a:rPr lang="fr-FR" sz="900" b="0" i="0" u="none" strike="noStrike">
                <a:solidFill>
                  <a:schemeClr val="tx1"/>
                </a:solidFill>
                <a:latin typeface="Segoe UI Light" pitchFamily="34" charset="0"/>
                <a:ea typeface="+mn-ea"/>
                <a:cs typeface="+mn-cs"/>
              </a:rPr>
              <a:t>En savoir plus :</a:t>
            </a:r>
          </a:p>
          <a:p>
            <a:r>
              <a:rPr lang="fr-FR" sz="900" b="1" i="0" u="none" strike="noStrike">
                <a:solidFill>
                  <a:schemeClr val="tx1"/>
                </a:solidFill>
                <a:latin typeface="Segoe UI Light" pitchFamily="34" charset="0"/>
                <a:ea typeface="+mn-ea"/>
                <a:cs typeface="+mn-cs"/>
              </a:rPr>
              <a:t>Service Azure Machine Learning : </a:t>
            </a:r>
            <a:r>
              <a:rPr lang="fr-FR" sz="900" u="none"/>
              <a:t>https://azure.microsoft.com/fr-fr/services/machine-learning-service/</a:t>
            </a:r>
          </a:p>
          <a:p>
            <a:r>
              <a:rPr lang="fr-FR" sz="900" b="1" i="0" u="none" strike="noStrike">
                <a:solidFill>
                  <a:schemeClr val="tx1"/>
                </a:solidFill>
                <a:latin typeface="Segoe UI Light" pitchFamily="34" charset="0"/>
                <a:ea typeface="+mn-ea"/>
                <a:cs typeface="+mn-cs"/>
              </a:rPr>
              <a:t>Azure Machine Learning Studio : </a:t>
            </a:r>
            <a:r>
              <a:rPr lang="fr-FR" sz="900" u="none"/>
              <a:t>https://azure.microsoft.com/fr-fr/services/machine-learning-studio/</a:t>
            </a:r>
          </a:p>
          <a:p>
            <a:endParaRPr lang="en-IE" sz="900" b="1" u="none" kern="1200" dirty="0">
              <a:solidFill>
                <a:schemeClr val="tx1"/>
              </a:solidFill>
              <a:effectLst/>
              <a:latin typeface="Segoe UI Light" pitchFamily="34" charset="0"/>
              <a:ea typeface="+mn-ea"/>
              <a:cs typeface="+mn-cs"/>
            </a:endParaRPr>
          </a:p>
          <a:p>
            <a:r>
              <a:rPr lang="fr-FR" sz="900" b="1" u="none">
                <a:solidFill>
                  <a:schemeClr val="tx1"/>
                </a:solidFill>
                <a:latin typeface="Segoe UI Light" pitchFamily="34" charset="0"/>
                <a:ea typeface="+mn-ea"/>
                <a:cs typeface="+mn-cs"/>
              </a:rPr>
              <a:t>Remarque</a:t>
            </a:r>
            <a:r>
              <a:rPr lang="fr-FR" sz="900" u="none">
                <a:solidFill>
                  <a:schemeClr val="tx1"/>
                </a:solidFill>
                <a:latin typeface="Segoe UI Light" pitchFamily="34" charset="0"/>
                <a:ea typeface="+mn-ea"/>
                <a:cs typeface="+mn-cs"/>
              </a:rPr>
              <a:t> : Pour obtenir la liste complète des services d’intelligence artificielle et d’apprentissage automatique disponibles avec Azure, consultez la section IA + Apprentissage automatique sur la page </a:t>
            </a:r>
            <a:r>
              <a:rPr lang="fr-FR" sz="900" u="none"/>
              <a:t>https://azure.microsoft.com/fr-fr/overview/ai-platform/</a:t>
            </a:r>
            <a:r>
              <a:rPr lang="fr-FR" sz="900" u="none">
                <a:solidFill>
                  <a:schemeClr val="tx1"/>
                </a:solidFill>
                <a:latin typeface="Segoe UI Light" pitchFamily="34" charset="0"/>
                <a:ea typeface="+mn-ea"/>
                <a:cs typeface="+mn-cs"/>
              </a:rPr>
              <a:t>.</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0" i="0" u="none" strike="noStrike">
                <a:solidFill>
                  <a:schemeClr val="tx1"/>
                </a:solidFill>
                <a:latin typeface="Segoe UI Light" pitchFamily="34" charset="0"/>
                <a:ea typeface="+mn-ea"/>
                <a:cs typeface="+mn-cs"/>
              </a:rPr>
              <a:t>Plusieurs unités Learn traitent du contenu de cette diapositive</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https://docs.microsoft.com/fr-fr/learn/modules/ai-machine-learning-fundamentals/1-introduction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https://docs.microsoft.com/fr-fr/learn/modules/ai-machine-learning-fundamentals/2-identify-product-options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https://docs.microsoft.com/fr-fr/learn/modules/ai-machine-learning-fundamentals/3-analyze-decision-criteria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https://docs.microsoft.com/fr-fr/learn/modules/ai-machine-learning-fundamentals/4-use-machine-learning</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https://docs.microsoft.com/fr-fr/learn/modules/ai-machine-learning-fundamentals/5-use-cognitive-services</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https://docs.microsoft.com/fr-fr/learn/modules/ai-machine-learning-fundamentals/6-use-bot-services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567870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391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744" r:id="rId6"/>
    <p:sldLayoutId id="2147484240" r:id="rId7"/>
    <p:sldLayoutId id="2147484241" r:id="rId8"/>
    <p:sldLayoutId id="2147484474" r:id="rId9"/>
    <p:sldLayoutId id="2147484245" r:id="rId10"/>
    <p:sldLayoutId id="2147484249" r:id="rId11"/>
    <p:sldLayoutId id="2147484641" r:id="rId12"/>
    <p:sldLayoutId id="2147484584" r:id="rId13"/>
    <p:sldLayoutId id="2147484742"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46.svg"/><Relationship Id="rId11" Type="http://schemas.openxmlformats.org/officeDocument/2006/relationships/image" Target="../media/image32.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image" Target="../media/image5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15.xml"/><Relationship Id="rId16" Type="http://schemas.openxmlformats.org/officeDocument/2006/relationships/image" Target="../media/image32.png"/><Relationship Id="rId1" Type="http://schemas.openxmlformats.org/officeDocument/2006/relationships/slideLayout" Target="../slideLayouts/slideLayout21.xml"/><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sv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6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21.xml"/><Relationship Id="rId5" Type="http://schemas.openxmlformats.org/officeDocument/2006/relationships/image" Target="../media/image68.png"/><Relationship Id="rId4" Type="http://schemas.openxmlformats.org/officeDocument/2006/relationships/image" Target="../media/image67.sv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3.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70.svg"/></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72.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24.xml"/><Relationship Id="rId5" Type="http://schemas.openxmlformats.org/officeDocument/2006/relationships/image" Target="../media/image77.emf"/><Relationship Id="rId4" Type="http://schemas.openxmlformats.org/officeDocument/2006/relationships/image" Target="../media/image76.sv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79.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2532448"/>
            <a:ext cx="5506452" cy="1793104"/>
          </a:xfrm>
        </p:spPr>
        <p:txBody>
          <a:bodyPr/>
          <a:lstStyle/>
          <a:p>
            <a:r>
              <a:rPr lang="fr-FR" dirty="0">
                <a:solidFill>
                  <a:schemeClr val="tx1"/>
                </a:solidFill>
                <a:latin typeface="Segoe UI Semibold (Headings)"/>
              </a:rPr>
              <a:t>AZ-900T01</a:t>
            </a:r>
            <a:br>
              <a:rPr lang="fr-FR" dirty="0">
                <a:solidFill>
                  <a:schemeClr val="tx1"/>
                </a:solidFill>
                <a:latin typeface="Segoe UI Semibold (Headings)"/>
              </a:rPr>
            </a:br>
            <a:r>
              <a:rPr lang="fr-FR" dirty="0">
                <a:solidFill>
                  <a:schemeClr val="tx1"/>
                </a:solidFill>
                <a:latin typeface="Segoe UI Semibold (Headings)"/>
              </a:rPr>
              <a:t>Module 03 :</a:t>
            </a:r>
            <a:br>
              <a:rPr lang="fr-FR" dirty="0">
                <a:solidFill>
                  <a:schemeClr val="tx1"/>
                </a:solidFill>
                <a:latin typeface="Segoe UI Semibold (Headings)"/>
              </a:rPr>
            </a:br>
            <a:r>
              <a:rPr lang="fr-FR" dirty="0">
                <a:solidFill>
                  <a:schemeClr val="tx1"/>
                </a:solidFill>
                <a:latin typeface="Segoe UI Semibold (Headings)"/>
              </a:rPr>
              <a:t>Solutions principales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Informatique serverless</a:t>
            </a:r>
          </a:p>
        </p:txBody>
      </p:sp>
      <p:grpSp>
        <p:nvGrpSpPr>
          <p:cNvPr id="10" name="Group 9" descr="Icône Azure Functions - éclair entre des crochets de programmation.">
            <a:extLst>
              <a:ext uri="{FF2B5EF4-FFF2-40B4-BE49-F238E27FC236}">
                <a16:creationId xmlns:a16="http://schemas.microsoft.com/office/drawing/2014/main" id="{E1AD1EA8-2A22-41A7-989F-D1905D424BE4}"/>
              </a:ext>
            </a:extLst>
          </p:cNvPr>
          <p:cNvGrpSpPr/>
          <p:nvPr/>
        </p:nvGrpSpPr>
        <p:grpSpPr>
          <a:xfrm>
            <a:off x="422175" y="1802443"/>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rPr>
                <a:t>Code basé sur l’événement et exécutant votre service et non l’infrastructure sous-jacente.</a:t>
              </a:r>
            </a:p>
          </p:txBody>
        </p:sp>
      </p:grpSp>
      <p:grpSp>
        <p:nvGrpSpPr>
          <p:cNvPr id="15" name="Group 14" descr="Icône Azure Logic Apps - organigramme entre des crochets de programmation.">
            <a:extLst>
              <a:ext uri="{FF2B5EF4-FFF2-40B4-BE49-F238E27FC236}">
                <a16:creationId xmlns:a16="http://schemas.microsoft.com/office/drawing/2014/main" id="{33F9FD76-5287-4A5D-9CAA-E5B8A1183FCD}"/>
              </a:ext>
            </a:extLst>
          </p:cNvPr>
          <p:cNvGrpSpPr/>
          <p:nvPr/>
        </p:nvGrpSpPr>
        <p:grpSpPr>
          <a:xfrm>
            <a:off x="6283427" y="1804820"/>
            <a:ext cx="5572181" cy="3841943"/>
            <a:chOff x="3804273" y="2343782"/>
            <a:chExt cx="5572181" cy="3841943"/>
          </a:xfrm>
        </p:grpSpPr>
        <p:pic>
          <p:nvPicPr>
            <p:cNvPr id="16" name="Graphic 15">
              <a:extLst>
                <a:ext uri="{FF2B5EF4-FFF2-40B4-BE49-F238E27FC236}">
                  <a16:creationId xmlns:a16="http://schemas.microsoft.com/office/drawing/2014/main" id="{DAC005F8-E385-467C-AF95-F593077F4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655819" y="2885823"/>
              <a:ext cx="1869088" cy="1869088"/>
            </a:xfrm>
            <a:prstGeom prst="rect">
              <a:avLst/>
            </a:prstGeom>
          </p:spPr>
        </p:pic>
        <p:sp>
          <p:nvSpPr>
            <p:cNvPr id="18" name="TextBox 17">
              <a:extLst>
                <a:ext uri="{FF2B5EF4-FFF2-40B4-BE49-F238E27FC236}">
                  <a16:creationId xmlns:a16="http://schemas.microsoft.com/office/drawing/2014/main" id="{FA0F78F5-5B15-433E-A293-047A763A7659}"/>
                </a:ext>
              </a:extLst>
            </p:cNvPr>
            <p:cNvSpPr txBox="1"/>
            <p:nvPr/>
          </p:nvSpPr>
          <p:spPr>
            <a:xfrm>
              <a:off x="5141692" y="2343782"/>
              <a:ext cx="2897342"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latin typeface="+mj-lt"/>
                </a:rPr>
                <a:t>Azure Logic Apps</a:t>
              </a:r>
            </a:p>
          </p:txBody>
        </p:sp>
        <p:sp>
          <p:nvSpPr>
            <p:cNvPr id="19" name="TextBox 18">
              <a:extLst>
                <a:ext uri="{FF2B5EF4-FFF2-40B4-BE49-F238E27FC236}">
                  <a16:creationId xmlns:a16="http://schemas.microsoft.com/office/drawing/2014/main" id="{6B12A3EF-3661-425E-BB65-DF83912F9E33}"/>
                </a:ext>
              </a:extLst>
            </p:cNvPr>
            <p:cNvSpPr txBox="1"/>
            <p:nvPr/>
          </p:nvSpPr>
          <p:spPr>
            <a:xfrm>
              <a:off x="3804273" y="4782264"/>
              <a:ext cx="5572181" cy="1403461"/>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fr-FR" sz="2400"/>
                <a:t>A</a:t>
              </a:r>
              <a:r>
                <a:rPr lang="fr-FR" sz="2400" b="0">
                  <a:solidFill>
                    <a:schemeClr val="tx1"/>
                  </a:solidFill>
                </a:rPr>
                <a:t>utomatisez et orchestrez des tâches, des processus métier et des workflows pour intégrer les applications.</a:t>
              </a: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591050" y="6496050"/>
            <a:ext cx="3009900" cy="371475"/>
          </a:xfrm>
          <a:prstGeom prst="rect">
            <a:avLst/>
          </a:prstGeom>
        </p:spPr>
      </p:pic>
    </p:spTree>
    <p:extLst>
      <p:ext uri="{BB962C8B-B14F-4D97-AF65-F5344CB8AC3E}">
        <p14:creationId xmlns:p14="http://schemas.microsoft.com/office/powerpoint/2010/main" val="36910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implémenter Azure Functions</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154710"/>
          </a:xfrm>
        </p:spPr>
        <p:txBody>
          <a:bodyPr/>
          <a:lstStyle/>
          <a:p>
            <a:pPr marL="233362" indent="0">
              <a:buNone/>
              <a:tabLst>
                <a:tab pos="515938" algn="l"/>
              </a:tabLst>
            </a:pPr>
            <a:r>
              <a:rPr lang="fr-FR" dirty="0"/>
              <a:t>Créez une application de fonction avec un </a:t>
            </a:r>
            <a:r>
              <a:rPr lang="fr-FR" dirty="0" err="1"/>
              <a:t>Webhook</a:t>
            </a:r>
            <a:r>
              <a:rPr lang="fr-FR" dirty="0"/>
              <a:t> pour fournir </a:t>
            </a:r>
            <a:br>
              <a:rPr lang="fr-FR" dirty="0"/>
            </a:br>
            <a:r>
              <a:rPr lang="fr-FR" dirty="0"/>
              <a:t>un message Hello avec votre nom. </a:t>
            </a:r>
          </a:p>
          <a:p>
            <a:pPr marL="233362" indent="0">
              <a:buNone/>
              <a:tabLst>
                <a:tab pos="515938" algn="l"/>
              </a:tabLst>
            </a:pPr>
            <a:endParaRPr lang="en-US" dirty="0"/>
          </a:p>
          <a:p>
            <a:pPr marL="747712" indent="-514350">
              <a:buFont typeface="+mj-lt"/>
              <a:buAutoNum type="arabicPeriod"/>
              <a:tabLst>
                <a:tab pos="515938" algn="l"/>
              </a:tabLst>
            </a:pPr>
            <a:r>
              <a:rPr lang="fr-FR" dirty="0">
                <a:latin typeface="+mn-lt"/>
                <a:cs typeface="Segoe UI Semilight" panose="020B0402040204020203" pitchFamily="34" charset="0"/>
              </a:rPr>
              <a:t>Créez une application de fonction.</a:t>
            </a:r>
          </a:p>
          <a:p>
            <a:pPr marL="747712" indent="-514350">
              <a:buFont typeface="+mj-lt"/>
              <a:buAutoNum type="arabicPeriod"/>
              <a:tabLst>
                <a:tab pos="515938" algn="l"/>
              </a:tabLst>
            </a:pPr>
            <a:r>
              <a:rPr lang="fr-FR" dirty="0">
                <a:latin typeface="+mn-lt"/>
                <a:cs typeface="Segoe UI Semilight" panose="020B0402040204020203" pitchFamily="34" charset="0"/>
              </a:rPr>
              <a:t>Créez une fonction d’événement déclenchée par HTTP et testez-la.</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889046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18551"/>
            <a:ext cx="11341268" cy="680196"/>
          </a:xfrm>
        </p:spPr>
        <p:txBody>
          <a:bodyPr/>
          <a:lstStyle/>
          <a:p>
            <a:r>
              <a:rPr lang="fr-FR"/>
              <a:t>Développez vos applications avec DevOps et GitHub</a:t>
            </a:r>
          </a:p>
        </p:txBody>
      </p:sp>
      <p:grpSp>
        <p:nvGrpSpPr>
          <p:cNvPr id="16" name="Group 15" descr="Icône Azure DevOps - logo Azure autour d’un boîtier de commande">
            <a:extLst>
              <a:ext uri="{FF2B5EF4-FFF2-40B4-BE49-F238E27FC236}">
                <a16:creationId xmlns:a16="http://schemas.microsoft.com/office/drawing/2014/main" id="{BB5B7098-DCC9-43F2-B9E8-B772BF455BE5}"/>
              </a:ext>
            </a:extLst>
          </p:cNvPr>
          <p:cNvGrpSpPr/>
          <p:nvPr/>
        </p:nvGrpSpPr>
        <p:grpSpPr>
          <a:xfrm>
            <a:off x="314325" y="1029161"/>
            <a:ext cx="11445586" cy="1083654"/>
            <a:chOff x="661065" y="1251104"/>
            <a:chExt cx="10770860" cy="1083654"/>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1065" y="1251104"/>
              <a:ext cx="1083945" cy="1083654"/>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fr-FR" sz="2400" b="1">
                  <a:gradFill>
                    <a:gsLst>
                      <a:gs pos="2917">
                        <a:schemeClr val="tx1"/>
                      </a:gs>
                      <a:gs pos="30000">
                        <a:schemeClr val="tx1"/>
                      </a:gs>
                    </a:gsLst>
                    <a:lin ang="5400000" scaled="0"/>
                  </a:gradFill>
                </a:rPr>
                <a:t>Azure DevOps :</a:t>
              </a:r>
              <a:r>
                <a:rPr lang="fr-FR" sz="2400">
                  <a:gradFill>
                    <a:gsLst>
                      <a:gs pos="2917">
                        <a:schemeClr val="tx1"/>
                      </a:gs>
                      <a:gs pos="30000">
                        <a:schemeClr val="tx1"/>
                      </a:gs>
                    </a:gsLst>
                    <a:lin ang="5400000" scaled="0"/>
                  </a:gradFill>
                </a:rPr>
                <a:t> outils de collaboration de développement, notamment des pipelines, des tableaux Kanban et des tests de charge étendus automatisés dans le cloud.</a:t>
              </a:r>
            </a:p>
          </p:txBody>
        </p:sp>
      </p:grpSp>
      <p:grpSp>
        <p:nvGrpSpPr>
          <p:cNvPr id="21" name="Group 20" descr="Logo GitHub - ensemble de dossiers que surplombe un organigramme.">
            <a:extLst>
              <a:ext uri="{FF2B5EF4-FFF2-40B4-BE49-F238E27FC236}">
                <a16:creationId xmlns:a16="http://schemas.microsoft.com/office/drawing/2014/main" id="{2348C96D-B55F-4FD5-A584-16F21DD75CA7}"/>
              </a:ext>
            </a:extLst>
          </p:cNvPr>
          <p:cNvGrpSpPr/>
          <p:nvPr/>
        </p:nvGrpSpPr>
        <p:grpSpPr>
          <a:xfrm>
            <a:off x="314325" y="2374606"/>
            <a:ext cx="11445586" cy="1083654"/>
            <a:chOff x="661065" y="2679095"/>
            <a:chExt cx="10770860" cy="1083654"/>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61065" y="2679095"/>
              <a:ext cx="1083945" cy="1083654"/>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740791"/>
              <a:ext cx="9532620" cy="960263"/>
            </a:xfrm>
            <a:prstGeom prst="rect">
              <a:avLst/>
            </a:prstGeom>
            <a:noFill/>
          </p:spPr>
          <p:txBody>
            <a:bodyPr wrap="square" lIns="182880" tIns="146304" rIns="182880" bIns="146304" rtlCol="0">
              <a:spAutoFit/>
            </a:bodyPr>
            <a:lstStyle/>
            <a:p>
              <a:pPr>
                <a:lnSpc>
                  <a:spcPct val="90000"/>
                </a:lnSpc>
                <a:spcAft>
                  <a:spcPts val="600"/>
                </a:spcAft>
              </a:pPr>
              <a:r>
                <a:rPr lang="fr-FR" sz="2400" b="1" dirty="0" err="1">
                  <a:gradFill>
                    <a:gsLst>
                      <a:gs pos="2917">
                        <a:schemeClr val="tx1"/>
                      </a:gs>
                      <a:gs pos="30000">
                        <a:schemeClr val="tx1"/>
                      </a:gs>
                    </a:gsLst>
                    <a:lin ang="5400000" scaled="0"/>
                  </a:gradFill>
                </a:rPr>
                <a:t>GitHub</a:t>
              </a:r>
              <a:r>
                <a:rPr lang="fr-FR" sz="2400" b="1" dirty="0">
                  <a:gradFill>
                    <a:gsLst>
                      <a:gs pos="2917">
                        <a:schemeClr val="tx1"/>
                      </a:gs>
                      <a:gs pos="30000">
                        <a:schemeClr val="tx1"/>
                      </a:gs>
                    </a:gsLst>
                    <a:lin ang="5400000" scaled="0"/>
                  </a:gradFill>
                </a:rPr>
                <a:t> :</a:t>
              </a:r>
              <a:r>
                <a:rPr lang="fr-FR" sz="2400" dirty="0">
                  <a:gradFill>
                    <a:gsLst>
                      <a:gs pos="2917">
                        <a:schemeClr val="tx1"/>
                      </a:gs>
                      <a:gs pos="30000">
                        <a:schemeClr val="tx1"/>
                      </a:gs>
                    </a:gsLst>
                    <a:lin ang="5400000" scaled="0"/>
                  </a:gradFill>
                </a:rPr>
                <a:t> hébergement de développement de logiciel avec contrôle </a:t>
              </a:r>
              <a:br>
                <a:rPr lang="fr-FR" sz="2400" dirty="0">
                  <a:gradFill>
                    <a:gsLst>
                      <a:gs pos="2917">
                        <a:schemeClr val="tx1"/>
                      </a:gs>
                      <a:gs pos="30000">
                        <a:schemeClr val="tx1"/>
                      </a:gs>
                    </a:gsLst>
                    <a:lin ang="5400000" scaled="0"/>
                  </a:gradFill>
                </a:rPr>
              </a:br>
              <a:r>
                <a:rPr lang="fr-FR" sz="2400" dirty="0">
                  <a:gradFill>
                    <a:gsLst>
                      <a:gs pos="2917">
                        <a:schemeClr val="tx1"/>
                      </a:gs>
                      <a:gs pos="30000">
                        <a:schemeClr val="tx1"/>
                      </a:gs>
                    </a:gsLst>
                    <a:lin ang="5400000" scaled="0"/>
                  </a:gradFill>
                </a:rPr>
                <a:t>de version, gestion du code source et gestion des bogues et des tâches.</a:t>
              </a:r>
            </a:p>
          </p:txBody>
        </p:sp>
      </p:grpSp>
      <p:grpSp>
        <p:nvGrpSpPr>
          <p:cNvPr id="22" name="Group 21" descr="Icône GitHub Actions - ensemble de tâches dans un organigramme avec certaines tâches cochées.">
            <a:extLst>
              <a:ext uri="{FF2B5EF4-FFF2-40B4-BE49-F238E27FC236}">
                <a16:creationId xmlns:a16="http://schemas.microsoft.com/office/drawing/2014/main" id="{D08733A0-E944-4170-A6C5-08CCB372876F}"/>
              </a:ext>
            </a:extLst>
          </p:cNvPr>
          <p:cNvGrpSpPr/>
          <p:nvPr/>
        </p:nvGrpSpPr>
        <p:grpSpPr>
          <a:xfrm>
            <a:off x="314325" y="3513676"/>
            <a:ext cx="11445586" cy="1083654"/>
            <a:chOff x="661065" y="4238738"/>
            <a:chExt cx="10770860" cy="1083654"/>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61065" y="4238738"/>
              <a:ext cx="1083945" cy="1083654"/>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4"/>
              <a:ext cx="9532620" cy="960263"/>
            </a:xfrm>
            <a:prstGeom prst="rect">
              <a:avLst/>
            </a:prstGeom>
            <a:noFill/>
          </p:spPr>
          <p:txBody>
            <a:bodyPr wrap="square" lIns="182880" tIns="146304" rIns="182880" bIns="146304" rtlCol="0">
              <a:spAutoFit/>
            </a:bodyPr>
            <a:lstStyle/>
            <a:p>
              <a:pPr>
                <a:lnSpc>
                  <a:spcPct val="90000"/>
                </a:lnSpc>
                <a:spcAft>
                  <a:spcPts val="600"/>
                </a:spcAft>
              </a:pPr>
              <a:r>
                <a:rPr lang="fr-FR" sz="2400" b="1" dirty="0" err="1">
                  <a:gradFill>
                    <a:gsLst>
                      <a:gs pos="2917">
                        <a:schemeClr val="tx1"/>
                      </a:gs>
                      <a:gs pos="30000">
                        <a:schemeClr val="tx1"/>
                      </a:gs>
                    </a:gsLst>
                    <a:lin ang="5400000" scaled="0"/>
                  </a:gradFill>
                </a:rPr>
                <a:t>GitHub</a:t>
              </a:r>
              <a:r>
                <a:rPr lang="fr-FR" sz="2400" b="1" dirty="0">
                  <a:gradFill>
                    <a:gsLst>
                      <a:gs pos="2917">
                        <a:schemeClr val="tx1"/>
                      </a:gs>
                      <a:gs pos="30000">
                        <a:schemeClr val="tx1"/>
                      </a:gs>
                    </a:gsLst>
                    <a:lin ang="5400000" scaled="0"/>
                  </a:gradFill>
                </a:rPr>
                <a:t> Actions for Azure : </a:t>
              </a:r>
              <a:r>
                <a:rPr lang="fr-FR" sz="2400" dirty="0">
                  <a:gradFill>
                    <a:gsLst>
                      <a:gs pos="2917">
                        <a:schemeClr val="tx1"/>
                      </a:gs>
                      <a:gs pos="30000">
                        <a:schemeClr val="tx1"/>
                      </a:gs>
                    </a:gsLst>
                    <a:lin ang="5400000" scaled="0"/>
                  </a:gradFill>
                </a:rPr>
                <a:t>a</a:t>
              </a:r>
              <a:r>
                <a:rPr lang="fr-FR" sz="2400" b="0" dirty="0"/>
                <a:t>utomatisez le workflow logiciel pour concevoir, tester et déployer depuis </a:t>
              </a:r>
              <a:r>
                <a:rPr lang="fr-FR" sz="2400" b="0" dirty="0" err="1"/>
                <a:t>GitHub</a:t>
              </a:r>
              <a:r>
                <a:rPr lang="fr-FR" sz="2400" b="0" dirty="0"/>
                <a:t>.</a:t>
              </a:r>
            </a:p>
          </p:txBody>
        </p:sp>
      </p:grpSp>
      <p:grpSp>
        <p:nvGrpSpPr>
          <p:cNvPr id="23" name="Group 22" descr="Icône Azure DevTest Labs - bécher pour expériences de laboratoire installé dans le cloud.">
            <a:extLst>
              <a:ext uri="{FF2B5EF4-FFF2-40B4-BE49-F238E27FC236}">
                <a16:creationId xmlns:a16="http://schemas.microsoft.com/office/drawing/2014/main" id="{82D090D9-AC1B-4C70-98D1-5F92943D81C1}"/>
              </a:ext>
            </a:extLst>
          </p:cNvPr>
          <p:cNvGrpSpPr/>
          <p:nvPr/>
        </p:nvGrpSpPr>
        <p:grpSpPr>
          <a:xfrm>
            <a:off x="314325" y="4671796"/>
            <a:ext cx="11445585" cy="1083655"/>
            <a:chOff x="661064" y="5558521"/>
            <a:chExt cx="10770861" cy="1083655"/>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61064" y="5558521"/>
              <a:ext cx="1083946" cy="1083655"/>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rPr>
                <a:t>Azure </a:t>
              </a:r>
              <a:r>
                <a:rPr lang="fr-FR" sz="2400" b="1" dirty="0" err="1">
                  <a:gradFill>
                    <a:gsLst>
                      <a:gs pos="2917">
                        <a:schemeClr val="tx1"/>
                      </a:gs>
                      <a:gs pos="30000">
                        <a:schemeClr val="tx1"/>
                      </a:gs>
                    </a:gsLst>
                    <a:lin ang="5400000" scaled="0"/>
                  </a:gradFill>
                </a:rPr>
                <a:t>DevTest</a:t>
              </a:r>
              <a:r>
                <a:rPr lang="fr-FR" sz="2400" b="1" dirty="0">
                  <a:gradFill>
                    <a:gsLst>
                      <a:gs pos="2917">
                        <a:schemeClr val="tx1"/>
                      </a:gs>
                      <a:gs pos="30000">
                        <a:schemeClr val="tx1"/>
                      </a:gs>
                    </a:gsLst>
                    <a:lin ang="5400000" scaled="0"/>
                  </a:gradFill>
                </a:rPr>
                <a:t> </a:t>
              </a:r>
              <a:r>
                <a:rPr lang="fr-FR" sz="2400" b="1" dirty="0" err="1">
                  <a:gradFill>
                    <a:gsLst>
                      <a:gs pos="2917">
                        <a:schemeClr val="tx1"/>
                      </a:gs>
                      <a:gs pos="30000">
                        <a:schemeClr val="tx1"/>
                      </a:gs>
                    </a:gsLst>
                    <a:lin ang="5400000" scaled="0"/>
                  </a:gradFill>
                </a:rPr>
                <a:t>Labs</a:t>
              </a:r>
              <a:r>
                <a:rPr lang="fr-FR" sz="2400" b="1" dirty="0">
                  <a:gradFill>
                    <a:gsLst>
                      <a:gs pos="2917">
                        <a:schemeClr val="tx1"/>
                      </a:gs>
                      <a:gs pos="30000">
                        <a:schemeClr val="tx1"/>
                      </a:gs>
                    </a:gsLst>
                    <a:lin ang="5400000" scaled="0"/>
                  </a:gradFill>
                </a:rPr>
                <a:t> : </a:t>
              </a:r>
              <a:r>
                <a:rPr lang="fr-FR" sz="2400" dirty="0"/>
                <a:t>créez rapidement des environnements dans </a:t>
              </a:r>
              <a:br>
                <a:rPr lang="fr-FR" sz="2400" dirty="0"/>
              </a:br>
              <a:r>
                <a:rPr lang="fr-FR" sz="2400" dirty="0"/>
                <a:t>Azure tout en minimisant les déchets et en contrôlant les coûts.</a:t>
              </a:r>
            </a:p>
          </p:txBody>
        </p:sp>
      </p:grpSp>
      <p:pic>
        <p:nvPicPr>
          <p:cNvPr id="2" name="Picture 1">
            <a:extLst>
              <a:ext uri="{FF2B5EF4-FFF2-40B4-BE49-F238E27FC236}">
                <a16:creationId xmlns:a16="http://schemas.microsoft.com/office/drawing/2014/main" id="{A0DE1153-0FF5-4E20-8745-305EEAC39783}"/>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fr-FR"/>
              <a:t>Outils de gestion Azure</a:t>
            </a:r>
          </a:p>
        </p:txBody>
      </p:sp>
      <p:pic>
        <p:nvPicPr>
          <p:cNvPr id="5" name="Graphic 4" descr="Outils">
            <a:extLst>
              <a:ext uri="{FF2B5EF4-FFF2-40B4-BE49-F238E27FC236}">
                <a16:creationId xmlns:a16="http://schemas.microsoft.com/office/drawing/2014/main" id="{C4B53E57-6676-4A4D-AB65-F20D2D3F86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0018" y="2841974"/>
            <a:ext cx="1153392" cy="1153392"/>
          </a:xfrm>
          <a:prstGeom prst="rect">
            <a:avLst/>
          </a:prstGeom>
        </p:spPr>
      </p:pic>
    </p:spTree>
    <p:extLst>
      <p:ext uri="{BB962C8B-B14F-4D97-AF65-F5344CB8AC3E}">
        <p14:creationId xmlns:p14="http://schemas.microsoft.com/office/powerpoint/2010/main" val="2582992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8039-6C38-4EF0-85F2-A923D9224100}"/>
              </a:ext>
            </a:extLst>
          </p:cNvPr>
          <p:cNvSpPr>
            <a:spLocks noGrp="1"/>
          </p:cNvSpPr>
          <p:nvPr>
            <p:ph type="title"/>
          </p:nvPr>
        </p:nvSpPr>
        <p:spPr/>
        <p:txBody>
          <a:bodyPr/>
          <a:lstStyle/>
          <a:p>
            <a:r>
              <a:rPr lang="fr-FR"/>
              <a:t>Outils de gestion Azure - Domaine d’objectif</a:t>
            </a:r>
          </a:p>
        </p:txBody>
      </p:sp>
      <p:sp>
        <p:nvSpPr>
          <p:cNvPr id="3" name="Text Placeholder 2">
            <a:extLst>
              <a:ext uri="{FF2B5EF4-FFF2-40B4-BE49-F238E27FC236}">
                <a16:creationId xmlns:a16="http://schemas.microsoft.com/office/drawing/2014/main" id="{73FCDDB7-986A-464D-8EA9-CD6818C49190}"/>
              </a:ext>
            </a:extLst>
          </p:cNvPr>
          <p:cNvSpPr>
            <a:spLocks noGrp="1"/>
          </p:cNvSpPr>
          <p:nvPr>
            <p:ph sz="quarter" idx="10"/>
          </p:nvPr>
        </p:nvSpPr>
        <p:spPr>
          <a:xfrm>
            <a:off x="419100" y="1456897"/>
            <a:ext cx="11340811" cy="3323987"/>
          </a:xfrm>
        </p:spPr>
        <p:txBody>
          <a:bodyPr/>
          <a:lstStyle/>
          <a:p>
            <a:pPr lvl="0" fontAlgn="base"/>
            <a:r>
              <a:rPr lang="fr-FR">
                <a:latin typeface="+mj-lt"/>
              </a:rPr>
              <a:t>Décrire le fonctionnement et l’utilisation des éléments suivants :</a:t>
            </a:r>
          </a:p>
          <a:p>
            <a:pPr lvl="0" fontAlgn="base"/>
            <a:endParaRPr lang="en-US" sz="1000">
              <a:latin typeface="+mj-lt"/>
            </a:endParaRPr>
          </a:p>
          <a:p>
            <a:pPr marL="342900" lvl="0" indent="-342900" fontAlgn="base">
              <a:buFont typeface="Arial" panose="020B0604020202020204" pitchFamily="34" charset="0"/>
              <a:buChar char="•"/>
            </a:pPr>
            <a:r>
              <a:rPr lang="fr-FR">
                <a:latin typeface="+mn-lt"/>
              </a:rPr>
              <a:t>Portail Azure, Azure PowerShell, interface de ligne de commande, Azure Cloud Shell et Azure Mobile App.</a:t>
            </a:r>
          </a:p>
          <a:p>
            <a:pPr marL="342900" lvl="0" indent="-342900" fontAlgn="base">
              <a:buFont typeface="Arial" panose="020B0604020202020204" pitchFamily="34" charset="0"/>
              <a:buChar char="•"/>
            </a:pPr>
            <a:r>
              <a:rPr lang="fr-FR">
                <a:latin typeface="+mn-lt"/>
              </a:rPr>
              <a:t>Azure Advisor.</a:t>
            </a:r>
          </a:p>
          <a:p>
            <a:pPr marL="342900" lvl="0" indent="-342900" fontAlgn="base">
              <a:buFont typeface="Arial" panose="020B0604020202020204" pitchFamily="34" charset="0"/>
              <a:buChar char="•"/>
            </a:pPr>
            <a:r>
              <a:rPr lang="fr-FR">
                <a:latin typeface="+mn-lt"/>
              </a:rPr>
              <a:t>Modèles Azure Resource Manager (ARM).</a:t>
            </a:r>
          </a:p>
          <a:p>
            <a:pPr marL="342900" lvl="0" indent="-342900" fontAlgn="base">
              <a:buFont typeface="Arial" panose="020B0604020202020204" pitchFamily="34" charset="0"/>
              <a:buChar char="•"/>
            </a:pPr>
            <a:r>
              <a:rPr lang="fr-FR">
                <a:latin typeface="+mn-lt"/>
              </a:rPr>
              <a:t>Azure Monitor.</a:t>
            </a:r>
          </a:p>
          <a:p>
            <a:pPr marL="342900" lvl="0" indent="-342900" fontAlgn="base">
              <a:buFont typeface="Arial" panose="020B0604020202020204" pitchFamily="34" charset="0"/>
              <a:buChar char="•"/>
            </a:pPr>
            <a:r>
              <a:rPr lang="fr-FR">
                <a:latin typeface="+mn-lt"/>
              </a:rPr>
              <a:t>Azure Service Health.</a:t>
            </a:r>
          </a:p>
        </p:txBody>
      </p:sp>
    </p:spTree>
    <p:extLst>
      <p:ext uri="{BB962C8B-B14F-4D97-AF65-F5344CB8AC3E}">
        <p14:creationId xmlns:p14="http://schemas.microsoft.com/office/powerpoint/2010/main" val="4740285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93679"/>
            <a:ext cx="11341268" cy="680196"/>
          </a:xfrm>
        </p:spPr>
        <p:txBody>
          <a:bodyPr/>
          <a:lstStyle/>
          <a:p>
            <a:r>
              <a:rPr lang="fr-FR" noProof="0"/>
              <a:t>Outils de gestion disponibles dans Azure</a:t>
            </a:r>
          </a:p>
        </p:txBody>
      </p:sp>
      <p:grpSp>
        <p:nvGrpSpPr>
          <p:cNvPr id="74" name="Group 73" descr="Ensemble de six outils de gestion Azure :  Portail Azure, PowerShell, Azure Mobile App, Azure CLI, API REST et Azure Cloud Shell.  Chacun de ces outils peut être contrôlé par Azure Resource Manager.">
            <a:extLst>
              <a:ext uri="{FF2B5EF4-FFF2-40B4-BE49-F238E27FC236}">
                <a16:creationId xmlns:a16="http://schemas.microsoft.com/office/drawing/2014/main" id="{324471E5-3E8A-4B46-8F20-DFFB661DDDCD}"/>
              </a:ext>
            </a:extLst>
          </p:cNvPr>
          <p:cNvGrpSpPr/>
          <p:nvPr/>
        </p:nvGrpSpPr>
        <p:grpSpPr>
          <a:xfrm>
            <a:off x="2093343" y="819979"/>
            <a:ext cx="8005313" cy="4798761"/>
            <a:chOff x="1821873" y="1604513"/>
            <a:chExt cx="8005313" cy="4798761"/>
          </a:xfrm>
        </p:grpSpPr>
        <p:grpSp>
          <p:nvGrpSpPr>
            <p:cNvPr id="60" name="Group 59">
              <a:extLst>
                <a:ext uri="{FF2B5EF4-FFF2-40B4-BE49-F238E27FC236}">
                  <a16:creationId xmlns:a16="http://schemas.microsoft.com/office/drawing/2014/main" id="{DAD365CD-FCE8-4DBC-B51F-A8E0F6BCAADB}"/>
                </a:ext>
              </a:extLst>
            </p:cNvPr>
            <p:cNvGrpSpPr/>
            <p:nvPr/>
          </p:nvGrpSpPr>
          <p:grpSpPr>
            <a:xfrm>
              <a:off x="1821873" y="1604513"/>
              <a:ext cx="8005313" cy="3573142"/>
              <a:chOff x="68768" y="1715807"/>
              <a:chExt cx="8005313" cy="3573142"/>
            </a:xfrm>
          </p:grpSpPr>
          <p:sp>
            <p:nvSpPr>
              <p:cNvPr id="58" name="Rectangle 57">
                <a:extLst>
                  <a:ext uri="{FF2B5EF4-FFF2-40B4-BE49-F238E27FC236}">
                    <a16:creationId xmlns:a16="http://schemas.microsoft.com/office/drawing/2014/main" id="{4375CE31-64D8-4B50-8050-487084DA42DA}"/>
                  </a:ext>
                </a:extLst>
              </p:cNvPr>
              <p:cNvSpPr/>
              <p:nvPr/>
            </p:nvSpPr>
            <p:spPr bwMode="auto">
              <a:xfrm>
                <a:off x="68768" y="1715807"/>
                <a:ext cx="8005313" cy="35731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88B05BAD-A613-4F10-A713-184BFD26A54C}"/>
                  </a:ext>
                </a:extLst>
              </p:cNvPr>
              <p:cNvGrpSpPr/>
              <p:nvPr/>
            </p:nvGrpSpPr>
            <p:grpSpPr>
              <a:xfrm>
                <a:off x="460859" y="1861195"/>
                <a:ext cx="7550830" cy="3343156"/>
                <a:chOff x="754157" y="2068229"/>
                <a:chExt cx="7550830" cy="3343156"/>
              </a:xfrm>
            </p:grpSpPr>
            <p:grpSp>
              <p:nvGrpSpPr>
                <p:cNvPr id="33" name="Group 32">
                  <a:extLst>
                    <a:ext uri="{FF2B5EF4-FFF2-40B4-BE49-F238E27FC236}">
                      <a16:creationId xmlns:a16="http://schemas.microsoft.com/office/drawing/2014/main" id="{6730CDC1-F8DD-47AF-9809-B980CE41AE36}"/>
                    </a:ext>
                  </a:extLst>
                </p:cNvPr>
                <p:cNvGrpSpPr/>
                <p:nvPr/>
              </p:nvGrpSpPr>
              <p:grpSpPr>
                <a:xfrm>
                  <a:off x="754157" y="2075609"/>
                  <a:ext cx="3610566" cy="960262"/>
                  <a:chOff x="3790898" y="5423282"/>
                  <a:chExt cx="3610566" cy="960262"/>
                </a:xfrm>
              </p:grpSpPr>
              <p:sp>
                <p:nvSpPr>
                  <p:cNvPr id="19" name="Rectangle: Rounded Corners 18">
                    <a:extLst>
                      <a:ext uri="{FF2B5EF4-FFF2-40B4-BE49-F238E27FC236}">
                        <a16:creationId xmlns:a16="http://schemas.microsoft.com/office/drawing/2014/main" id="{1D3C3C88-54BE-465C-AB55-64867C5DA18F}"/>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A8DC1268-EB17-4E65-BDA6-F12DA9E80A8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20" name="TextBox 19">
                    <a:extLst>
                      <a:ext uri="{FF2B5EF4-FFF2-40B4-BE49-F238E27FC236}">
                        <a16:creationId xmlns:a16="http://schemas.microsoft.com/office/drawing/2014/main" id="{5DC6600A-6A3F-4661-9205-35DFC8C67378}"/>
                      </a:ext>
                    </a:extLst>
                  </p:cNvPr>
                  <p:cNvSpPr txBox="1"/>
                  <p:nvPr/>
                </p:nvSpPr>
                <p:spPr>
                  <a:xfrm>
                    <a:off x="4376469" y="5589481"/>
                    <a:ext cx="3024995" cy="600164"/>
                  </a:xfrm>
                  <a:prstGeom prst="rect">
                    <a:avLst/>
                  </a:prstGeom>
                  <a:noFill/>
                </p:spPr>
                <p:txBody>
                  <a:bodyPr wrap="square" lIns="182880" tIns="146304" rIns="182880" bIns="146304" rtlCol="0">
                    <a:spAutoFit/>
                  </a:bodyPr>
                  <a:lstStyle/>
                  <a:p>
                    <a:pPr algn="ctr">
                      <a:lnSpc>
                        <a:spcPct val="90000"/>
                      </a:lnSpc>
                      <a:spcAft>
                        <a:spcPts val="600"/>
                      </a:spcAft>
                    </a:pPr>
                    <a:r>
                      <a:rPr lang="fr-FR" sz="2200" dirty="0">
                        <a:gradFill>
                          <a:gsLst>
                            <a:gs pos="2917">
                              <a:schemeClr val="tx1"/>
                            </a:gs>
                            <a:gs pos="30000">
                              <a:schemeClr val="tx1"/>
                            </a:gs>
                          </a:gsLst>
                          <a:lin ang="5400000" scaled="0"/>
                        </a:gradFill>
                      </a:rPr>
                      <a:t>Portail Azure</a:t>
                    </a:r>
                  </a:p>
                </p:txBody>
              </p:sp>
            </p:grpSp>
            <p:grpSp>
              <p:nvGrpSpPr>
                <p:cNvPr id="35" name="Group 34">
                  <a:extLst>
                    <a:ext uri="{FF2B5EF4-FFF2-40B4-BE49-F238E27FC236}">
                      <a16:creationId xmlns:a16="http://schemas.microsoft.com/office/drawing/2014/main" id="{A18D80B7-41DA-4FC3-86DE-684CB54AF0FF}"/>
                    </a:ext>
                  </a:extLst>
                </p:cNvPr>
                <p:cNvGrpSpPr/>
                <p:nvPr/>
              </p:nvGrpSpPr>
              <p:grpSpPr>
                <a:xfrm>
                  <a:off x="4539555" y="3238525"/>
                  <a:ext cx="3765432" cy="1001570"/>
                  <a:chOff x="3809041" y="5387870"/>
                  <a:chExt cx="3765432" cy="1001570"/>
                </a:xfrm>
              </p:grpSpPr>
              <p:sp>
                <p:nvSpPr>
                  <p:cNvPr id="36" name="Rectangle: Rounded Corners 35">
                    <a:extLst>
                      <a:ext uri="{FF2B5EF4-FFF2-40B4-BE49-F238E27FC236}">
                        <a16:creationId xmlns:a16="http://schemas.microsoft.com/office/drawing/2014/main" id="{0B63F06B-36BD-4B03-A91A-A4911ABF52F5}"/>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7" name="Graphic 36">
                    <a:extLst>
                      <a:ext uri="{FF2B5EF4-FFF2-40B4-BE49-F238E27FC236}">
                        <a16:creationId xmlns:a16="http://schemas.microsoft.com/office/drawing/2014/main" id="{698A36FD-A495-4345-AB6E-8A203D2A94A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8" name="TextBox 37">
                    <a:extLst>
                      <a:ext uri="{FF2B5EF4-FFF2-40B4-BE49-F238E27FC236}">
                        <a16:creationId xmlns:a16="http://schemas.microsoft.com/office/drawing/2014/main" id="{EBEDE8DC-D815-4D2F-BE04-CBAE05A5BBAB}"/>
                      </a:ext>
                    </a:extLst>
                  </p:cNvPr>
                  <p:cNvSpPr txBox="1"/>
                  <p:nvPr/>
                </p:nvSpPr>
                <p:spPr>
                  <a:xfrm>
                    <a:off x="4503471" y="5387870"/>
                    <a:ext cx="3071002" cy="904863"/>
                  </a:xfrm>
                  <a:prstGeom prst="rect">
                    <a:avLst/>
                  </a:prstGeom>
                  <a:noFill/>
                </p:spPr>
                <p:txBody>
                  <a:bodyPr wrap="square" lIns="182880" tIns="146304" rIns="182880" bIns="146304" rtlCol="0">
                    <a:spAutoFit/>
                  </a:bodyPr>
                  <a:lstStyle/>
                  <a:p>
                    <a:pPr algn="ctr">
                      <a:lnSpc>
                        <a:spcPct val="90000"/>
                      </a:lnSpc>
                      <a:spcAft>
                        <a:spcPts val="600"/>
                      </a:spcAft>
                    </a:pPr>
                    <a:r>
                      <a:rPr lang="fr-FR" sz="2200" dirty="0">
                        <a:gradFill>
                          <a:gsLst>
                            <a:gs pos="2917">
                              <a:schemeClr val="tx1"/>
                            </a:gs>
                            <a:gs pos="30000">
                              <a:schemeClr val="tx1"/>
                            </a:gs>
                          </a:gsLst>
                          <a:lin ang="5400000" scaled="0"/>
                        </a:gradFill>
                      </a:rPr>
                      <a:t>Interface de ligne </a:t>
                    </a:r>
                    <a:br>
                      <a:rPr lang="fr-FR" sz="2200" dirty="0">
                        <a:gradFill>
                          <a:gsLst>
                            <a:gs pos="2917">
                              <a:schemeClr val="tx1"/>
                            </a:gs>
                            <a:gs pos="30000">
                              <a:schemeClr val="tx1"/>
                            </a:gs>
                          </a:gsLst>
                          <a:lin ang="5400000" scaled="0"/>
                        </a:gradFill>
                      </a:rPr>
                    </a:br>
                    <a:r>
                      <a:rPr lang="fr-FR" sz="2200" dirty="0">
                        <a:gradFill>
                          <a:gsLst>
                            <a:gs pos="2917">
                              <a:schemeClr val="tx1"/>
                            </a:gs>
                            <a:gs pos="30000">
                              <a:schemeClr val="tx1"/>
                            </a:gs>
                          </a:gsLst>
                          <a:lin ang="5400000" scaled="0"/>
                        </a:gradFill>
                      </a:rPr>
                      <a:t>de commande (CLI) </a:t>
                    </a:r>
                  </a:p>
                </p:txBody>
              </p:sp>
            </p:grpSp>
            <p:grpSp>
              <p:nvGrpSpPr>
                <p:cNvPr id="39" name="Group 38">
                  <a:extLst>
                    <a:ext uri="{FF2B5EF4-FFF2-40B4-BE49-F238E27FC236}">
                      <a16:creationId xmlns:a16="http://schemas.microsoft.com/office/drawing/2014/main" id="{A857370F-0707-4B93-A0BC-6D7DCF7525D3}"/>
                    </a:ext>
                  </a:extLst>
                </p:cNvPr>
                <p:cNvGrpSpPr/>
                <p:nvPr/>
              </p:nvGrpSpPr>
              <p:grpSpPr>
                <a:xfrm>
                  <a:off x="4521413" y="2068229"/>
                  <a:ext cx="3610566" cy="960262"/>
                  <a:chOff x="3790898" y="5423282"/>
                  <a:chExt cx="3610566" cy="960262"/>
                </a:xfrm>
              </p:grpSpPr>
              <p:sp>
                <p:nvSpPr>
                  <p:cNvPr id="40" name="Rectangle: Rounded Corners 39">
                    <a:extLst>
                      <a:ext uri="{FF2B5EF4-FFF2-40B4-BE49-F238E27FC236}">
                        <a16:creationId xmlns:a16="http://schemas.microsoft.com/office/drawing/2014/main" id="{40195766-F6A8-44BF-927B-82F54EA40D2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1" name="Graphic 40">
                    <a:extLst>
                      <a:ext uri="{FF2B5EF4-FFF2-40B4-BE49-F238E27FC236}">
                        <a16:creationId xmlns:a16="http://schemas.microsoft.com/office/drawing/2014/main" id="{2EA3B29A-C381-4F12-8FBA-8DD901BA496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42" name="TextBox 41">
                    <a:extLst>
                      <a:ext uri="{FF2B5EF4-FFF2-40B4-BE49-F238E27FC236}">
                        <a16:creationId xmlns:a16="http://schemas.microsoft.com/office/drawing/2014/main" id="{3939993E-305E-435B-A393-17804AFA5077}"/>
                      </a:ext>
                    </a:extLst>
                  </p:cNvPr>
                  <p:cNvSpPr txBox="1"/>
                  <p:nvPr/>
                </p:nvSpPr>
                <p:spPr>
                  <a:xfrm>
                    <a:off x="4551437" y="5589481"/>
                    <a:ext cx="2850027" cy="600164"/>
                  </a:xfrm>
                  <a:prstGeom prst="rect">
                    <a:avLst/>
                  </a:prstGeom>
                  <a:noFill/>
                </p:spPr>
                <p:txBody>
                  <a:bodyPr wrap="square" lIns="182880" tIns="146304" rIns="182880" bIns="146304" rtlCol="0">
                    <a:spAutoFit/>
                  </a:bodyPr>
                  <a:lstStyle/>
                  <a:p>
                    <a:pPr algn="ctr">
                      <a:lnSpc>
                        <a:spcPct val="90000"/>
                      </a:lnSpc>
                      <a:spcAft>
                        <a:spcPts val="600"/>
                      </a:spcAft>
                    </a:pPr>
                    <a:r>
                      <a:rPr lang="fr-FR" sz="2200">
                        <a:gradFill>
                          <a:gsLst>
                            <a:gs pos="2917">
                              <a:schemeClr val="tx1"/>
                            </a:gs>
                            <a:gs pos="30000">
                              <a:schemeClr val="tx1"/>
                            </a:gs>
                          </a:gsLst>
                          <a:lin ang="5400000" scaled="0"/>
                        </a:gradFill>
                      </a:rPr>
                      <a:t>Azure PowerShell</a:t>
                    </a:r>
                  </a:p>
                </p:txBody>
              </p:sp>
            </p:grpSp>
            <p:grpSp>
              <p:nvGrpSpPr>
                <p:cNvPr id="45" name="Group 44">
                  <a:extLst>
                    <a:ext uri="{FF2B5EF4-FFF2-40B4-BE49-F238E27FC236}">
                      <a16:creationId xmlns:a16="http://schemas.microsoft.com/office/drawing/2014/main" id="{F27606A3-2E17-4A4A-A99E-632AD85A7E7A}"/>
                    </a:ext>
                  </a:extLst>
                </p:cNvPr>
                <p:cNvGrpSpPr/>
                <p:nvPr/>
              </p:nvGrpSpPr>
              <p:grpSpPr>
                <a:xfrm>
                  <a:off x="4521412" y="4443743"/>
                  <a:ext cx="3610566" cy="960262"/>
                  <a:chOff x="3790898" y="5423282"/>
                  <a:chExt cx="3610566" cy="960262"/>
                </a:xfrm>
              </p:grpSpPr>
              <p:sp>
                <p:nvSpPr>
                  <p:cNvPr id="46" name="Rectangle: Rounded Corners 45">
                    <a:extLst>
                      <a:ext uri="{FF2B5EF4-FFF2-40B4-BE49-F238E27FC236}">
                        <a16:creationId xmlns:a16="http://schemas.microsoft.com/office/drawing/2014/main" id="{E56129BC-8D83-4788-9B0F-24995714A77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9F9F060C-F59F-469D-876D-65E060D541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00346" y="5466459"/>
                    <a:ext cx="859148" cy="859148"/>
                  </a:xfrm>
                  <a:prstGeom prst="rect">
                    <a:avLst/>
                  </a:prstGeom>
                </p:spPr>
              </p:pic>
              <p:sp>
                <p:nvSpPr>
                  <p:cNvPr id="48" name="TextBox 47">
                    <a:extLst>
                      <a:ext uri="{FF2B5EF4-FFF2-40B4-BE49-F238E27FC236}">
                        <a16:creationId xmlns:a16="http://schemas.microsoft.com/office/drawing/2014/main" id="{98688D32-6A2E-489E-960B-7F2C31CCC51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rPr>
                      <a:t>Azure Cloud Shell</a:t>
                    </a:r>
                  </a:p>
                </p:txBody>
              </p:sp>
            </p:grpSp>
            <p:grpSp>
              <p:nvGrpSpPr>
                <p:cNvPr id="50" name="Group 49">
                  <a:extLst>
                    <a:ext uri="{FF2B5EF4-FFF2-40B4-BE49-F238E27FC236}">
                      <a16:creationId xmlns:a16="http://schemas.microsoft.com/office/drawing/2014/main" id="{D0827787-DF8F-44EB-9833-993452FF1CAB}"/>
                    </a:ext>
                  </a:extLst>
                </p:cNvPr>
                <p:cNvGrpSpPr/>
                <p:nvPr/>
              </p:nvGrpSpPr>
              <p:grpSpPr>
                <a:xfrm>
                  <a:off x="754157" y="3263611"/>
                  <a:ext cx="3610566" cy="960262"/>
                  <a:chOff x="3790898" y="5423282"/>
                  <a:chExt cx="3610566" cy="960262"/>
                </a:xfrm>
              </p:grpSpPr>
              <p:sp>
                <p:nvSpPr>
                  <p:cNvPr id="51" name="Rectangle: Rounded Corners 50">
                    <a:extLst>
                      <a:ext uri="{FF2B5EF4-FFF2-40B4-BE49-F238E27FC236}">
                        <a16:creationId xmlns:a16="http://schemas.microsoft.com/office/drawing/2014/main" id="{F5FA1CB2-6944-47B4-9244-083109F05CAA}"/>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2" name="Graphic 51">
                    <a:extLst>
                      <a:ext uri="{FF2B5EF4-FFF2-40B4-BE49-F238E27FC236}">
                        <a16:creationId xmlns:a16="http://schemas.microsoft.com/office/drawing/2014/main" id="{320841DF-4877-410C-852E-379E21E7AA11}"/>
                      </a:ext>
                    </a:extLst>
                  </p:cNvPr>
                  <p:cNvPicPr>
                    <a:picLocks noChangeAspect="1"/>
                  </p:cNvPicPr>
                  <p:nvPr/>
                </p:nvPicPr>
                <p:blipFill rotWithShape="1">
                  <a:blip r:embed="rId11">
                    <a:extLst>
                      <a:ext uri="{28A0092B-C50C-407E-A947-70E740481C1C}">
                        <a14:useLocalDpi xmlns:a14="http://schemas.microsoft.com/office/drawing/2010/main" val="0"/>
                      </a:ext>
                    </a:extLst>
                  </a:blip>
                  <a:srcRect l="16020" r="13695"/>
                  <a:stretch/>
                </p:blipFill>
                <p:spPr>
                  <a:xfrm>
                    <a:off x="3947587" y="5519865"/>
                    <a:ext cx="603850" cy="767096"/>
                  </a:xfrm>
                  <a:prstGeom prst="rect">
                    <a:avLst/>
                  </a:prstGeom>
                </p:spPr>
              </p:pic>
              <p:sp>
                <p:nvSpPr>
                  <p:cNvPr id="53" name="TextBox 52">
                    <a:extLst>
                      <a:ext uri="{FF2B5EF4-FFF2-40B4-BE49-F238E27FC236}">
                        <a16:creationId xmlns:a16="http://schemas.microsoft.com/office/drawing/2014/main" id="{013F7441-F319-4E92-B9BC-485CC95ABE62}"/>
                      </a:ext>
                    </a:extLst>
                  </p:cNvPr>
                  <p:cNvSpPr txBox="1"/>
                  <p:nvPr/>
                </p:nvSpPr>
                <p:spPr>
                  <a:xfrm>
                    <a:off x="4551437" y="5589481"/>
                    <a:ext cx="2850027" cy="600164"/>
                  </a:xfrm>
                  <a:prstGeom prst="rect">
                    <a:avLst/>
                  </a:prstGeom>
                  <a:noFill/>
                </p:spPr>
                <p:txBody>
                  <a:bodyPr wrap="square" lIns="182880" tIns="146304" rIns="182880" bIns="146304" rtlCol="0">
                    <a:spAutoFit/>
                  </a:bodyPr>
                  <a:lstStyle/>
                  <a:p>
                    <a:pPr algn="ctr">
                      <a:lnSpc>
                        <a:spcPct val="90000"/>
                      </a:lnSpc>
                      <a:spcAft>
                        <a:spcPts val="600"/>
                      </a:spcAft>
                    </a:pPr>
                    <a:r>
                      <a:rPr lang="fr-FR" sz="2200">
                        <a:gradFill>
                          <a:gsLst>
                            <a:gs pos="2917">
                              <a:schemeClr val="tx1"/>
                            </a:gs>
                            <a:gs pos="30000">
                              <a:schemeClr val="tx1"/>
                            </a:gs>
                          </a:gsLst>
                          <a:lin ang="5400000" scaled="0"/>
                        </a:gradFill>
                      </a:rPr>
                      <a:t>Azure mobile app</a:t>
                    </a:r>
                  </a:p>
                </p:txBody>
              </p:sp>
            </p:grpSp>
            <p:grpSp>
              <p:nvGrpSpPr>
                <p:cNvPr id="54" name="Group 53">
                  <a:extLst>
                    <a:ext uri="{FF2B5EF4-FFF2-40B4-BE49-F238E27FC236}">
                      <a16:creationId xmlns:a16="http://schemas.microsoft.com/office/drawing/2014/main" id="{75D837DB-F902-4558-A799-2578938F3803}"/>
                    </a:ext>
                  </a:extLst>
                </p:cNvPr>
                <p:cNvGrpSpPr/>
                <p:nvPr/>
              </p:nvGrpSpPr>
              <p:grpSpPr>
                <a:xfrm>
                  <a:off x="754157" y="4451123"/>
                  <a:ext cx="3610566" cy="960262"/>
                  <a:chOff x="3790898" y="5423282"/>
                  <a:chExt cx="3610566" cy="960262"/>
                </a:xfrm>
              </p:grpSpPr>
              <p:sp>
                <p:nvSpPr>
                  <p:cNvPr id="55" name="Rectangle: Rounded Corners 54">
                    <a:extLst>
                      <a:ext uri="{FF2B5EF4-FFF2-40B4-BE49-F238E27FC236}">
                        <a16:creationId xmlns:a16="http://schemas.microsoft.com/office/drawing/2014/main" id="{7975503E-7D19-45DA-8636-46D9123A74A1}"/>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6" name="Graphic 55">
                    <a:extLst>
                      <a:ext uri="{FF2B5EF4-FFF2-40B4-BE49-F238E27FC236}">
                        <a16:creationId xmlns:a16="http://schemas.microsoft.com/office/drawing/2014/main" id="{D731D8F5-AEBF-4D00-82FB-6C4186E460E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832870" y="5473839"/>
                    <a:ext cx="814096" cy="814096"/>
                  </a:xfrm>
                  <a:prstGeom prst="rect">
                    <a:avLst/>
                  </a:prstGeom>
                </p:spPr>
              </p:pic>
              <p:sp>
                <p:nvSpPr>
                  <p:cNvPr id="57" name="TextBox 56">
                    <a:extLst>
                      <a:ext uri="{FF2B5EF4-FFF2-40B4-BE49-F238E27FC236}">
                        <a16:creationId xmlns:a16="http://schemas.microsoft.com/office/drawing/2014/main" id="{560CDE64-BC6D-460D-9A2D-734D70050A89}"/>
                      </a:ext>
                    </a:extLst>
                  </p:cNvPr>
                  <p:cNvSpPr txBox="1"/>
                  <p:nvPr/>
                </p:nvSpPr>
                <p:spPr>
                  <a:xfrm>
                    <a:off x="4267020" y="5596861"/>
                    <a:ext cx="3024995" cy="600164"/>
                  </a:xfrm>
                  <a:prstGeom prst="rect">
                    <a:avLst/>
                  </a:prstGeom>
                  <a:noFill/>
                </p:spPr>
                <p:txBody>
                  <a:bodyPr wrap="square" lIns="182880" tIns="146304" rIns="182880" bIns="146304" rtlCol="0">
                    <a:spAutoFit/>
                  </a:bodyPr>
                  <a:lstStyle/>
                  <a:p>
                    <a:pPr algn="ctr">
                      <a:lnSpc>
                        <a:spcPct val="90000"/>
                      </a:lnSpc>
                      <a:spcAft>
                        <a:spcPts val="600"/>
                      </a:spcAft>
                    </a:pPr>
                    <a:r>
                      <a:rPr lang="fr-FR" sz="2200">
                        <a:gradFill>
                          <a:gsLst>
                            <a:gs pos="2917">
                              <a:schemeClr val="tx1"/>
                            </a:gs>
                            <a:gs pos="30000">
                              <a:schemeClr val="tx1"/>
                            </a:gs>
                          </a:gsLst>
                          <a:lin ang="5400000" scaled="0"/>
                        </a:gradFill>
                      </a:rPr>
                      <a:t>Azure REST API</a:t>
                    </a:r>
                  </a:p>
                </p:txBody>
              </p:sp>
            </p:grpSp>
          </p:grpSp>
        </p:grpSp>
        <p:sp>
          <p:nvSpPr>
            <p:cNvPr id="63" name="Arrow: Right 62">
              <a:extLst>
                <a:ext uri="{FF2B5EF4-FFF2-40B4-BE49-F238E27FC236}">
                  <a16:creationId xmlns:a16="http://schemas.microsoft.com/office/drawing/2014/main" id="{8F1E8D2A-2F4E-4C1A-9D99-7588882FCEF8}"/>
                </a:ext>
              </a:extLst>
            </p:cNvPr>
            <p:cNvSpPr/>
            <p:nvPr/>
          </p:nvSpPr>
          <p:spPr bwMode="auto">
            <a:xfrm rot="5400000" flipV="1">
              <a:off x="5698970" y="5206765"/>
              <a:ext cx="343272" cy="3110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BE46648E-5D88-4307-8F3C-20936004759D}"/>
                </a:ext>
              </a:extLst>
            </p:cNvPr>
            <p:cNvGrpSpPr/>
            <p:nvPr/>
          </p:nvGrpSpPr>
          <p:grpSpPr>
            <a:xfrm>
              <a:off x="3935784" y="5498411"/>
              <a:ext cx="3777505" cy="904863"/>
              <a:chOff x="3388176" y="5515214"/>
              <a:chExt cx="3777505" cy="904863"/>
            </a:xfrm>
          </p:grpSpPr>
          <p:grpSp>
            <p:nvGrpSpPr>
              <p:cNvPr id="69" name="Group 68">
                <a:extLst>
                  <a:ext uri="{FF2B5EF4-FFF2-40B4-BE49-F238E27FC236}">
                    <a16:creationId xmlns:a16="http://schemas.microsoft.com/office/drawing/2014/main" id="{54FE7E7E-A594-404A-A35C-5229C8516F26}"/>
                  </a:ext>
                </a:extLst>
              </p:cNvPr>
              <p:cNvGrpSpPr/>
              <p:nvPr/>
            </p:nvGrpSpPr>
            <p:grpSpPr>
              <a:xfrm rot="5400000">
                <a:off x="4824497" y="4078893"/>
                <a:ext cx="904863" cy="3777505"/>
                <a:chOff x="9213888" y="1566894"/>
                <a:chExt cx="1295155" cy="4294755"/>
              </a:xfrm>
            </p:grpSpPr>
            <p:sp>
              <p:nvSpPr>
                <p:cNvPr id="64" name="Rectangle 63">
                  <a:extLst>
                    <a:ext uri="{FF2B5EF4-FFF2-40B4-BE49-F238E27FC236}">
                      <a16:creationId xmlns:a16="http://schemas.microsoft.com/office/drawing/2014/main" id="{68F91B03-A3B1-44A4-BE32-997EC2D3FF42}"/>
                    </a:ext>
                  </a:extLst>
                </p:cNvPr>
                <p:cNvSpPr/>
                <p:nvPr/>
              </p:nvSpPr>
              <p:spPr bwMode="auto">
                <a:xfrm>
                  <a:off x="9288191" y="1571451"/>
                  <a:ext cx="1208284" cy="42901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896A6962-045A-4E85-BE26-437D1D580E0A}"/>
                    </a:ext>
                  </a:extLst>
                </p:cNvPr>
                <p:cNvSpPr txBox="1"/>
                <p:nvPr/>
              </p:nvSpPr>
              <p:spPr>
                <a:xfrm rot="16200000">
                  <a:off x="7977075" y="2803707"/>
                  <a:ext cx="3768781" cy="1295155"/>
                </a:xfrm>
                <a:prstGeom prst="rect">
                  <a:avLst/>
                </a:prstGeom>
                <a:noFill/>
              </p:spPr>
              <p:txBody>
                <a:bodyPr wrap="square" lIns="182880" tIns="146304" rIns="182880" bIns="146304" rtlCol="0">
                  <a:spAutoFit/>
                </a:bodyPr>
                <a:lstStyle/>
                <a:p>
                  <a:pPr algn="ctr">
                    <a:lnSpc>
                      <a:spcPct val="90000"/>
                    </a:lnSpc>
                    <a:spcAft>
                      <a:spcPts val="600"/>
                    </a:spcAft>
                  </a:pPr>
                  <a:r>
                    <a:rPr lang="fr-FR" sz="2200">
                      <a:gradFill>
                        <a:gsLst>
                          <a:gs pos="2917">
                            <a:schemeClr val="tx1"/>
                          </a:gs>
                          <a:gs pos="30000">
                            <a:schemeClr val="tx1"/>
                          </a:gs>
                        </a:gsLst>
                        <a:lin ang="5400000" scaled="0"/>
                      </a:gradFill>
                      <a:latin typeface="+mj-lt"/>
                    </a:rPr>
                    <a:t>Azure Resource Manager (ARM)</a:t>
                  </a:r>
                </a:p>
              </p:txBody>
            </p:sp>
          </p:grpSp>
          <p:pic>
            <p:nvPicPr>
              <p:cNvPr id="68" name="Graphic 67">
                <a:extLst>
                  <a:ext uri="{FF2B5EF4-FFF2-40B4-BE49-F238E27FC236}">
                    <a16:creationId xmlns:a16="http://schemas.microsoft.com/office/drawing/2014/main" id="{01AC7F80-C584-44A1-B063-0BBA6FC9CE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4155" y="5682585"/>
                <a:ext cx="613282" cy="613282"/>
              </a:xfrm>
              <a:prstGeom prst="rect">
                <a:avLst/>
              </a:prstGeom>
            </p:spPr>
          </p:pic>
        </p:grpSp>
      </p:grpSp>
      <p:pic>
        <p:nvPicPr>
          <p:cNvPr id="2" name="Picture 1">
            <a:extLst>
              <a:ext uri="{FF2B5EF4-FFF2-40B4-BE49-F238E27FC236}">
                <a16:creationId xmlns:a16="http://schemas.microsoft.com/office/drawing/2014/main" id="{48243F0C-6F88-42C7-93EC-B717100BA5CC}"/>
              </a:ext>
              <a:ext uri="{C183D7F6-B498-43B3-948B-1728B52AA6E4}">
                <adec:decorative xmlns:adec="http://schemas.microsoft.com/office/drawing/2017/decorative" val="1"/>
              </a:ext>
            </a:extLst>
          </p:cNvPr>
          <p:cNvPicPr>
            <a:picLocks noChangeAspect="1"/>
          </p:cNvPicPr>
          <p:nvPr/>
        </p:nvPicPr>
        <p:blipFill>
          <a:blip r:embed="rId16"/>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92539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dirty="0"/>
              <a:t>Procédure pas à pas : créer une machine virtuelle avec </a:t>
            </a:r>
            <a:br>
              <a:rPr lang="fr-FR" dirty="0"/>
            </a:br>
            <a:r>
              <a:rPr lang="fr-FR" dirty="0"/>
              <a:t>un modèle ARM</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71916"/>
            <a:ext cx="5394960" cy="3026470"/>
          </a:xfrm>
        </p:spPr>
        <p:txBody>
          <a:bodyPr/>
          <a:lstStyle/>
          <a:p>
            <a:r>
              <a:rPr lang="fr-FR" dirty="0"/>
              <a:t>Utilisez la galerie de démarrage rapide Azure pour déployer un modèle qui crée une machine virtuelle. </a:t>
            </a:r>
          </a:p>
          <a:p>
            <a:pPr marL="514350" indent="-514350">
              <a:buFont typeface="+mj-lt"/>
              <a:buAutoNum type="arabicPeriod"/>
            </a:pPr>
            <a:r>
              <a:rPr lang="fr-FR" dirty="0">
                <a:latin typeface="+mn-lt"/>
              </a:rPr>
              <a:t>Parcourez la galerie et déployez </a:t>
            </a:r>
            <a:br>
              <a:rPr lang="fr-FR" dirty="0">
                <a:latin typeface="+mn-lt"/>
              </a:rPr>
            </a:br>
            <a:r>
              <a:rPr lang="fr-FR" dirty="0">
                <a:latin typeface="+mn-lt"/>
              </a:rPr>
              <a:t>un modèle.</a:t>
            </a:r>
          </a:p>
          <a:p>
            <a:pPr marL="514350" indent="-514350">
              <a:buFont typeface="+mj-lt"/>
              <a:buAutoNum type="arabicPeriod"/>
            </a:pPr>
            <a:r>
              <a:rPr lang="fr-FR" dirty="0">
                <a:latin typeface="+mn-lt"/>
              </a:rPr>
              <a:t>Contrôlez le déploiement de votre machine virtuelle.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6271722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a:xfrm>
            <a:off x="418643" y="440494"/>
            <a:ext cx="11451624" cy="680196"/>
          </a:xfrm>
        </p:spPr>
        <p:txBody>
          <a:bodyPr/>
          <a:lstStyle/>
          <a:p>
            <a:r>
              <a:rPr lang="fr-FR" sz="3100" dirty="0"/>
              <a:t>Procédure pas à pas : créer une machine virtuelle avec </a:t>
            </a:r>
            <a:r>
              <a:rPr lang="fr-FR" sz="3100" dirty="0" err="1"/>
              <a:t>PowerShell</a:t>
            </a:r>
            <a:endParaRPr lang="fr-FR" sz="3100"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740618" cy="5001369"/>
          </a:xfrm>
        </p:spPr>
        <p:txBody>
          <a:bodyPr vert="horz" wrap="square" lIns="0" tIns="91440" rIns="146304" bIns="91440" rtlCol="0" anchor="t">
            <a:spAutoFit/>
          </a:bodyPr>
          <a:lstStyle/>
          <a:p>
            <a:pPr marL="233045" indent="0">
              <a:buNone/>
              <a:tabLst>
                <a:tab pos="515938" algn="l"/>
              </a:tabLst>
            </a:pPr>
            <a:r>
              <a:rPr lang="fr-FR" dirty="0"/>
              <a:t>Installez </a:t>
            </a:r>
            <a:r>
              <a:rPr lang="fr-FR" dirty="0" err="1"/>
              <a:t>PowerShell</a:t>
            </a:r>
            <a:r>
              <a:rPr lang="fr-FR" dirty="0"/>
              <a:t> localement, </a:t>
            </a:r>
            <a:br>
              <a:rPr lang="fr-FR" dirty="0"/>
            </a:br>
            <a:r>
              <a:rPr lang="fr-FR" dirty="0"/>
              <a:t>créez un groupe de ressources et </a:t>
            </a:r>
            <a:br>
              <a:rPr lang="fr-FR" dirty="0"/>
            </a:br>
            <a:r>
              <a:rPr lang="fr-FR" dirty="0"/>
              <a:t>une machine virtuelle, accédez et utilisez Cloud Shell puis passez en </a:t>
            </a:r>
            <a:br>
              <a:rPr lang="fr-FR" dirty="0"/>
            </a:br>
            <a:r>
              <a:rPr lang="fr-FR" dirty="0"/>
              <a:t>revue les suggestions proposées </a:t>
            </a:r>
            <a:br>
              <a:rPr lang="fr-FR" dirty="0"/>
            </a:br>
            <a:r>
              <a:rPr lang="fr-FR" dirty="0"/>
              <a:t>dans Azure </a:t>
            </a:r>
            <a:r>
              <a:rPr lang="fr-FR" dirty="0" err="1"/>
              <a:t>Advisor</a:t>
            </a:r>
            <a:r>
              <a:rPr lang="fr-FR" dirty="0"/>
              <a:t>.</a:t>
            </a:r>
          </a:p>
          <a:p>
            <a:pPr marL="233045">
              <a:tabLst>
                <a:tab pos="515938" algn="l"/>
              </a:tabLst>
            </a:pPr>
            <a:r>
              <a:rPr lang="fr-FR" dirty="0">
                <a:latin typeface="+mn-lt"/>
                <a:cs typeface="Segoe UI Semilight"/>
              </a:rPr>
              <a:t>Utilisez </a:t>
            </a:r>
            <a:r>
              <a:rPr lang="fr-FR" dirty="0" err="1">
                <a:latin typeface="+mn-lt"/>
                <a:cs typeface="Segoe UI Semilight"/>
              </a:rPr>
              <a:t>PowerShell</a:t>
            </a:r>
            <a:r>
              <a:rPr lang="fr-FR" dirty="0">
                <a:latin typeface="+mn-lt"/>
                <a:cs typeface="Segoe UI Semilight"/>
              </a:rPr>
              <a:t> pour créer un groupe de ressources et une machine virtuelle. </a:t>
            </a:r>
          </a:p>
          <a:p>
            <a:pPr marL="747395" indent="-514350">
              <a:buFont typeface="+mj-lt"/>
              <a:buAutoNum type="arabicPeriod"/>
              <a:tabLst>
                <a:tab pos="515938" algn="l"/>
              </a:tabLst>
            </a:pPr>
            <a:r>
              <a:rPr lang="fr-FR" dirty="0">
                <a:latin typeface="+mn-lt"/>
                <a:cs typeface="Segoe UI Semilight"/>
              </a:rPr>
              <a:t>Exécutez les commandes </a:t>
            </a:r>
            <a:r>
              <a:rPr lang="fr-FR" dirty="0" err="1">
                <a:latin typeface="+mn-lt"/>
                <a:cs typeface="Segoe UI Semilight"/>
              </a:rPr>
              <a:t>PowerShell</a:t>
            </a:r>
            <a:r>
              <a:rPr lang="fr-FR" dirty="0">
                <a:latin typeface="+mn-lt"/>
                <a:cs typeface="Segoe UI Semilight"/>
              </a:rPr>
              <a:t> dans Cloud Shell.</a:t>
            </a:r>
          </a:p>
          <a:p>
            <a:pPr marL="747395" indent="-514350">
              <a:buFont typeface="+mj-lt"/>
              <a:buAutoNum type="arabicPeriod"/>
              <a:tabLst>
                <a:tab pos="515938" algn="l"/>
              </a:tabLst>
            </a:pPr>
            <a:r>
              <a:rPr lang="fr-FR" dirty="0">
                <a:latin typeface="+mn-lt"/>
                <a:cs typeface="Segoe UI Semilight"/>
              </a:rPr>
              <a:t>Consultez les suggestions </a:t>
            </a:r>
            <a:br>
              <a:rPr lang="fr-FR" dirty="0">
                <a:latin typeface="+mn-lt"/>
                <a:cs typeface="Segoe UI Semilight"/>
              </a:rPr>
            </a:br>
            <a:r>
              <a:rPr lang="fr-FR" dirty="0">
                <a:latin typeface="+mn-lt"/>
                <a:cs typeface="Segoe UI Semilight"/>
              </a:rPr>
              <a:t>d’Azure </a:t>
            </a:r>
            <a:r>
              <a:rPr lang="fr-FR" dirty="0" err="1">
                <a:latin typeface="+mn-lt"/>
                <a:cs typeface="Segoe UI Semilight"/>
              </a:rPr>
              <a:t>Advisor</a:t>
            </a:r>
            <a:r>
              <a:rPr lang="fr-FR" dirty="0">
                <a:latin typeface="+mn-lt"/>
                <a:cs typeface="Segoe UI Semilight"/>
              </a:rPr>
              <a: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267262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a:xfrm>
            <a:off x="418643" y="440494"/>
            <a:ext cx="11553224" cy="680196"/>
          </a:xfrm>
        </p:spPr>
        <p:txBody>
          <a:bodyPr/>
          <a:lstStyle/>
          <a:p>
            <a:r>
              <a:rPr lang="fr-FR" dirty="0"/>
              <a:t>Procédure pas à pas : créer une machine virtuelle avec Azure CLI</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23850" y="1371172"/>
            <a:ext cx="5835410" cy="4760278"/>
          </a:xfrm>
        </p:spPr>
        <p:txBody>
          <a:bodyPr/>
          <a:lstStyle/>
          <a:p>
            <a:pPr marL="233362" indent="0">
              <a:buNone/>
              <a:tabLst>
                <a:tab pos="515938" algn="l"/>
              </a:tabLst>
            </a:pPr>
            <a:r>
              <a:rPr lang="fr-FR" dirty="0"/>
              <a:t>Installez Azure CLI localement, créez </a:t>
            </a:r>
            <a:br>
              <a:rPr lang="fr-FR" dirty="0"/>
            </a:br>
            <a:r>
              <a:rPr lang="fr-FR" dirty="0"/>
              <a:t>un groupe de ressources et une machine virtuelle, utilisez Cloud Shell et passez en revue les suggestions d’Azure </a:t>
            </a:r>
            <a:r>
              <a:rPr lang="fr-FR" dirty="0" err="1"/>
              <a:t>Advisor</a:t>
            </a:r>
            <a:r>
              <a:rPr lang="fr-FR" dirty="0"/>
              <a:t>. </a:t>
            </a:r>
            <a:r>
              <a:rPr lang="fr-FR" sz="2000" dirty="0"/>
              <a:t> </a:t>
            </a:r>
          </a:p>
          <a:p>
            <a:pPr marL="747712" indent="-514350">
              <a:buFont typeface="+mj-lt"/>
              <a:buAutoNum type="arabicPeriod"/>
              <a:tabLst>
                <a:tab pos="515938" algn="l"/>
              </a:tabLst>
            </a:pPr>
            <a:r>
              <a:rPr lang="fr-FR" dirty="0">
                <a:latin typeface="+mn-lt"/>
                <a:cs typeface="Segoe UI Semilight" panose="020B0402040204020203" pitchFamily="34" charset="0"/>
              </a:rPr>
              <a:t>Installez la CLI localement.</a:t>
            </a:r>
          </a:p>
          <a:p>
            <a:pPr marL="747712" indent="-514350">
              <a:buFont typeface="+mj-lt"/>
              <a:buAutoNum type="arabicPeriod"/>
              <a:tabLst>
                <a:tab pos="515938" algn="l"/>
              </a:tabLst>
            </a:pPr>
            <a:r>
              <a:rPr lang="fr-FR" dirty="0">
                <a:latin typeface="+mn-lt"/>
                <a:cs typeface="Segoe UI Semilight" panose="020B0402040204020203" pitchFamily="34" charset="0"/>
              </a:rPr>
              <a:t>Utilisez la CLI pour créer un groupe de ressources et une machine virtuelle.</a:t>
            </a:r>
          </a:p>
          <a:p>
            <a:pPr marL="747712" indent="-514350">
              <a:buFont typeface="+mj-lt"/>
              <a:buAutoNum type="arabicPeriod"/>
              <a:tabLst>
                <a:tab pos="515938" algn="l"/>
              </a:tabLst>
            </a:pPr>
            <a:r>
              <a:rPr lang="fr-FR" dirty="0">
                <a:latin typeface="+mn-lt"/>
                <a:cs typeface="Segoe UI Semilight" panose="020B0402040204020203" pitchFamily="34" charset="0"/>
              </a:rPr>
              <a:t>Exécutez des commandes dans Cloud Shell.</a:t>
            </a:r>
          </a:p>
          <a:p>
            <a:pPr marL="747712" indent="-514350">
              <a:buFont typeface="+mj-lt"/>
              <a:buAutoNum type="arabicPeriod"/>
              <a:tabLst>
                <a:tab pos="515938" algn="l"/>
              </a:tabLst>
            </a:pPr>
            <a:r>
              <a:rPr lang="fr-FR" dirty="0">
                <a:latin typeface="+mn-lt"/>
                <a:cs typeface="Segoe UI Semilight" panose="020B0402040204020203" pitchFamily="34" charset="0"/>
              </a:rPr>
              <a:t>Consultez les suggestions </a:t>
            </a:r>
            <a:br>
              <a:rPr lang="fr-FR" dirty="0">
                <a:latin typeface="+mn-lt"/>
                <a:cs typeface="Segoe UI Semilight" panose="020B0402040204020203" pitchFamily="34" charset="0"/>
              </a:rPr>
            </a:br>
            <a:r>
              <a:rPr lang="fr-FR" dirty="0">
                <a:latin typeface="+mn-lt"/>
                <a:cs typeface="Segoe UI Semilight" panose="020B0402040204020203" pitchFamily="34" charset="0"/>
              </a:rPr>
              <a:t>d’Azure </a:t>
            </a:r>
            <a:r>
              <a:rPr lang="fr-FR" dirty="0" err="1">
                <a:latin typeface="+mn-lt"/>
                <a:cs typeface="Segoe UI Semilight" panose="020B0402040204020203" pitchFamily="34" charset="0"/>
              </a:rPr>
              <a:t>Advisor</a:t>
            </a:r>
            <a:r>
              <a:rPr lang="fr-FR" dirty="0">
                <a:latin typeface="+mn-lt"/>
                <a:cs typeface="Segoe UI Semilight" panose="020B0402040204020203" pitchFamily="34" charset="0"/>
              </a:rPr>
              <a: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2145474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Azure Advisor</a:t>
            </a:r>
          </a:p>
        </p:txBody>
      </p:sp>
      <p:sp>
        <p:nvSpPr>
          <p:cNvPr id="3" name="Text Placeholder 2">
            <a:extLst>
              <a:ext uri="{FF2B5EF4-FFF2-40B4-BE49-F238E27FC236}">
                <a16:creationId xmlns:a16="http://schemas.microsoft.com/office/drawing/2014/main" id="{61305E9E-589A-43A1-9A16-D0BA79D9C4B6}"/>
              </a:ext>
            </a:extLst>
          </p:cNvPr>
          <p:cNvSpPr>
            <a:spLocks noGrp="1"/>
          </p:cNvSpPr>
          <p:nvPr>
            <p:ph sz="quarter" idx="10"/>
          </p:nvPr>
        </p:nvSpPr>
        <p:spPr>
          <a:xfrm>
            <a:off x="462447" y="1236939"/>
            <a:ext cx="11528787" cy="1422377"/>
          </a:xfrm>
        </p:spPr>
        <p:txBody>
          <a:bodyPr/>
          <a:lstStyle/>
          <a:p>
            <a:pPr marL="1588">
              <a:lnSpc>
                <a:spcPct val="115000"/>
              </a:lnSpc>
              <a:spcBef>
                <a:spcPts val="567"/>
              </a:spcBef>
              <a:buClr>
                <a:srgbClr val="1A1A1A"/>
              </a:buClr>
            </a:pPr>
            <a:r>
              <a:rPr lang="fr-FR" b="1"/>
              <a:t>Azure Advisor </a:t>
            </a:r>
            <a:r>
              <a:rPr lang="fr-FR"/>
              <a:t>analyse les ressources Azure déployées et formule des recommandations basées sur les meilleures pratiques en vue d’optimiser les déploiements Azure. </a:t>
            </a:r>
          </a:p>
        </p:txBody>
      </p:sp>
      <p:sp>
        <p:nvSpPr>
          <p:cNvPr id="7" name="Text Placeholder 2">
            <a:extLst>
              <a:ext uri="{FF2B5EF4-FFF2-40B4-BE49-F238E27FC236}">
                <a16:creationId xmlns:a16="http://schemas.microsoft.com/office/drawing/2014/main" id="{8211F619-94DC-46FD-8301-A1DC5F93625D}"/>
              </a:ext>
            </a:extLst>
          </p:cNvPr>
          <p:cNvSpPr txBox="1">
            <a:spLocks/>
          </p:cNvSpPr>
          <p:nvPr/>
        </p:nvSpPr>
        <p:spPr>
          <a:xfrm>
            <a:off x="1074785" y="2248984"/>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fr-FR">
                <a:solidFill>
                  <a:srgbClr val="171717"/>
                </a:solidFill>
                <a:latin typeface="Segoe UI" panose="020B0502040204020203" pitchFamily="34" charset="0"/>
              </a:rPr>
              <a:t>Fiabilité</a:t>
            </a:r>
          </a:p>
          <a:p>
            <a:pPr marL="342900" indent="-342900">
              <a:buFont typeface="Arial" panose="020B0604020202020204" pitchFamily="34" charset="0"/>
              <a:buChar char="•"/>
            </a:pPr>
            <a:r>
              <a:rPr lang="fr-FR">
                <a:solidFill>
                  <a:srgbClr val="171717"/>
                </a:solidFill>
                <a:latin typeface="Segoe UI" panose="020B0502040204020203" pitchFamily="34" charset="0"/>
              </a:rPr>
              <a:t>Sécurité</a:t>
            </a:r>
          </a:p>
          <a:p>
            <a:pPr marL="342900" indent="-342900">
              <a:buFont typeface="Arial" panose="020B0604020202020204" pitchFamily="34" charset="0"/>
              <a:buChar char="•"/>
            </a:pPr>
            <a:r>
              <a:rPr lang="fr-FR">
                <a:solidFill>
                  <a:srgbClr val="171717"/>
                </a:solidFill>
                <a:latin typeface="Segoe UI" panose="020B0502040204020203" pitchFamily="34" charset="0"/>
              </a:rPr>
              <a:t>Performances</a:t>
            </a:r>
          </a:p>
          <a:p>
            <a:pPr marL="342900" indent="-342900">
              <a:buFont typeface="Arial" panose="020B0604020202020204" pitchFamily="34" charset="0"/>
              <a:buChar char="•"/>
            </a:pPr>
            <a:r>
              <a:rPr lang="fr-FR">
                <a:solidFill>
                  <a:srgbClr val="171717"/>
                </a:solidFill>
                <a:latin typeface="Segoe UI" panose="020B0502040204020203" pitchFamily="34" charset="0"/>
              </a:rPr>
              <a:t>Coût</a:t>
            </a:r>
          </a:p>
          <a:p>
            <a:pPr marL="342900" indent="-342900">
              <a:buFont typeface="Arial" panose="020B0604020202020204" pitchFamily="34" charset="0"/>
              <a:buChar char="•"/>
            </a:pPr>
            <a:r>
              <a:rPr lang="fr-FR">
                <a:solidFill>
                  <a:srgbClr val="171717"/>
                </a:solidFill>
                <a:latin typeface="Segoe UI" panose="020B0502040204020203" pitchFamily="34" charset="0"/>
              </a:rPr>
              <a:t>Excellence opérationnelle</a:t>
            </a:r>
          </a:p>
        </p:txBody>
      </p:sp>
      <p:pic>
        <p:nvPicPr>
          <p:cNvPr id="4" name="Graphic 3">
            <a:extLst>
              <a:ext uri="{FF2B5EF4-FFF2-40B4-BE49-F238E27FC236}">
                <a16:creationId xmlns:a16="http://schemas.microsoft.com/office/drawing/2014/main" id="{20DDA732-3832-48FC-BD76-D6B11216319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7175" y="0"/>
            <a:ext cx="1422378" cy="1422378"/>
          </a:xfrm>
          <a:prstGeom prst="rect">
            <a:avLst/>
          </a:prstGeom>
        </p:spPr>
      </p:pic>
      <p:sp>
        <p:nvSpPr>
          <p:cNvPr id="2" name="Footer Placeholder 1">
            <a:extLst>
              <a:ext uri="{FF2B5EF4-FFF2-40B4-BE49-F238E27FC236}">
                <a16:creationId xmlns:a16="http://schemas.microsoft.com/office/drawing/2014/main" id="{D214BF27-303B-4C79-A29C-4298223950B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pic>
        <p:nvPicPr>
          <p:cNvPr id="8" name="Picture 7">
            <a:extLst>
              <a:ext uri="{FF2B5EF4-FFF2-40B4-BE49-F238E27FC236}">
                <a16:creationId xmlns:a16="http://schemas.microsoft.com/office/drawing/2014/main" id="{30F0D839-6F3F-4505-94C6-DEE69B58F55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125513" y="2340117"/>
            <a:ext cx="5095875" cy="2864905"/>
          </a:xfrm>
          <a:prstGeom prst="rect">
            <a:avLst/>
          </a:prstGeom>
        </p:spPr>
      </p:pic>
    </p:spTree>
    <p:extLst>
      <p:ext uri="{BB962C8B-B14F-4D97-AF65-F5344CB8AC3E}">
        <p14:creationId xmlns:p14="http://schemas.microsoft.com/office/powerpoint/2010/main" val="296861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fr-FR"/>
              <a:t>Résumé du module</a:t>
            </a:r>
          </a:p>
        </p:txBody>
      </p:sp>
      <p:pic>
        <p:nvPicPr>
          <p:cNvPr id="5" name="Graphic 4" descr="Réflexion scientifique">
            <a:extLst>
              <a:ext uri="{FF2B5EF4-FFF2-40B4-BE49-F238E27FC236}">
                <a16:creationId xmlns:a16="http://schemas.microsoft.com/office/drawing/2014/main" id="{08355688-48B5-4669-8B98-17874C9EE4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5485"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Azure Monitor</a:t>
            </a:r>
          </a:p>
        </p:txBody>
      </p:sp>
      <p:sp>
        <p:nvSpPr>
          <p:cNvPr id="2" name="Content Placeholder 1">
            <a:extLst>
              <a:ext uri="{FF2B5EF4-FFF2-40B4-BE49-F238E27FC236}">
                <a16:creationId xmlns:a16="http://schemas.microsoft.com/office/drawing/2014/main" id="{B651D040-F18F-4BC8-B269-1B007C84FF33}"/>
              </a:ext>
            </a:extLst>
          </p:cNvPr>
          <p:cNvSpPr>
            <a:spLocks noGrp="1"/>
          </p:cNvSpPr>
          <p:nvPr>
            <p:ph sz="quarter" idx="10"/>
          </p:nvPr>
        </p:nvSpPr>
        <p:spPr>
          <a:xfrm>
            <a:off x="418643" y="1291692"/>
            <a:ext cx="11340811" cy="1292662"/>
          </a:xfrm>
        </p:spPr>
        <p:txBody>
          <a:bodyPr vert="horz" wrap="square" lIns="0" tIns="91440" rIns="146304" bIns="91440" rtlCol="0" anchor="t">
            <a:spAutoFit/>
          </a:bodyPr>
          <a:lstStyle/>
          <a:p>
            <a:r>
              <a:rPr lang="fr-FR" b="1"/>
              <a:t>Azure Monitor</a:t>
            </a:r>
            <a:r>
              <a:rPr lang="fr-FR"/>
              <a:t> optimise la disponibilité et les performances des applications et des services en collectant, analysant et utilisant la télémétrie de vos environnements cloud et locaux.</a:t>
            </a:r>
            <a:r>
              <a:rPr lang="fr-FR">
                <a:solidFill>
                  <a:srgbClr val="171717"/>
                </a:solidFill>
                <a:latin typeface="Segoe UI"/>
                <a:cs typeface="Segoe UI"/>
              </a:rPr>
              <a:t> </a:t>
            </a:r>
          </a:p>
        </p:txBody>
      </p:sp>
      <p:sp>
        <p:nvSpPr>
          <p:cNvPr id="6" name="Text Placeholder 2">
            <a:extLst>
              <a:ext uri="{FF2B5EF4-FFF2-40B4-BE49-F238E27FC236}">
                <a16:creationId xmlns:a16="http://schemas.microsoft.com/office/drawing/2014/main" id="{8663E32C-DF10-4033-BCA2-825E74F48432}"/>
              </a:ext>
            </a:extLst>
          </p:cNvPr>
          <p:cNvSpPr txBox="1">
            <a:spLocks/>
          </p:cNvSpPr>
          <p:nvPr/>
        </p:nvSpPr>
        <p:spPr>
          <a:xfrm>
            <a:off x="1074785" y="2582983"/>
            <a:ext cx="4521682"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fr-FR" dirty="0">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fr-FR" dirty="0">
                <a:solidFill>
                  <a:srgbClr val="171717"/>
                </a:solidFill>
                <a:latin typeface="Segoe UI" panose="020B0502040204020203" pitchFamily="34" charset="0"/>
              </a:rPr>
              <a:t>Log </a:t>
            </a:r>
            <a:r>
              <a:rPr lang="fr-FR" dirty="0" err="1">
                <a:solidFill>
                  <a:srgbClr val="171717"/>
                </a:solidFill>
                <a:latin typeface="Segoe UI" panose="020B0502040204020203" pitchFamily="34" charset="0"/>
              </a:rPr>
              <a:t>Analytics</a:t>
            </a:r>
            <a:endParaRPr lang="fr-FR" dirty="0">
              <a:solidFill>
                <a:srgbClr val="171717"/>
              </a:solidFill>
              <a:latin typeface="Segoe UI" panose="020B0502040204020203" pitchFamily="34" charset="0"/>
            </a:endParaRPr>
          </a:p>
          <a:p>
            <a:pPr marL="342900" indent="-342900">
              <a:buFont typeface="Arial" panose="020B0604020202020204" pitchFamily="34" charset="0"/>
              <a:buChar char="•"/>
            </a:pPr>
            <a:r>
              <a:rPr lang="fr-FR" dirty="0">
                <a:solidFill>
                  <a:srgbClr val="171717"/>
                </a:solidFill>
                <a:latin typeface="Segoe UI" panose="020B0502040204020203" pitchFamily="34" charset="0"/>
              </a:rPr>
              <a:t>Alertes intelligentes</a:t>
            </a:r>
          </a:p>
          <a:p>
            <a:pPr marL="342900" indent="-342900">
              <a:buFont typeface="Arial" panose="020B0604020202020204" pitchFamily="34" charset="0"/>
              <a:buChar char="•"/>
            </a:pPr>
            <a:r>
              <a:rPr lang="fr-FR" dirty="0">
                <a:solidFill>
                  <a:srgbClr val="171717"/>
                </a:solidFill>
                <a:latin typeface="Segoe UI" panose="020B0502040204020203" pitchFamily="34" charset="0"/>
              </a:rPr>
              <a:t>Actions d’automatisation</a:t>
            </a:r>
          </a:p>
          <a:p>
            <a:pPr marL="342900" indent="-342900">
              <a:buFont typeface="Arial" panose="020B0604020202020204" pitchFamily="34" charset="0"/>
              <a:buChar char="•"/>
            </a:pPr>
            <a:r>
              <a:rPr lang="fr-FR" dirty="0">
                <a:solidFill>
                  <a:srgbClr val="171717"/>
                </a:solidFill>
                <a:latin typeface="Segoe UI" panose="020B0502040204020203" pitchFamily="34" charset="0"/>
              </a:rPr>
              <a:t>Tableaux de bord personnalisés</a:t>
            </a:r>
          </a:p>
        </p:txBody>
      </p:sp>
      <p:pic>
        <p:nvPicPr>
          <p:cNvPr id="9" name="Graphic 8">
            <a:extLst>
              <a:ext uri="{FF2B5EF4-FFF2-40B4-BE49-F238E27FC236}">
                <a16:creationId xmlns:a16="http://schemas.microsoft.com/office/drawing/2014/main" id="{99E5DF5D-DA24-4B0D-9466-AE576BD76C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3065" y="2582983"/>
            <a:ext cx="2816149" cy="2816149"/>
          </a:xfrm>
          <a:prstGeom prst="rect">
            <a:avLst/>
          </a:prstGeom>
        </p:spPr>
      </p:pic>
    </p:spTree>
    <p:extLst>
      <p:ext uri="{BB962C8B-B14F-4D97-AF65-F5344CB8AC3E}">
        <p14:creationId xmlns:p14="http://schemas.microsoft.com/office/powerpoint/2010/main" val="142744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0697"/>
            <a:ext cx="11341268" cy="680196"/>
          </a:xfrm>
        </p:spPr>
        <p:txBody>
          <a:bodyPr/>
          <a:lstStyle/>
          <a:p>
            <a:r>
              <a:rPr lang="fr-FR" noProof="0"/>
              <a:t>Azure Service </a:t>
            </a:r>
            <a:r>
              <a:rPr lang="fr-FR"/>
              <a:t>Health</a:t>
            </a:r>
          </a:p>
        </p:txBody>
      </p:sp>
      <p:sp>
        <p:nvSpPr>
          <p:cNvPr id="6" name="Text Placeholder 5"/>
          <p:cNvSpPr>
            <a:spLocks noGrp="1"/>
          </p:cNvSpPr>
          <p:nvPr>
            <p:ph sz="quarter" idx="10"/>
          </p:nvPr>
        </p:nvSpPr>
        <p:spPr>
          <a:xfrm>
            <a:off x="8305454" y="2764416"/>
            <a:ext cx="3791296" cy="3139321"/>
          </a:xfrm>
        </p:spPr>
        <p:txBody>
          <a:bodyPr/>
          <a:lstStyle/>
          <a:p>
            <a:r>
              <a:rPr lang="fr-FR" dirty="0">
                <a:latin typeface="+mn-lt"/>
              </a:rPr>
              <a:t>Évaluez l’impact des problèmes de service </a:t>
            </a:r>
            <a:br>
              <a:rPr lang="fr-FR" dirty="0">
                <a:latin typeface="+mn-lt"/>
              </a:rPr>
            </a:br>
            <a:r>
              <a:rPr lang="fr-FR" dirty="0">
                <a:latin typeface="+mn-lt"/>
              </a:rPr>
              <a:t>Azure avec des conseils </a:t>
            </a:r>
            <a:br>
              <a:rPr lang="fr-FR" dirty="0">
                <a:latin typeface="+mn-lt"/>
              </a:rPr>
            </a:br>
            <a:r>
              <a:rPr lang="fr-FR" dirty="0">
                <a:latin typeface="+mn-lt"/>
              </a:rPr>
              <a:t>et une assistance personnalisés, des notifications et des mises </a:t>
            </a:r>
            <a:br>
              <a:rPr lang="fr-FR" dirty="0">
                <a:latin typeface="+mn-lt"/>
              </a:rPr>
            </a:br>
            <a:r>
              <a:rPr lang="fr-FR" dirty="0">
                <a:latin typeface="+mn-lt"/>
              </a:rPr>
              <a:t>à jour de résolution des problèmes.</a:t>
            </a:r>
          </a:p>
        </p:txBody>
      </p:sp>
      <p:pic>
        <p:nvPicPr>
          <p:cNvPr id="4" name="Picture 3" descr="Icône Azure Service Health. ">
            <a:extLst>
              <a:ext uri="{FF2B5EF4-FFF2-40B4-BE49-F238E27FC236}">
                <a16:creationId xmlns:a16="http://schemas.microsoft.com/office/drawing/2014/main" id="{548EF610-4EC2-460A-85DE-77190BE1F20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881" y="1296653"/>
            <a:ext cx="1438967" cy="1291800"/>
          </a:xfrm>
          <a:prstGeom prst="rect">
            <a:avLst/>
          </a:prstGeom>
        </p:spPr>
      </p:pic>
      <p:pic>
        <p:nvPicPr>
          <p:cNvPr id="7" name="Picture 2">
            <a:extLst>
              <a:ext uri="{FF2B5EF4-FFF2-40B4-BE49-F238E27FC236}">
                <a16:creationId xmlns:a16="http://schemas.microsoft.com/office/drawing/2014/main" id="{163E90FE-F06D-4B42-903A-96E2C79CF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54001" y="860238"/>
            <a:ext cx="7944492" cy="457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34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62935"/>
            <a:ext cx="11341268" cy="680196"/>
          </a:xfrm>
        </p:spPr>
        <p:txBody>
          <a:bodyPr/>
          <a:lstStyle/>
          <a:p>
            <a:r>
              <a:rPr lang="fr-FR" noProof="0"/>
              <a:t>Azure Service </a:t>
            </a:r>
            <a:r>
              <a:rPr lang="fr-FR"/>
              <a:t>Health </a:t>
            </a:r>
            <a:r>
              <a:rPr lang="fr-FR" sz="1800"/>
              <a:t>(suite)</a:t>
            </a:r>
          </a:p>
        </p:txBody>
      </p:sp>
      <p:sp>
        <p:nvSpPr>
          <p:cNvPr id="5" name="Content Placeholder 4">
            <a:extLst>
              <a:ext uri="{FF2B5EF4-FFF2-40B4-BE49-F238E27FC236}">
                <a16:creationId xmlns:a16="http://schemas.microsoft.com/office/drawing/2014/main" id="{73383DDD-C51A-44C9-85B2-777B81897618}"/>
              </a:ext>
            </a:extLst>
          </p:cNvPr>
          <p:cNvSpPr>
            <a:spLocks noGrp="1"/>
          </p:cNvSpPr>
          <p:nvPr>
            <p:ph sz="quarter" idx="10"/>
          </p:nvPr>
        </p:nvSpPr>
        <p:spPr>
          <a:xfrm>
            <a:off x="418643" y="1114134"/>
            <a:ext cx="11340811" cy="923330"/>
          </a:xfrm>
        </p:spPr>
        <p:txBody>
          <a:bodyPr/>
          <a:lstStyle/>
          <a:p>
            <a:r>
              <a:rPr lang="fr-FR" b="1" dirty="0"/>
              <a:t>Azure Service </a:t>
            </a:r>
            <a:r>
              <a:rPr lang="fr-FR" b="1" dirty="0" err="1"/>
              <a:t>Health</a:t>
            </a:r>
            <a:r>
              <a:rPr lang="fr-FR" dirty="0"/>
              <a:t> fournit une vue personnalisée de l’intégrité des services Azure </a:t>
            </a:r>
            <a:br>
              <a:rPr lang="fr-FR" dirty="0"/>
            </a:br>
            <a:r>
              <a:rPr lang="fr-FR" dirty="0"/>
              <a:t>et des régions utilisées.</a:t>
            </a:r>
          </a:p>
        </p:txBody>
      </p:sp>
      <p:sp>
        <p:nvSpPr>
          <p:cNvPr id="10" name="Text Placeholder 2">
            <a:extLst>
              <a:ext uri="{FF2B5EF4-FFF2-40B4-BE49-F238E27FC236}">
                <a16:creationId xmlns:a16="http://schemas.microsoft.com/office/drawing/2014/main" id="{E6AA95A4-F6B2-4057-B42C-3ABE13E45E59}"/>
              </a:ext>
            </a:extLst>
          </p:cNvPr>
          <p:cNvSpPr txBox="1">
            <a:spLocks/>
          </p:cNvSpPr>
          <p:nvPr/>
        </p:nvSpPr>
        <p:spPr>
          <a:xfrm>
            <a:off x="992653" y="2037464"/>
            <a:ext cx="5457426" cy="191847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fr-FR" dirty="0">
                <a:solidFill>
                  <a:srgbClr val="171717"/>
                </a:solidFill>
                <a:latin typeface="Segoe UI" panose="020B0502040204020203" pitchFamily="34" charset="0"/>
              </a:rPr>
              <a:t>Communication concernant </a:t>
            </a:r>
            <a:br>
              <a:rPr lang="fr-FR" dirty="0">
                <a:solidFill>
                  <a:srgbClr val="171717"/>
                </a:solidFill>
                <a:latin typeface="Segoe UI" panose="020B0502040204020203" pitchFamily="34" charset="0"/>
              </a:rPr>
            </a:br>
            <a:r>
              <a:rPr lang="fr-FR" dirty="0">
                <a:solidFill>
                  <a:srgbClr val="171717"/>
                </a:solidFill>
                <a:latin typeface="Segoe UI" panose="020B0502040204020203" pitchFamily="34" charset="0"/>
              </a:rPr>
              <a:t>les pannes</a:t>
            </a:r>
          </a:p>
          <a:p>
            <a:pPr marL="342900" indent="-342900">
              <a:buFont typeface="Arial" panose="020B0604020202020204" pitchFamily="34" charset="0"/>
              <a:buChar char="•"/>
            </a:pPr>
            <a:r>
              <a:rPr lang="fr-FR" dirty="0">
                <a:solidFill>
                  <a:srgbClr val="171717"/>
                </a:solidFill>
                <a:latin typeface="Segoe UI" panose="020B0502040204020203" pitchFamily="34" charset="0"/>
              </a:rPr>
              <a:t>Maintenance planifiée</a:t>
            </a:r>
          </a:p>
          <a:p>
            <a:pPr marL="342900" indent="-342900">
              <a:buFont typeface="Arial" panose="020B0604020202020204" pitchFamily="34" charset="0"/>
              <a:buChar char="•"/>
            </a:pPr>
            <a:r>
              <a:rPr lang="fr-FR" dirty="0">
                <a:solidFill>
                  <a:srgbClr val="171717"/>
                </a:solidFill>
                <a:latin typeface="Segoe UI" panose="020B0502040204020203" pitchFamily="34" charset="0"/>
              </a:rPr>
              <a:t>Autres conseils d’intégrité</a:t>
            </a:r>
          </a:p>
        </p:txBody>
      </p:sp>
      <p:pic>
        <p:nvPicPr>
          <p:cNvPr id="6" name="Picture 5">
            <a:extLst>
              <a:ext uri="{FF2B5EF4-FFF2-40B4-BE49-F238E27FC236}">
                <a16:creationId xmlns:a16="http://schemas.microsoft.com/office/drawing/2014/main" id="{8CA7FB82-0CD0-400F-8E0F-29A799CE1A1E}"/>
              </a:ext>
            </a:extLst>
          </p:cNvPr>
          <p:cNvPicPr>
            <a:picLocks noChangeAspect="1"/>
          </p:cNvPicPr>
          <p:nvPr/>
        </p:nvPicPr>
        <p:blipFill>
          <a:blip r:embed="rId3"/>
          <a:stretch>
            <a:fillRect/>
          </a:stretch>
        </p:blipFill>
        <p:spPr>
          <a:xfrm>
            <a:off x="6029325" y="1704368"/>
            <a:ext cx="6035589" cy="3747062"/>
          </a:xfrm>
          <a:prstGeom prst="rect">
            <a:avLst/>
          </a:prstGeom>
          <a:ln>
            <a:solidFill>
              <a:schemeClr val="tx1"/>
            </a:solidFill>
          </a:ln>
        </p:spPr>
      </p:pic>
    </p:spTree>
    <p:extLst>
      <p:ext uri="{BB962C8B-B14F-4D97-AF65-F5344CB8AC3E}">
        <p14:creationId xmlns:p14="http://schemas.microsoft.com/office/powerpoint/2010/main" val="362731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576-F320-4CE8-97FA-ADDBD108391E}"/>
              </a:ext>
            </a:extLst>
          </p:cNvPr>
          <p:cNvSpPr>
            <a:spLocks noGrp="1"/>
          </p:cNvSpPr>
          <p:nvPr>
            <p:ph type="title"/>
          </p:nvPr>
        </p:nvSpPr>
        <p:spPr>
          <a:xfrm>
            <a:off x="418643" y="351714"/>
            <a:ext cx="11341268" cy="680196"/>
          </a:xfrm>
        </p:spPr>
        <p:txBody>
          <a:bodyPr/>
          <a:lstStyle/>
          <a:p>
            <a:r>
              <a:rPr lang="fr-FR"/>
              <a:t>Modèles ARM (Azure Resource Manager)</a:t>
            </a:r>
          </a:p>
        </p:txBody>
      </p:sp>
      <p:sp>
        <p:nvSpPr>
          <p:cNvPr id="3" name="Content Placeholder 2">
            <a:extLst>
              <a:ext uri="{FF2B5EF4-FFF2-40B4-BE49-F238E27FC236}">
                <a16:creationId xmlns:a16="http://schemas.microsoft.com/office/drawing/2014/main" id="{326ABB9F-383D-40D6-A0F9-F2642D189D31}"/>
              </a:ext>
            </a:extLst>
          </p:cNvPr>
          <p:cNvSpPr>
            <a:spLocks noGrp="1"/>
          </p:cNvSpPr>
          <p:nvPr>
            <p:ph sz="quarter" idx="10"/>
          </p:nvPr>
        </p:nvSpPr>
        <p:spPr>
          <a:xfrm>
            <a:off x="418643" y="1202912"/>
            <a:ext cx="11340811" cy="4278094"/>
          </a:xfrm>
        </p:spPr>
        <p:txBody>
          <a:bodyPr/>
          <a:lstStyle/>
          <a:p>
            <a:r>
              <a:rPr lang="fr-FR">
                <a:solidFill>
                  <a:srgbClr val="171717"/>
                </a:solidFill>
              </a:rPr>
              <a:t>Les modèles </a:t>
            </a:r>
            <a:r>
              <a:rPr lang="fr-FR" i="0">
                <a:solidFill>
                  <a:srgbClr val="171717"/>
                </a:solidFill>
              </a:rPr>
              <a:t>ARM </a:t>
            </a:r>
            <a:r>
              <a:rPr lang="fr-FR" b="1" i="0">
                <a:solidFill>
                  <a:srgbClr val="171717"/>
                </a:solidFill>
                <a:latin typeface="Segoe UI Semibold" panose="020B0702040204020203" pitchFamily="34" charset="0"/>
                <a:cs typeface="Segoe UI Semibold" panose="020B0702040204020203" pitchFamily="34" charset="0"/>
              </a:rPr>
              <a:t>(Azure Resource Manager) </a:t>
            </a:r>
            <a:r>
              <a:rPr lang="fr-FR">
                <a:solidFill>
                  <a:srgbClr val="171717"/>
                </a:solidFill>
                <a:latin typeface="Segoe UI" panose="020B0502040204020203" pitchFamily="34" charset="0"/>
              </a:rPr>
              <a:t>sont des fichiers JSON (JavaScript Object Notation) utilisés pour créer et déployer une infrastructure Azure sans devoir écrire de commandes de programmation.</a:t>
            </a:r>
          </a:p>
          <a:p>
            <a:pPr marL="342900" indent="-342900">
              <a:buFont typeface="Arial" panose="020B0604020202020204" pitchFamily="34" charset="0"/>
              <a:buChar char="•"/>
            </a:pPr>
            <a:r>
              <a:rPr lang="fr-FR">
                <a:solidFill>
                  <a:srgbClr val="171717"/>
                </a:solidFill>
                <a:latin typeface="Segoe UI" panose="020B0502040204020203" pitchFamily="34" charset="0"/>
              </a:rPr>
              <a:t>Syntaxe déclarative</a:t>
            </a:r>
          </a:p>
          <a:p>
            <a:pPr marL="342900" indent="-342900">
              <a:buFont typeface="Arial" panose="020B0604020202020204" pitchFamily="34" charset="0"/>
              <a:buChar char="•"/>
            </a:pPr>
            <a:r>
              <a:rPr lang="fr-FR">
                <a:solidFill>
                  <a:srgbClr val="171717"/>
                </a:solidFill>
                <a:latin typeface="Segoe UI" panose="020B0502040204020203" pitchFamily="34" charset="0"/>
              </a:rPr>
              <a:t>Résultats reproductibles</a:t>
            </a:r>
          </a:p>
          <a:p>
            <a:pPr marL="342900" indent="-342900">
              <a:buFont typeface="Arial" panose="020B0604020202020204" pitchFamily="34" charset="0"/>
              <a:buChar char="•"/>
            </a:pPr>
            <a:r>
              <a:rPr lang="fr-FR">
                <a:solidFill>
                  <a:srgbClr val="171717"/>
                </a:solidFill>
                <a:latin typeface="Segoe UI" panose="020B0502040204020203" pitchFamily="34" charset="0"/>
              </a:rPr>
              <a:t>Orchestration</a:t>
            </a:r>
          </a:p>
          <a:p>
            <a:pPr marL="342900" indent="-342900">
              <a:buFont typeface="Arial" panose="020B0604020202020204" pitchFamily="34" charset="0"/>
              <a:buChar char="•"/>
            </a:pPr>
            <a:r>
              <a:rPr lang="fr-FR">
                <a:solidFill>
                  <a:srgbClr val="171717"/>
                </a:solidFill>
                <a:latin typeface="Segoe UI" panose="020B0502040204020203" pitchFamily="34" charset="0"/>
              </a:rPr>
              <a:t>Fichiers modulaires</a:t>
            </a:r>
          </a:p>
          <a:p>
            <a:pPr marL="342900" indent="-342900">
              <a:buFont typeface="Arial" panose="020B0604020202020204" pitchFamily="34" charset="0"/>
              <a:buChar char="•"/>
            </a:pPr>
            <a:r>
              <a:rPr lang="fr-FR">
                <a:solidFill>
                  <a:srgbClr val="171717"/>
                </a:solidFill>
                <a:latin typeface="Segoe UI" panose="020B0502040204020203" pitchFamily="34" charset="0"/>
              </a:rPr>
              <a:t>Validation intégrée</a:t>
            </a:r>
          </a:p>
          <a:p>
            <a:pPr marL="342900" indent="-342900">
              <a:buFont typeface="Arial" panose="020B0604020202020204" pitchFamily="34" charset="0"/>
              <a:buChar char="•"/>
            </a:pPr>
            <a:r>
              <a:rPr lang="fr-FR">
                <a:solidFill>
                  <a:srgbClr val="171717"/>
                </a:solidFill>
                <a:latin typeface="Segoe UI" panose="020B0502040204020203" pitchFamily="34" charset="0"/>
              </a:rPr>
              <a:t>Code exportable</a:t>
            </a:r>
          </a:p>
        </p:txBody>
      </p:sp>
      <p:pic>
        <p:nvPicPr>
          <p:cNvPr id="5" name="Picture 2">
            <a:extLst>
              <a:ext uri="{FF2B5EF4-FFF2-40B4-BE49-F238E27FC236}">
                <a16:creationId xmlns:a16="http://schemas.microsoft.com/office/drawing/2014/main" id="{DA76922A-6287-48C2-A452-092634723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765527" y="2612283"/>
            <a:ext cx="7007830" cy="323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4793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fr-FR"/>
              <a:t>Contrôle des connaissances</a:t>
            </a: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fr-FR" sz="2400" i="1" dirty="0">
                <a:solidFill>
                  <a:srgbClr val="C00000"/>
                </a:solidFill>
                <a:latin typeface="+mn-lt"/>
                <a:ea typeface="Times New Roman" panose="02020603050405020304" pitchFamily="18" charset="0"/>
              </a:rPr>
              <a:t>Donnez des instructions d’utilisation </a:t>
            </a:r>
            <a:br>
              <a:rPr lang="fr-FR" sz="2400" i="1" dirty="0">
                <a:solidFill>
                  <a:srgbClr val="C00000"/>
                </a:solidFill>
                <a:latin typeface="+mn-lt"/>
                <a:ea typeface="Times New Roman" panose="02020603050405020304" pitchFamily="18" charset="0"/>
              </a:rPr>
            </a:br>
            <a:r>
              <a:rPr lang="fr-FR" sz="2400" i="1" dirty="0">
                <a:solidFill>
                  <a:srgbClr val="C00000"/>
                </a:solidFill>
                <a:latin typeface="+mn-lt"/>
                <a:ea typeface="Times New Roman" panose="02020603050405020304" pitchFamily="18" charset="0"/>
              </a:rPr>
              <a:t>de l’outil d’interrogation de votre choix</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2353"/>
              <a:t>Module 3</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58422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fr-FR" sz="1961" dirty="0"/>
              <a:t>Utilisez vos smartphones ou appareils mobiles</a:t>
            </a:r>
          </a:p>
          <a:p>
            <a:pPr marL="448193" indent="-448193">
              <a:buFont typeface="+mj-lt"/>
              <a:buAutoNum type="arabicPeriod"/>
            </a:pPr>
            <a:r>
              <a:rPr lang="fr-FR" sz="1961" dirty="0"/>
              <a:t>Accédez à </a:t>
            </a:r>
            <a:r>
              <a:rPr lang="fr-FR" sz="1961" i="1" dirty="0"/>
              <a:t>(</a:t>
            </a:r>
            <a:r>
              <a:rPr lang="fr-FR" sz="1961" b="1" i="1" dirty="0">
                <a:solidFill>
                  <a:srgbClr val="0777D3"/>
                </a:solidFill>
              </a:rPr>
              <a:t>insérer le lien de l’application d’interrogation de votre choix</a:t>
            </a:r>
            <a:r>
              <a:rPr lang="fr-FR" sz="1961" i="1" dirty="0"/>
              <a:t>)</a:t>
            </a:r>
          </a:p>
          <a:p>
            <a:pPr marL="448193" indent="-448193">
              <a:buFont typeface="+mj-lt"/>
              <a:buAutoNum type="arabicPeriod"/>
            </a:pPr>
            <a:r>
              <a:rPr lang="fr-FR" sz="1961" dirty="0"/>
              <a:t>Entrez le code : </a:t>
            </a:r>
            <a:r>
              <a:rPr lang="fr-FR" sz="1961" b="1" dirty="0">
                <a:solidFill>
                  <a:srgbClr val="0777D3"/>
                </a:solidFill>
              </a:rPr>
              <a:t>123-45-678</a:t>
            </a:r>
          </a:p>
          <a:p>
            <a:pPr marL="448193" indent="-448193">
              <a:buFont typeface="+mj-lt"/>
              <a:buAutoNum type="arabicPeriod"/>
            </a:pPr>
            <a:r>
              <a:rPr lang="fr-FR" sz="1961" dirty="0"/>
              <a:t>Participez au quiz pour cette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ône représentant un écran d’ordinateur affichant un texte factice et des exemples de questions de quiz.">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869785"/>
            <a:ext cx="4657986" cy="4285347"/>
          </a:xfrm>
          <a:prstGeom prst="rect">
            <a:avLst/>
          </a:prstGeom>
        </p:spPr>
      </p:pic>
      <p:pic>
        <p:nvPicPr>
          <p:cNvPr id="11" name="Picture 10" descr="Une page affichée sur un écran d’ordinateur avec des lignes et une coche en regard de l’une d’elles.  Cela indique qu’un contrôle des connaissances est nécessaire.">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445085"/>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445085"/>
            <a:ext cx="2608347" cy="2220706"/>
          </a:xfrm>
          <a:prstGeom prst="rect">
            <a:avLst/>
          </a:prstGeom>
          <a:noFill/>
        </p:spPr>
        <p:txBody>
          <a:bodyPr wrap="square" lIns="179285" tIns="143428" rIns="179285" bIns="143428" rtlCol="0">
            <a:spAutoFit/>
          </a:bodyPr>
          <a:lstStyle/>
          <a:p>
            <a:pPr>
              <a:lnSpc>
                <a:spcPct val="90000"/>
              </a:lnSpc>
              <a:spcAft>
                <a:spcPts val="588"/>
              </a:spcAft>
            </a:pPr>
            <a:r>
              <a:rPr lang="fr-FR" sz="2353">
                <a:solidFill>
                  <a:schemeClr val="bg1"/>
                </a:solidFill>
                <a:effectLst>
                  <a:outerShdw blurRad="38100" dist="38100" dir="2700000" algn="tl">
                    <a:srgbClr val="000000">
                      <a:alpha val="43137"/>
                    </a:srgbClr>
                  </a:outerShdw>
                </a:effectLst>
              </a:rPr>
              <a:t>Lequel ?</a:t>
            </a:r>
          </a:p>
          <a:p>
            <a:pPr>
              <a:lnSpc>
                <a:spcPct val="90000"/>
              </a:lnSpc>
              <a:spcAft>
                <a:spcPts val="588"/>
              </a:spcAft>
            </a:pPr>
            <a:endParaRPr lang="en-US" sz="2353">
              <a:solidFill>
                <a:schemeClr val="bg1"/>
              </a:solidFill>
              <a:effectLst>
                <a:outerShdw blurRad="38100" dist="38100" dir="2700000" algn="tl">
                  <a:srgbClr val="000000">
                    <a:alpha val="43137"/>
                  </a:srgbClr>
                </a:outerShdw>
              </a:effectLst>
            </a:endParaRP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A). Portail Azure</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C). Outil local</a:t>
            </a:r>
          </a:p>
        </p:txBody>
      </p:sp>
    </p:spTree>
    <p:extLst>
      <p:ext uri="{BB962C8B-B14F-4D97-AF65-F5344CB8AC3E}">
        <p14:creationId xmlns:p14="http://schemas.microsoft.com/office/powerpoint/2010/main" val="1465787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fr-FR"/>
              <a:t>Révision du module 03</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284439" y="2094582"/>
            <a:ext cx="4320000" cy="2809617"/>
            <a:chOff x="1182057" y="3579049"/>
            <a:chExt cx="4320000" cy="2809617"/>
          </a:xfrm>
        </p:grpSpPr>
        <p:sp>
          <p:nvSpPr>
            <p:cNvPr id="7" name="Rectangle 6" descr="Livre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182057" y="5668666"/>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fr-FR" sz="2100" baseline="0" dirty="0"/>
                <a:t>Modules Microsoft </a:t>
              </a:r>
              <a:r>
                <a:rPr lang="fr-FR" sz="2100" baseline="0" dirty="0" err="1"/>
                <a:t>Learn</a:t>
              </a:r>
              <a:r>
                <a:rPr lang="fr-FR" sz="2100" baseline="0" dirty="0"/>
                <a:t> (docs.microsoft.com/fr-fr/</a:t>
              </a:r>
              <a:r>
                <a:rPr lang="fr-FR" sz="2100" baseline="0" dirty="0" err="1"/>
                <a:t>Learn</a:t>
              </a:r>
              <a:r>
                <a:rPr lang="fr-FR" sz="2100" baseline="0" dirty="0"/>
                <a:t>)</a:t>
              </a:r>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98943" y="1904572"/>
            <a:ext cx="6960968" cy="1918474"/>
          </a:xfrm>
        </p:spPr>
        <p:txBody>
          <a:bodyPr vert="horz" wrap="square" lIns="0" tIns="91440" rIns="146304" bIns="91440" rtlCol="0" anchor="t">
            <a:spAutoFit/>
          </a:bodyPr>
          <a:lstStyle/>
          <a:p>
            <a:pPr marL="342900" indent="-342900">
              <a:buFont typeface="Arial" panose="020B0604020202020204" pitchFamily="34" charset="0"/>
              <a:buChar char="•"/>
            </a:pPr>
            <a:r>
              <a:rPr lang="fr-FR">
                <a:solidFill>
                  <a:srgbClr val="171717"/>
                </a:solidFill>
                <a:latin typeface="Segoe UI"/>
                <a:cs typeface="Segoe UI"/>
              </a:rPr>
              <a:t>Services Azure :</a:t>
            </a:r>
            <a:r>
              <a:rPr lang="fr-FR" b="0" i="0">
                <a:solidFill>
                  <a:srgbClr val="171717"/>
                </a:solidFill>
                <a:latin typeface="Segoe UI"/>
                <a:cs typeface="Segoe UI"/>
              </a:rPr>
              <a:t> IoT, Big Data, outils d’analy</a:t>
            </a:r>
            <a:r>
              <a:rPr lang="fr-FR">
                <a:solidFill>
                  <a:srgbClr val="171717"/>
                </a:solidFill>
                <a:latin typeface="Segoe UI"/>
                <a:cs typeface="Segoe UI"/>
              </a:rPr>
              <a:t>se</a:t>
            </a:r>
            <a:br>
              <a:rPr lang="fr-FR">
                <a:solidFill>
                  <a:srgbClr val="171717"/>
                </a:solidFill>
                <a:latin typeface="Segoe UI"/>
                <a:cs typeface="Segoe UI"/>
              </a:rPr>
            </a:br>
            <a:r>
              <a:rPr lang="fr-FR" b="0" i="0">
                <a:solidFill>
                  <a:srgbClr val="171717"/>
                </a:solidFill>
                <a:latin typeface="Segoe UI"/>
                <a:cs typeface="Segoe UI"/>
              </a:rPr>
              <a:t>et de développement.</a:t>
            </a:r>
          </a:p>
          <a:p>
            <a:pPr marL="342900" indent="-342900">
              <a:buFont typeface="Arial" panose="020B0604020202020204" pitchFamily="34" charset="0"/>
              <a:buChar char="•"/>
            </a:pPr>
            <a:r>
              <a:rPr lang="fr-FR">
                <a:solidFill>
                  <a:srgbClr val="171717"/>
                </a:solidFill>
                <a:latin typeface="Segoe UI"/>
                <a:cs typeface="Segoe UI"/>
              </a:rPr>
              <a:t>Azure </a:t>
            </a:r>
            <a:r>
              <a:rPr lang="fr-FR" b="0" i="0">
                <a:solidFill>
                  <a:srgbClr val="171717"/>
                </a:solidFill>
                <a:latin typeface="Segoe UI"/>
                <a:cs typeface="Segoe UI"/>
              </a:rPr>
              <a:t>Resource Manager.</a:t>
            </a:r>
            <a:r>
              <a:rPr lang="fr-FR">
                <a:solidFill>
                  <a:srgbClr val="171717"/>
                </a:solidFill>
                <a:latin typeface="Segoe UI"/>
                <a:cs typeface="Segoe UI"/>
              </a:rPr>
              <a:t> </a:t>
            </a:r>
          </a:p>
          <a:p>
            <a:pPr marL="342900" indent="-342900">
              <a:buFont typeface="Arial" panose="020B0604020202020204" pitchFamily="34" charset="0"/>
              <a:buChar char="•"/>
            </a:pPr>
            <a:r>
              <a:rPr lang="fr-FR">
                <a:solidFill>
                  <a:srgbClr val="171717"/>
                </a:solidFill>
                <a:latin typeface="Segoe UI"/>
                <a:cs typeface="Segoe UI"/>
              </a:rPr>
              <a:t>Outils de surveillance Azure. </a:t>
            </a: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fr-FR" b="0" cap="none" baseline="0">
                <a:ln w="3175">
                  <a:noFill/>
                </a:ln>
                <a:latin typeface="+mj-lt"/>
                <a:ea typeface="+mn-ea"/>
                <a:cs typeface="Segoe UI" pitchFamily="34" charset="0"/>
              </a:rPr>
              <a:t>Résumé du Module 03</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1" y="1247347"/>
            <a:ext cx="5482625"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392"/>
              </a:spcBef>
              <a:spcAft>
                <a:spcPts val="588"/>
              </a:spcAft>
              <a:buNone/>
            </a:pPr>
            <a:r>
              <a:rPr lang="fr-FR" sz="2200" dirty="0"/>
              <a:t>Vous allez découvrir les concepts suivants :</a:t>
            </a:r>
          </a:p>
          <a:p>
            <a:pPr marL="0" indent="0">
              <a:lnSpc>
                <a:spcPct val="100000"/>
              </a:lnSpc>
              <a:spcBef>
                <a:spcPts val="392"/>
              </a:spcBef>
              <a:spcAft>
                <a:spcPts val="588"/>
              </a:spcAft>
              <a:buNone/>
            </a:pPr>
            <a:endParaRPr lang="en-US" sz="2200" dirty="0"/>
          </a:p>
          <a:p>
            <a:pPr>
              <a:lnSpc>
                <a:spcPct val="100000"/>
              </a:lnSpc>
              <a:spcBef>
                <a:spcPts val="392"/>
              </a:spcBef>
              <a:spcAft>
                <a:spcPts val="588"/>
              </a:spcAft>
            </a:pPr>
            <a:r>
              <a:rPr lang="fr-FR" sz="2200" b="1" dirty="0"/>
              <a:t>Solutions principales Azure</a:t>
            </a:r>
          </a:p>
          <a:p>
            <a:pPr marL="509847" lvl="1" indent="-285750">
              <a:spcBef>
                <a:spcPts val="392"/>
              </a:spcBef>
              <a:spcAft>
                <a:spcPts val="588"/>
              </a:spcAft>
              <a:buFont typeface="Arial" panose="020B0604020202020204" pitchFamily="34" charset="0"/>
              <a:buChar char="•"/>
            </a:pPr>
            <a:r>
              <a:rPr lang="fr-FR" sz="2200" dirty="0" err="1"/>
              <a:t>IoT</a:t>
            </a:r>
            <a:r>
              <a:rPr lang="fr-FR" sz="2200" dirty="0"/>
              <a:t> à Azure </a:t>
            </a:r>
            <a:r>
              <a:rPr lang="fr-FR" sz="2200" dirty="0" err="1"/>
              <a:t>Sphere</a:t>
            </a:r>
            <a:endParaRPr lang="fr-FR" sz="2200" dirty="0"/>
          </a:p>
          <a:p>
            <a:pPr marL="509847" lvl="1" indent="-285750">
              <a:spcBef>
                <a:spcPts val="392"/>
              </a:spcBef>
              <a:spcAft>
                <a:spcPts val="588"/>
              </a:spcAft>
              <a:buFont typeface="Arial" panose="020B0604020202020204" pitchFamily="34" charset="0"/>
              <a:buChar char="•"/>
            </a:pPr>
            <a:r>
              <a:rPr lang="fr-FR" sz="2200" dirty="0"/>
              <a:t>Synapse </a:t>
            </a:r>
            <a:r>
              <a:rPr lang="fr-FR" sz="2200" dirty="0" err="1"/>
              <a:t>Analytics</a:t>
            </a:r>
            <a:r>
              <a:rPr lang="fr-FR" sz="2200" dirty="0"/>
              <a:t> à </a:t>
            </a:r>
            <a:r>
              <a:rPr lang="fr-FR" sz="2200" dirty="0" err="1"/>
              <a:t>Databricks</a:t>
            </a:r>
            <a:endParaRPr lang="fr-FR" sz="2200" dirty="0"/>
          </a:p>
          <a:p>
            <a:pPr marL="509847" lvl="1" indent="-285750">
              <a:spcBef>
                <a:spcPts val="392"/>
              </a:spcBef>
              <a:spcAft>
                <a:spcPts val="588"/>
              </a:spcAft>
              <a:buFont typeface="Arial" panose="020B0604020202020204" pitchFamily="34" charset="0"/>
              <a:buChar char="•"/>
            </a:pPr>
            <a:r>
              <a:rPr lang="fr-FR" sz="2200" dirty="0"/>
              <a:t>AI / ML</a:t>
            </a:r>
          </a:p>
          <a:p>
            <a:pPr>
              <a:lnSpc>
                <a:spcPct val="100000"/>
              </a:lnSpc>
              <a:spcBef>
                <a:spcPts val="392"/>
              </a:spcBef>
              <a:spcAft>
                <a:spcPts val="588"/>
              </a:spcAft>
            </a:pPr>
            <a:r>
              <a:rPr lang="fr-FR" sz="2200" b="1" dirty="0"/>
              <a:t>Outils de gestion Azure</a:t>
            </a:r>
          </a:p>
          <a:p>
            <a:pPr marL="566997" lvl="1" indent="-342900">
              <a:spcBef>
                <a:spcPts val="392"/>
              </a:spcBef>
              <a:spcAft>
                <a:spcPts val="588"/>
              </a:spcAft>
              <a:buFont typeface="Arial" panose="020B0604020202020204" pitchFamily="34" charset="0"/>
              <a:buChar char="•"/>
            </a:pPr>
            <a:r>
              <a:rPr lang="fr-FR" sz="2200" dirty="0"/>
              <a:t>Portail, </a:t>
            </a:r>
            <a:r>
              <a:rPr lang="fr-FR" sz="2200" dirty="0" err="1"/>
              <a:t>PowerShell</a:t>
            </a:r>
            <a:r>
              <a:rPr lang="fr-FR" sz="2200" dirty="0"/>
              <a:t>, CLI et autres</a:t>
            </a:r>
          </a:p>
          <a:p>
            <a:pPr marL="566997" lvl="1" indent="-342900">
              <a:spcBef>
                <a:spcPts val="392"/>
              </a:spcBef>
              <a:spcAft>
                <a:spcPts val="588"/>
              </a:spcAft>
              <a:buFont typeface="Arial" panose="020B0604020202020204" pitchFamily="34" charset="0"/>
              <a:buChar char="•"/>
            </a:pPr>
            <a:r>
              <a:rPr lang="fr-FR" sz="2200" dirty="0" err="1"/>
              <a:t>Advisor</a:t>
            </a:r>
            <a:r>
              <a:rPr lang="fr-FR" sz="2200" dirty="0"/>
              <a:t>, Monitor et Service </a:t>
            </a:r>
            <a:r>
              <a:rPr lang="fr-FR" sz="2200" dirty="0" err="1"/>
              <a:t>Health</a:t>
            </a:r>
            <a:endParaRPr lang="fr-FR" sz="2200" dirty="0"/>
          </a:p>
        </p:txBody>
      </p:sp>
      <p:pic>
        <p:nvPicPr>
          <p:cNvPr id="3" name="Graphic 3">
            <a:extLst>
              <a:ext uri="{FF2B5EF4-FFF2-40B4-BE49-F238E27FC236}">
                <a16:creationId xmlns:a16="http://schemas.microsoft.com/office/drawing/2014/main" id="{6C0EFBAD-05DC-4AD5-AF7A-D0CAE1752FCA}"/>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364951" y="1276813"/>
            <a:ext cx="5394960" cy="4485196"/>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fr-FR"/>
              <a:t>Solutions Azure</a:t>
            </a:r>
          </a:p>
        </p:txBody>
      </p:sp>
      <p:pic>
        <p:nvPicPr>
          <p:cNvPr id="5" name="Graphic 4" descr="Internet des objets">
            <a:extLst>
              <a:ext uri="{FF2B5EF4-FFF2-40B4-BE49-F238E27FC236}">
                <a16:creationId xmlns:a16="http://schemas.microsoft.com/office/drawing/2014/main" id="{26528163-8608-4C7E-AEC3-3A2D83DA047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743860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fr-FR"/>
              <a:t>Solutions Azure - Domaine d’objectif</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2857192"/>
          </a:xfrm>
        </p:spPr>
        <p:txBody>
          <a:bodyPr vert="horz" wrap="square" lIns="0" tIns="0" rIns="0" bIns="0" rtlCol="0" anchor="t">
            <a:spAutoFit/>
          </a:bodyPr>
          <a:lstStyle/>
          <a:p>
            <a:pPr fontAlgn="base"/>
            <a:r>
              <a:rPr lang="fr-FR">
                <a:latin typeface="+mj-lt"/>
                <a:cs typeface="Segoe UI Semilight"/>
              </a:rPr>
              <a:t>Décrire les avantages et l’utilisation des solutions suivantes :</a:t>
            </a:r>
          </a:p>
          <a:p>
            <a:pPr marL="457200" indent="-457200" fontAlgn="base">
              <a:buFont typeface="Arial" panose="020B0604020202020204" pitchFamily="34" charset="0"/>
              <a:buChar char="•"/>
            </a:pPr>
            <a:r>
              <a:rPr lang="fr-FR">
                <a:latin typeface="+mn-lt"/>
                <a:cs typeface="Segoe UI Semilight"/>
              </a:rPr>
              <a:t>Hub Internet des objets(IoT), IoT Central et Azure Sphere</a:t>
            </a:r>
          </a:p>
          <a:p>
            <a:pPr marL="457200" indent="-457200" fontAlgn="base">
              <a:buFont typeface="Arial" panose="020B0604020202020204" pitchFamily="34" charset="0"/>
              <a:buChar char="•"/>
            </a:pPr>
            <a:r>
              <a:rPr lang="fr-FR">
                <a:latin typeface="+mn-lt"/>
                <a:cs typeface="Segoe UI Semilight"/>
              </a:rPr>
              <a:t>Azure Synapse Analytics, HDInsight et Azure Databricks</a:t>
            </a:r>
          </a:p>
          <a:p>
            <a:pPr marL="457200" indent="-457200" fontAlgn="base">
              <a:buFont typeface="Arial" panose="020B0604020202020204" pitchFamily="34" charset="0"/>
              <a:buChar char="•"/>
            </a:pPr>
            <a:r>
              <a:rPr lang="fr-FR">
                <a:latin typeface="+mn-lt"/>
                <a:cs typeface="Segoe UI Semilight"/>
              </a:rPr>
              <a:t>Azure Machine Learning, Cognitive Services et Azure Bot Service</a:t>
            </a:r>
          </a:p>
          <a:p>
            <a:pPr marL="457200" indent="-457200" fontAlgn="base">
              <a:buFont typeface="Arial" panose="020B0604020202020204" pitchFamily="34" charset="0"/>
              <a:buChar char="•"/>
            </a:pPr>
            <a:r>
              <a:rPr lang="fr-FR">
                <a:latin typeface="+mn-lt"/>
                <a:cs typeface="Segoe UI Semilight"/>
              </a:rPr>
              <a:t>Solutions informatiques serverless incluant Azure Functions et Logic Apps</a:t>
            </a:r>
          </a:p>
          <a:p>
            <a:pPr marL="457200" indent="-457200" fontAlgn="base">
              <a:buFont typeface="Arial" panose="020B0604020202020204" pitchFamily="34" charset="0"/>
              <a:buChar char="•"/>
            </a:pPr>
            <a:r>
              <a:rPr lang="fr-FR">
                <a:latin typeface="+mn-lt"/>
                <a:cs typeface="Segoe UI Semilight"/>
              </a:rPr>
              <a:t>Azure DevOps, GitHub, GitHub Actions et Azure DevTest Labs</a:t>
            </a:r>
          </a:p>
        </p:txBody>
      </p:sp>
    </p:spTree>
    <p:extLst>
      <p:ext uri="{BB962C8B-B14F-4D97-AF65-F5344CB8AC3E}">
        <p14:creationId xmlns:p14="http://schemas.microsoft.com/office/powerpoint/2010/main" val="12087363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83040"/>
            <a:ext cx="11341268" cy="680196"/>
          </a:xfrm>
        </p:spPr>
        <p:txBody>
          <a:bodyPr/>
          <a:lstStyle/>
          <a:p>
            <a:r>
              <a:rPr lang="fr-FR"/>
              <a:t>Azure IoT</a:t>
            </a:r>
          </a:p>
        </p:txBody>
      </p:sp>
      <p:sp>
        <p:nvSpPr>
          <p:cNvPr id="3" name="Content Placeholder 2">
            <a:extLst>
              <a:ext uri="{FF2B5EF4-FFF2-40B4-BE49-F238E27FC236}">
                <a16:creationId xmlns:a16="http://schemas.microsoft.com/office/drawing/2014/main" id="{FF78A544-B5ED-49D0-A8CC-69D9EF2B64FA}"/>
              </a:ext>
            </a:extLst>
          </p:cNvPr>
          <p:cNvSpPr>
            <a:spLocks noGrp="1"/>
          </p:cNvSpPr>
          <p:nvPr>
            <p:ph sz="quarter" idx="10"/>
          </p:nvPr>
        </p:nvSpPr>
        <p:spPr>
          <a:xfrm>
            <a:off x="418643" y="1034239"/>
            <a:ext cx="11340811" cy="923330"/>
          </a:xfrm>
        </p:spPr>
        <p:txBody>
          <a:bodyPr/>
          <a:lstStyle/>
          <a:p>
            <a:r>
              <a:rPr lang="fr-FR" sz="2400" dirty="0">
                <a:gradFill>
                  <a:gsLst>
                    <a:gs pos="2917">
                      <a:schemeClr val="tx1"/>
                    </a:gs>
                    <a:gs pos="30000">
                      <a:schemeClr val="tx1"/>
                    </a:gs>
                  </a:gsLst>
                  <a:lin ang="5400000" scaled="0"/>
                </a:gradFill>
              </a:rPr>
              <a:t>L’</a:t>
            </a:r>
            <a:r>
              <a:rPr lang="fr-FR" sz="2400" b="1" dirty="0">
                <a:gradFill>
                  <a:gsLst>
                    <a:gs pos="2917">
                      <a:schemeClr val="tx1"/>
                    </a:gs>
                    <a:gs pos="30000">
                      <a:schemeClr val="tx1"/>
                    </a:gs>
                  </a:gsLst>
                  <a:lin ang="5400000" scaled="0"/>
                </a:gradFill>
                <a:latin typeface="+mj-lt"/>
              </a:rPr>
              <a:t>Internet des objets (</a:t>
            </a:r>
            <a:r>
              <a:rPr lang="fr-FR" sz="2400" b="1" dirty="0" err="1">
                <a:gradFill>
                  <a:gsLst>
                    <a:gs pos="2917">
                      <a:schemeClr val="tx1"/>
                    </a:gs>
                    <a:gs pos="30000">
                      <a:schemeClr val="tx1"/>
                    </a:gs>
                  </a:gsLst>
                  <a:lin ang="5400000" scaled="0"/>
                </a:gradFill>
                <a:latin typeface="+mj-lt"/>
              </a:rPr>
              <a:t>IoT</a:t>
            </a:r>
            <a:r>
              <a:rPr lang="fr-FR" sz="2400" b="1" dirty="0">
                <a:gradFill>
                  <a:gsLst>
                    <a:gs pos="2917">
                      <a:schemeClr val="tx1"/>
                    </a:gs>
                    <a:gs pos="30000">
                      <a:schemeClr val="tx1"/>
                    </a:gs>
                  </a:gsLst>
                  <a:lin ang="5400000" scaled="0"/>
                </a:gradFill>
                <a:latin typeface="+mj-lt"/>
              </a:rPr>
              <a:t>)</a:t>
            </a:r>
            <a:r>
              <a:rPr lang="fr-FR" sz="2400" dirty="0">
                <a:gradFill>
                  <a:gsLst>
                    <a:gs pos="2917">
                      <a:schemeClr val="tx1"/>
                    </a:gs>
                    <a:gs pos="30000">
                      <a:schemeClr val="tx1"/>
                    </a:gs>
                  </a:gsLst>
                  <a:lin ang="5400000" scaled="0"/>
                </a:gradFill>
              </a:rPr>
              <a:t> est la capacité des appareils à recueillir puis à relayer </a:t>
            </a:r>
            <a:br>
              <a:rPr lang="fr-FR" sz="2400" dirty="0">
                <a:gradFill>
                  <a:gsLst>
                    <a:gs pos="2917">
                      <a:schemeClr val="tx1"/>
                    </a:gs>
                    <a:gs pos="30000">
                      <a:schemeClr val="tx1"/>
                    </a:gs>
                  </a:gsLst>
                  <a:lin ang="5400000" scaled="0"/>
                </a:gradFill>
              </a:rPr>
            </a:br>
            <a:r>
              <a:rPr lang="fr-FR" sz="2400" dirty="0">
                <a:gradFill>
                  <a:gsLst>
                    <a:gs pos="2917">
                      <a:schemeClr val="tx1"/>
                    </a:gs>
                    <a:gs pos="30000">
                      <a:schemeClr val="tx1"/>
                    </a:gs>
                  </a:gsLst>
                  <a:lin ang="5400000" scaled="0"/>
                </a:gradFill>
              </a:rPr>
              <a:t>des informations à des fins d’analyse des données.</a:t>
            </a:r>
          </a:p>
        </p:txBody>
      </p:sp>
      <p:grpSp>
        <p:nvGrpSpPr>
          <p:cNvPr id="4" name="Group 3" descr="Icône Azure IoT Central - Boîte représentant un appareil IoT entouré d’un anneau de services.">
            <a:extLst>
              <a:ext uri="{FF2B5EF4-FFF2-40B4-BE49-F238E27FC236}">
                <a16:creationId xmlns:a16="http://schemas.microsoft.com/office/drawing/2014/main" id="{5CC6A208-BE01-47E6-8388-83822B196C18}"/>
              </a:ext>
            </a:extLst>
          </p:cNvPr>
          <p:cNvGrpSpPr/>
          <p:nvPr/>
        </p:nvGrpSpPr>
        <p:grpSpPr>
          <a:xfrm>
            <a:off x="480511" y="2070042"/>
            <a:ext cx="10835188" cy="1292662"/>
            <a:chOff x="480511" y="2327496"/>
            <a:chExt cx="10558481" cy="1292662"/>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0511" y="2337891"/>
              <a:ext cx="939474" cy="939474"/>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1419985" y="2327496"/>
              <a:ext cx="9619007" cy="1292662"/>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a:t>
              </a:r>
              <a:r>
                <a:rPr lang="fr-FR" sz="2400" b="1" dirty="0" err="1">
                  <a:gradFill>
                    <a:gsLst>
                      <a:gs pos="2917">
                        <a:schemeClr val="tx1"/>
                      </a:gs>
                      <a:gs pos="30000">
                        <a:schemeClr val="tx1"/>
                      </a:gs>
                    </a:gsLst>
                    <a:lin ang="5400000" scaled="0"/>
                  </a:gradFill>
                  <a:latin typeface="+mj-lt"/>
                </a:rPr>
                <a:t>IoT</a:t>
              </a:r>
              <a:r>
                <a:rPr lang="fr-FR" sz="2400" b="1" dirty="0">
                  <a:gradFill>
                    <a:gsLst>
                      <a:gs pos="2917">
                        <a:schemeClr val="tx1"/>
                      </a:gs>
                      <a:gs pos="30000">
                        <a:schemeClr val="tx1"/>
                      </a:gs>
                    </a:gsLst>
                    <a:lin ang="5400000" scaled="0"/>
                  </a:gradFill>
                  <a:latin typeface="+mj-lt"/>
                </a:rPr>
                <a:t> Central</a:t>
              </a:r>
              <a:r>
                <a:rPr lang="fr-FR" sz="2400" dirty="0"/>
                <a:t> est une solution </a:t>
              </a:r>
              <a:r>
                <a:rPr lang="fr-FR" sz="2400" dirty="0" err="1"/>
                <a:t>IoT</a:t>
              </a:r>
              <a:r>
                <a:rPr lang="fr-FR" sz="2400" dirty="0"/>
                <a:t> </a:t>
              </a:r>
              <a:r>
                <a:rPr lang="fr-FR" sz="2400" dirty="0" err="1"/>
                <a:t>SaaS</a:t>
              </a:r>
              <a:r>
                <a:rPr lang="fr-FR" sz="2400" dirty="0"/>
                <a:t> globale complètement managée qui facilite la connexion, la surveillance et la gestion de </a:t>
              </a:r>
              <a:br>
                <a:rPr lang="fr-FR" sz="2400" dirty="0"/>
              </a:br>
              <a:r>
                <a:rPr lang="fr-FR" sz="2400" dirty="0"/>
                <a:t>vos actifs </a:t>
              </a:r>
              <a:r>
                <a:rPr lang="fr-FR" sz="2400" dirty="0" err="1"/>
                <a:t>IoT</a:t>
              </a:r>
              <a:r>
                <a:rPr lang="fr-FR" sz="2400" dirty="0"/>
                <a:t> à grande échelle.</a:t>
              </a:r>
            </a:p>
          </p:txBody>
        </p:sp>
      </p:grpSp>
      <p:grpSp>
        <p:nvGrpSpPr>
          <p:cNvPr id="6" name="Group 5" descr="Icône Azure IoT Hub.  Ensemble d’appareils IoT connectés pour communiquer.">
            <a:extLst>
              <a:ext uri="{FF2B5EF4-FFF2-40B4-BE49-F238E27FC236}">
                <a16:creationId xmlns:a16="http://schemas.microsoft.com/office/drawing/2014/main" id="{EA9EBC42-F8C4-48A9-8D5C-C4FCE2ED08EB}"/>
              </a:ext>
            </a:extLst>
          </p:cNvPr>
          <p:cNvGrpSpPr/>
          <p:nvPr/>
        </p:nvGrpSpPr>
        <p:grpSpPr>
          <a:xfrm>
            <a:off x="480511" y="3256721"/>
            <a:ext cx="10835188" cy="1292662"/>
            <a:chOff x="480511" y="3611542"/>
            <a:chExt cx="10614991"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80511" y="3788136"/>
              <a:ext cx="939474" cy="939474"/>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1419985" y="3611542"/>
              <a:ext cx="9675517" cy="1292662"/>
            </a:xfrm>
            <a:prstGeom prst="rect">
              <a:avLst/>
            </a:prstGeom>
            <a:noFill/>
          </p:spPr>
          <p:txBody>
            <a:bodyPr wrap="square" lIns="182880" tIns="146304" rIns="182880" bIns="146304" rtlCol="0">
              <a:spAutoFit/>
            </a:bodyPr>
            <a:lstStyle/>
            <a:p>
              <a:pPr>
                <a:lnSpc>
                  <a:spcPct val="90000"/>
                </a:lnSpc>
                <a:spcAft>
                  <a:spcPts val="600"/>
                </a:spcAft>
              </a:pPr>
              <a:r>
                <a:rPr lang="fr-FR" sz="2400" dirty="0"/>
                <a:t>Le </a:t>
              </a:r>
              <a:r>
                <a:rPr lang="fr-FR" sz="2400" b="1" dirty="0">
                  <a:gradFill>
                    <a:gsLst>
                      <a:gs pos="2917">
                        <a:schemeClr val="tx1"/>
                      </a:gs>
                      <a:gs pos="30000">
                        <a:schemeClr val="tx1"/>
                      </a:gs>
                    </a:gsLst>
                    <a:lin ang="5400000" scaled="0"/>
                  </a:gradFill>
                  <a:latin typeface="+mj-lt"/>
                </a:rPr>
                <a:t>hub </a:t>
              </a:r>
              <a:r>
                <a:rPr lang="fr-FR" sz="2400" b="1" dirty="0" err="1">
                  <a:gradFill>
                    <a:gsLst>
                      <a:gs pos="2917">
                        <a:schemeClr val="tx1"/>
                      </a:gs>
                      <a:gs pos="30000">
                        <a:schemeClr val="tx1"/>
                      </a:gs>
                    </a:gsLst>
                    <a:lin ang="5400000" scaled="0"/>
                  </a:gradFill>
                  <a:latin typeface="+mj-lt"/>
                </a:rPr>
                <a:t>IoT</a:t>
              </a:r>
              <a:r>
                <a:rPr lang="fr-FR" sz="2400" b="1" dirty="0">
                  <a:gradFill>
                    <a:gsLst>
                      <a:gs pos="2917">
                        <a:schemeClr val="tx1"/>
                      </a:gs>
                      <a:gs pos="30000">
                        <a:schemeClr val="tx1"/>
                      </a:gs>
                    </a:gsLst>
                    <a:lin ang="5400000" scaled="0"/>
                  </a:gradFill>
                  <a:latin typeface="+mj-lt"/>
                </a:rPr>
                <a:t> Azure</a:t>
              </a:r>
              <a:r>
                <a:rPr lang="fr-FR" sz="2400" dirty="0"/>
                <a:t> est un service géré hébergé dans le cloud qui </a:t>
              </a:r>
              <a:br>
                <a:rPr lang="fr-FR" sz="2400" dirty="0"/>
              </a:br>
              <a:r>
                <a:rPr lang="fr-FR" sz="2400" dirty="0"/>
                <a:t>fait office de hub de messages central pour la communication bidirectionnelle entre votre application </a:t>
              </a:r>
              <a:r>
                <a:rPr lang="fr-FR" sz="2400" dirty="0" err="1"/>
                <a:t>IoT</a:t>
              </a:r>
              <a:r>
                <a:rPr lang="fr-FR" sz="2400" dirty="0"/>
                <a:t> et les appareils qu’elle gère.</a:t>
              </a:r>
            </a:p>
          </p:txBody>
        </p:sp>
      </p:grpSp>
      <p:grpSp>
        <p:nvGrpSpPr>
          <p:cNvPr id="7" name="Group 6" descr="Icône Azure Sphere - Forme de cercle avec un bouclier dessus.">
            <a:extLst>
              <a:ext uri="{FF2B5EF4-FFF2-40B4-BE49-F238E27FC236}">
                <a16:creationId xmlns:a16="http://schemas.microsoft.com/office/drawing/2014/main" id="{8E5C5A40-22F0-492C-AE9D-A53AEABF79DA}"/>
              </a:ext>
            </a:extLst>
          </p:cNvPr>
          <p:cNvGrpSpPr/>
          <p:nvPr/>
        </p:nvGrpSpPr>
        <p:grpSpPr>
          <a:xfrm>
            <a:off x="480510" y="4516466"/>
            <a:ext cx="10835189" cy="1292662"/>
            <a:chOff x="480511" y="5061787"/>
            <a:chExt cx="10614990"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80511" y="5238381"/>
              <a:ext cx="939474" cy="939474"/>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1419984" y="5061787"/>
              <a:ext cx="9675517" cy="1292662"/>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a:t>
              </a:r>
              <a:r>
                <a:rPr lang="fr-FR" sz="2400" b="1" dirty="0" err="1">
                  <a:gradFill>
                    <a:gsLst>
                      <a:gs pos="2917">
                        <a:schemeClr val="tx1"/>
                      </a:gs>
                      <a:gs pos="30000">
                        <a:schemeClr val="tx1"/>
                      </a:gs>
                    </a:gsLst>
                    <a:lin ang="5400000" scaled="0"/>
                  </a:gradFill>
                  <a:latin typeface="+mj-lt"/>
                </a:rPr>
                <a:t>Sphere</a:t>
              </a:r>
              <a:r>
                <a:rPr lang="fr-FR" sz="2400" b="1" dirty="0">
                  <a:gradFill>
                    <a:gsLst>
                      <a:gs pos="2917">
                        <a:schemeClr val="tx1"/>
                      </a:gs>
                      <a:gs pos="30000">
                        <a:schemeClr val="tx1"/>
                      </a:gs>
                    </a:gsLst>
                    <a:lin ang="5400000" scaled="0"/>
                  </a:gradFill>
                  <a:latin typeface="+mj-lt"/>
                </a:rPr>
                <a:t> </a:t>
              </a:r>
              <a:r>
                <a:rPr lang="fr-FR" sz="2400" dirty="0">
                  <a:gradFill>
                    <a:gsLst>
                      <a:gs pos="2917">
                        <a:schemeClr val="tx1"/>
                      </a:gs>
                      <a:gs pos="30000">
                        <a:schemeClr val="tx1"/>
                      </a:gs>
                    </a:gsLst>
                    <a:lin ang="5400000" scaled="0"/>
                  </a:gradFill>
                </a:rPr>
                <a:t>est une plate-forme d’</a:t>
              </a:r>
              <a:r>
                <a:rPr lang="fr-FR" sz="2400" b="0" i="0" dirty="0">
                  <a:solidFill>
                    <a:srgbClr val="171717"/>
                  </a:solidFill>
                  <a:latin typeface="Segoe UI" panose="020B0502040204020203" pitchFamily="34" charset="0"/>
                </a:rPr>
                <a:t>application sécurisée de haut niveau avec des fonctionnalités intégrées de communication et </a:t>
              </a:r>
              <a:br>
                <a:rPr lang="fr-FR" sz="2400" b="0" i="0" dirty="0">
                  <a:solidFill>
                    <a:srgbClr val="171717"/>
                  </a:solidFill>
                  <a:latin typeface="Segoe UI" panose="020B0502040204020203" pitchFamily="34" charset="0"/>
                </a:rPr>
              </a:br>
              <a:r>
                <a:rPr lang="fr-FR" sz="2400" b="0" i="0" dirty="0">
                  <a:solidFill>
                    <a:srgbClr val="171717"/>
                  </a:solidFill>
                  <a:latin typeface="Segoe UI" panose="020B0502040204020203" pitchFamily="34" charset="0"/>
                </a:rPr>
                <a:t>de sécurité pour les appareils connectés à Internet.</a:t>
              </a: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implémenter Azure IoT Hub</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893374"/>
          </a:xfrm>
        </p:spPr>
        <p:txBody>
          <a:bodyPr vert="horz" wrap="square" lIns="0" tIns="91440" rIns="146304" bIns="91440" rtlCol="0" anchor="t">
            <a:spAutoFit/>
          </a:bodyPr>
          <a:lstStyle/>
          <a:p>
            <a:pPr marL="233045">
              <a:tabLst>
                <a:tab pos="515938" algn="l"/>
              </a:tabLst>
            </a:pPr>
            <a:r>
              <a:rPr lang="fr-FR" dirty="0"/>
              <a:t>Créez un hub </a:t>
            </a:r>
            <a:r>
              <a:rPr lang="fr-FR" dirty="0" err="1"/>
              <a:t>IoT</a:t>
            </a:r>
            <a:r>
              <a:rPr lang="fr-FR" dirty="0"/>
              <a:t> Azure dans le portail Azure et configurez le hub pour authentifier une connexion </a:t>
            </a:r>
            <a:br>
              <a:rPr lang="fr-FR" dirty="0"/>
            </a:br>
            <a:r>
              <a:rPr lang="fr-FR" dirty="0"/>
              <a:t>à un appareil </a:t>
            </a:r>
            <a:r>
              <a:rPr lang="fr-FR" dirty="0" err="1"/>
              <a:t>IoT</a:t>
            </a:r>
            <a:r>
              <a:rPr lang="fr-FR" dirty="0"/>
              <a:t> à l’aide du simulateur d’appareil </a:t>
            </a:r>
            <a:r>
              <a:rPr lang="fr-FR" dirty="0" err="1"/>
              <a:t>Raspberry</a:t>
            </a:r>
            <a:r>
              <a:rPr lang="fr-FR" dirty="0"/>
              <a:t> Pi.</a:t>
            </a:r>
          </a:p>
          <a:p>
            <a:pPr marL="747395" indent="-514350">
              <a:buFont typeface="+mj-lt"/>
              <a:buAutoNum type="arabicPeriod"/>
              <a:tabLst>
                <a:tab pos="515938" algn="l"/>
              </a:tabLst>
            </a:pPr>
            <a:r>
              <a:rPr lang="fr-FR" dirty="0">
                <a:latin typeface="+mn-lt"/>
                <a:cs typeface="Segoe UI Semilight" panose="020B0402040204020203" pitchFamily="34" charset="0"/>
              </a:rPr>
              <a:t>Créez un </a:t>
            </a:r>
            <a:r>
              <a:rPr lang="fr-FR" dirty="0" err="1">
                <a:latin typeface="+mn-lt"/>
                <a:cs typeface="Segoe UI Semilight" panose="020B0402040204020203" pitchFamily="34" charset="0"/>
              </a:rPr>
              <a:t>IoT</a:t>
            </a:r>
            <a:r>
              <a:rPr lang="fr-FR" dirty="0">
                <a:latin typeface="+mn-lt"/>
                <a:cs typeface="Segoe UI Semilight" panose="020B0402040204020203" pitchFamily="34" charset="0"/>
              </a:rPr>
              <a:t> Hub.</a:t>
            </a:r>
          </a:p>
          <a:p>
            <a:pPr marL="747395" indent="-514350">
              <a:buFont typeface="+mj-lt"/>
              <a:buAutoNum type="arabicPeriod"/>
              <a:tabLst>
                <a:tab pos="515938" algn="l"/>
              </a:tabLst>
            </a:pPr>
            <a:r>
              <a:rPr lang="fr-FR" dirty="0">
                <a:latin typeface="+mn-lt"/>
                <a:cs typeface="Segoe UI Semilight" panose="020B0402040204020203" pitchFamily="34" charset="0"/>
              </a:rPr>
              <a:t>Ajoutez un appareil </a:t>
            </a:r>
            <a:r>
              <a:rPr lang="fr-FR" dirty="0" err="1">
                <a:latin typeface="+mn-lt"/>
                <a:cs typeface="Segoe UI Semilight" panose="020B0402040204020203" pitchFamily="34" charset="0"/>
              </a:rPr>
              <a:t>IoT</a:t>
            </a:r>
            <a:r>
              <a:rPr lang="fr-FR" dirty="0">
                <a:latin typeface="+mn-lt"/>
                <a:cs typeface="Segoe UI Semilight" panose="020B0402040204020203" pitchFamily="34" charset="0"/>
              </a:rPr>
              <a:t>.</a:t>
            </a:r>
          </a:p>
          <a:p>
            <a:pPr marL="747395" indent="-514350">
              <a:buFont typeface="+mj-lt"/>
              <a:buAutoNum type="arabicPeriod"/>
              <a:tabLst>
                <a:tab pos="515938" algn="l"/>
              </a:tabLst>
            </a:pPr>
            <a:r>
              <a:rPr lang="fr-FR" dirty="0">
                <a:latin typeface="+mn-lt"/>
              </a:rPr>
              <a:t>Testez l’appareil à l’aide du simulateur </a:t>
            </a:r>
            <a:r>
              <a:rPr lang="fr-FR" dirty="0" err="1">
                <a:latin typeface="+mn-lt"/>
              </a:rPr>
              <a:t>Raspberry</a:t>
            </a:r>
            <a:r>
              <a:rPr lang="fr-FR" dirty="0">
                <a:latin typeface="+mn-lt"/>
              </a:rPr>
              <a:t> Pi.</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Big Data et Analytics</a:t>
            </a:r>
          </a:p>
        </p:txBody>
      </p:sp>
      <p:grpSp>
        <p:nvGrpSpPr>
          <p:cNvPr id="29" name="Group 28" descr="Icône Azure Synapse Analytics - octogone contenant plusieurs éléments connectés.">
            <a:extLst>
              <a:ext uri="{FF2B5EF4-FFF2-40B4-BE49-F238E27FC236}">
                <a16:creationId xmlns:a16="http://schemas.microsoft.com/office/drawing/2014/main" id="{A1E95631-8FD8-4C88-8B85-1683646BC7EA}"/>
              </a:ext>
            </a:extLst>
          </p:cNvPr>
          <p:cNvGrpSpPr/>
          <p:nvPr/>
        </p:nvGrpSpPr>
        <p:grpSpPr>
          <a:xfrm>
            <a:off x="-21180" y="1807197"/>
            <a:ext cx="4024455" cy="3398745"/>
            <a:chOff x="-6387" y="2343782"/>
            <a:chExt cx="4024455" cy="3398745"/>
          </a:xfrm>
        </p:grpSpPr>
        <p:pic>
          <p:nvPicPr>
            <p:cNvPr id="5" name="Graphic 4">
              <a:extLst>
                <a:ext uri="{FF2B5EF4-FFF2-40B4-BE49-F238E27FC236}">
                  <a16:creationId xmlns:a16="http://schemas.microsoft.com/office/drawing/2014/main" id="{6C6B3F3E-E4C6-4607-BFDE-0366EB9F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7096" y="2971646"/>
              <a:ext cx="1677488" cy="1677488"/>
            </a:xfrm>
            <a:prstGeom prst="rect">
              <a:avLst/>
            </a:prstGeom>
          </p:spPr>
        </p:pic>
        <p:sp>
          <p:nvSpPr>
            <p:cNvPr id="12" name="TextBox 11">
              <a:extLst>
                <a:ext uri="{FF2B5EF4-FFF2-40B4-BE49-F238E27FC236}">
                  <a16:creationId xmlns:a16="http://schemas.microsoft.com/office/drawing/2014/main" id="{37593259-919A-4DF1-BBB1-35EA7FBA1CAA}"/>
                </a:ext>
              </a:extLst>
            </p:cNvPr>
            <p:cNvSpPr txBox="1"/>
            <p:nvPr/>
          </p:nvSpPr>
          <p:spPr>
            <a:xfrm>
              <a:off x="107890" y="2343782"/>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latin typeface="+mj-lt"/>
                </a:rPr>
                <a:t>Azure Synapse Analytics</a:t>
              </a:r>
            </a:p>
          </p:txBody>
        </p:sp>
        <p:sp>
          <p:nvSpPr>
            <p:cNvPr id="21" name="TextBox 20">
              <a:extLst>
                <a:ext uri="{FF2B5EF4-FFF2-40B4-BE49-F238E27FC236}">
                  <a16:creationId xmlns:a16="http://schemas.microsoft.com/office/drawing/2014/main" id="{97F26E1A-69F1-4D89-97C5-DABB3BC5398F}"/>
                </a:ext>
              </a:extLst>
            </p:cNvPr>
            <p:cNvSpPr txBox="1"/>
            <p:nvPr/>
          </p:nvSpPr>
          <p:spPr>
            <a:xfrm>
              <a:off x="-6387" y="4782264"/>
              <a:ext cx="4024455" cy="960263"/>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rPr>
                <a:t>Entrepôt de données d’entreprise dans le cloud.</a:t>
              </a:r>
            </a:p>
          </p:txBody>
        </p:sp>
      </p:grpSp>
      <p:grpSp>
        <p:nvGrpSpPr>
          <p:cNvPr id="28" name="Group 27" descr="Icône Azure HDInsight - image d’éléments de données connectés depuis plusieurs sources.">
            <a:extLst>
              <a:ext uri="{FF2B5EF4-FFF2-40B4-BE49-F238E27FC236}">
                <a16:creationId xmlns:a16="http://schemas.microsoft.com/office/drawing/2014/main" id="{A02E39F0-C23E-4307-A3CA-BCAC0AD549E4}"/>
              </a:ext>
            </a:extLst>
          </p:cNvPr>
          <p:cNvGrpSpPr/>
          <p:nvPr/>
        </p:nvGrpSpPr>
        <p:grpSpPr>
          <a:xfrm>
            <a:off x="4089512" y="1807197"/>
            <a:ext cx="4530020" cy="3731144"/>
            <a:chOff x="3824267" y="2343782"/>
            <a:chExt cx="4530020" cy="3731144"/>
          </a:xfrm>
        </p:grpSpPr>
        <p:pic>
          <p:nvPicPr>
            <p:cNvPr id="9" name="Graphic 8">
              <a:extLst>
                <a:ext uri="{FF2B5EF4-FFF2-40B4-BE49-F238E27FC236}">
                  <a16:creationId xmlns:a16="http://schemas.microsoft.com/office/drawing/2014/main" id="{3814FCC5-687F-47E8-80AA-6B79C31FEA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7257" y="2971646"/>
              <a:ext cx="1677488" cy="1677488"/>
            </a:xfrm>
            <a:prstGeom prst="rect">
              <a:avLst/>
            </a:prstGeom>
          </p:spPr>
        </p:pic>
        <p:sp>
          <p:nvSpPr>
            <p:cNvPr id="14" name="TextBox 13">
              <a:extLst>
                <a:ext uri="{FF2B5EF4-FFF2-40B4-BE49-F238E27FC236}">
                  <a16:creationId xmlns:a16="http://schemas.microsoft.com/office/drawing/2014/main" id="{FAFB1E31-732E-426D-9488-8CB1921DE98A}"/>
                </a:ext>
              </a:extLst>
            </p:cNvPr>
            <p:cNvSpPr txBox="1"/>
            <p:nvPr/>
          </p:nvSpPr>
          <p:spPr>
            <a:xfrm>
              <a:off x="4769693" y="2343782"/>
              <a:ext cx="2639167"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latin typeface="+mj-lt"/>
                </a:rPr>
                <a:t>Azure HDInsight</a:t>
              </a:r>
            </a:p>
          </p:txBody>
        </p:sp>
        <p:sp>
          <p:nvSpPr>
            <p:cNvPr id="23" name="TextBox 22">
              <a:extLst>
                <a:ext uri="{FF2B5EF4-FFF2-40B4-BE49-F238E27FC236}">
                  <a16:creationId xmlns:a16="http://schemas.microsoft.com/office/drawing/2014/main" id="{57E0E1B4-8203-4524-8032-7E9161104EBF}"/>
                </a:ext>
              </a:extLst>
            </p:cNvPr>
            <p:cNvSpPr txBox="1"/>
            <p:nvPr/>
          </p:nvSpPr>
          <p:spPr>
            <a:xfrm>
              <a:off x="3824267" y="4782264"/>
              <a:ext cx="4530020" cy="1292662"/>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rPr>
                <a:t>Service d’analyse open source entièrement géré pour les entreprises.</a:t>
              </a:r>
            </a:p>
          </p:txBody>
        </p:sp>
      </p:grpSp>
      <p:grpSp>
        <p:nvGrpSpPr>
          <p:cNvPr id="27" name="Group 26" descr="Icône Azure Databricks - deux briques de données interconnectées.">
            <a:extLst>
              <a:ext uri="{FF2B5EF4-FFF2-40B4-BE49-F238E27FC236}">
                <a16:creationId xmlns:a16="http://schemas.microsoft.com/office/drawing/2014/main" id="{F4956198-2583-4B26-8B15-3CF2D086E900}"/>
              </a:ext>
            </a:extLst>
          </p:cNvPr>
          <p:cNvGrpSpPr/>
          <p:nvPr/>
        </p:nvGrpSpPr>
        <p:grpSpPr>
          <a:xfrm>
            <a:off x="8820046" y="1807197"/>
            <a:ext cx="3217533" cy="3398744"/>
            <a:chOff x="8274763" y="2343782"/>
            <a:chExt cx="3217533" cy="3398744"/>
          </a:xfrm>
        </p:grpSpPr>
        <p:pic>
          <p:nvPicPr>
            <p:cNvPr id="11" name="Graphic 10">
              <a:extLst>
                <a:ext uri="{FF2B5EF4-FFF2-40B4-BE49-F238E27FC236}">
                  <a16:creationId xmlns:a16="http://schemas.microsoft.com/office/drawing/2014/main" id="{3862DDF7-D91F-4519-884A-D20C32E354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4785" y="2971646"/>
              <a:ext cx="1677488" cy="1677488"/>
            </a:xfrm>
            <a:prstGeom prst="rect">
              <a:avLst/>
            </a:prstGeom>
          </p:spPr>
        </p:pic>
        <p:sp>
          <p:nvSpPr>
            <p:cNvPr id="15" name="TextBox 14">
              <a:extLst>
                <a:ext uri="{FF2B5EF4-FFF2-40B4-BE49-F238E27FC236}">
                  <a16:creationId xmlns:a16="http://schemas.microsoft.com/office/drawing/2014/main" id="{D46C0A6E-EA28-48A8-9A42-677DFC81EDC3}"/>
                </a:ext>
              </a:extLst>
            </p:cNvPr>
            <p:cNvSpPr txBox="1"/>
            <p:nvPr/>
          </p:nvSpPr>
          <p:spPr>
            <a:xfrm>
              <a:off x="8274763" y="2343782"/>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latin typeface="+mj-lt"/>
                </a:rPr>
                <a:t>Azure Databricks</a:t>
              </a:r>
            </a:p>
          </p:txBody>
        </p:sp>
        <p:sp>
          <p:nvSpPr>
            <p:cNvPr id="22" name="TextBox 21">
              <a:extLst>
                <a:ext uri="{FF2B5EF4-FFF2-40B4-BE49-F238E27FC236}">
                  <a16:creationId xmlns:a16="http://schemas.microsoft.com/office/drawing/2014/main" id="{6B5FC3A2-739F-41C5-8006-5D3C9DE7615C}"/>
                </a:ext>
              </a:extLst>
            </p:cNvPr>
            <p:cNvSpPr txBox="1"/>
            <p:nvPr/>
          </p:nvSpPr>
          <p:spPr>
            <a:xfrm>
              <a:off x="8274763" y="4782263"/>
              <a:ext cx="3217533" cy="960263"/>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rPr>
                <a:t>Service d’analyse basé sur Apache Spark.</a:t>
              </a:r>
            </a:p>
          </p:txBody>
        </p:sp>
      </p:grpSp>
      <p:pic>
        <p:nvPicPr>
          <p:cNvPr id="3" name="Picture 2">
            <a:extLst>
              <a:ext uri="{FF2B5EF4-FFF2-40B4-BE49-F238E27FC236}">
                <a16:creationId xmlns:a16="http://schemas.microsoft.com/office/drawing/2014/main" id="{E3C0EBFC-0A1F-4C7B-A22A-9CDDBA0BA71F}"/>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384753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Intelligence artificielle et apprentissage automatique</a:t>
            </a:r>
          </a:p>
        </p:txBody>
      </p:sp>
      <p:grpSp>
        <p:nvGrpSpPr>
          <p:cNvPr id="8" name="Group 7" descr="Icône Azure Machine Learning - bécher pour expériences de laboratoire.">
            <a:extLst>
              <a:ext uri="{FF2B5EF4-FFF2-40B4-BE49-F238E27FC236}">
                <a16:creationId xmlns:a16="http://schemas.microsoft.com/office/drawing/2014/main" id="{5F235B2A-66DF-49FC-BEB7-08A89BE98DD6}"/>
              </a:ext>
            </a:extLst>
          </p:cNvPr>
          <p:cNvGrpSpPr/>
          <p:nvPr/>
        </p:nvGrpSpPr>
        <p:grpSpPr>
          <a:xfrm>
            <a:off x="844812" y="1243628"/>
            <a:ext cx="10178788" cy="1182743"/>
            <a:chOff x="844812" y="1492207"/>
            <a:chExt cx="10178788" cy="1182743"/>
          </a:xfrm>
        </p:grpSpPr>
        <p:pic>
          <p:nvPicPr>
            <p:cNvPr id="9" name="Graphic 8">
              <a:extLst>
                <a:ext uri="{FF2B5EF4-FFF2-40B4-BE49-F238E27FC236}">
                  <a16:creationId xmlns:a16="http://schemas.microsoft.com/office/drawing/2014/main" id="{030000BE-9E4B-4460-A63F-3F5AC76041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44812" y="1492207"/>
              <a:ext cx="1182743" cy="1182743"/>
            </a:xfrm>
            <a:prstGeom prst="rect">
              <a:avLst/>
            </a:prstGeom>
          </p:spPr>
        </p:pic>
        <p:sp>
          <p:nvSpPr>
            <p:cNvPr id="10" name="TextBox 9">
              <a:extLst>
                <a:ext uri="{FF2B5EF4-FFF2-40B4-BE49-F238E27FC236}">
                  <a16:creationId xmlns:a16="http://schemas.microsoft.com/office/drawing/2014/main" id="{012A2B8D-C9D7-45F6-87D7-8B1D33903474}"/>
                </a:ext>
              </a:extLst>
            </p:cNvPr>
            <p:cNvSpPr txBox="1"/>
            <p:nvPr/>
          </p:nvSpPr>
          <p:spPr>
            <a:xfrm>
              <a:off x="2246517" y="1603447"/>
              <a:ext cx="8777083" cy="960263"/>
            </a:xfrm>
            <a:prstGeom prst="rect">
              <a:avLst/>
            </a:prstGeom>
            <a:noFill/>
          </p:spPr>
          <p:txBody>
            <a:bodyPr wrap="square" lIns="182880" tIns="146304" rIns="182880" bIns="146304" rtlCol="0">
              <a:spAutoFit/>
            </a:bodyPr>
            <a:lstStyle/>
            <a:p>
              <a:pPr>
                <a:lnSpc>
                  <a:spcPct val="90000"/>
                </a:lnSpc>
                <a:spcAft>
                  <a:spcPts val="600"/>
                </a:spcAft>
              </a:pPr>
              <a:r>
                <a:rPr lang="fr-FR" sz="2400" b="1" dirty="0">
                  <a:solidFill>
                    <a:schemeClr val="tx1"/>
                  </a:solidFill>
                  <a:latin typeface="+mn-lt"/>
                  <a:cs typeface="Segoe UI Semilight"/>
                </a:rPr>
                <a:t>Azure Machine Learning : </a:t>
              </a:r>
              <a:r>
                <a:rPr lang="fr-FR" sz="2400" dirty="0">
                  <a:solidFill>
                    <a:schemeClr val="tx1"/>
                  </a:solidFill>
                  <a:latin typeface="+mn-lt"/>
                  <a:cs typeface="Segoe UI Semilight"/>
                </a:rPr>
                <a:t>basé sur le cloud pour développer, entraîner et déployer des modèles</a:t>
              </a:r>
              <a:r>
                <a:rPr lang="fr-FR" sz="2400" dirty="0">
                  <a:gradFill>
                    <a:gsLst>
                      <a:gs pos="2917">
                        <a:schemeClr val="tx1"/>
                      </a:gs>
                      <a:gs pos="30000">
                        <a:schemeClr val="tx1"/>
                      </a:gs>
                    </a:gsLst>
                    <a:lin ang="5400000" scaled="0"/>
                  </a:gradFill>
                </a:rPr>
                <a:t> Machine Learning.</a:t>
              </a:r>
            </a:p>
          </p:txBody>
        </p:sp>
      </p:grpSp>
      <p:grpSp>
        <p:nvGrpSpPr>
          <p:cNvPr id="11" name="Group 10" descr="Icône Cognitive Services - cerveau numérique dans un partage cloud.">
            <a:extLst>
              <a:ext uri="{FF2B5EF4-FFF2-40B4-BE49-F238E27FC236}">
                <a16:creationId xmlns:a16="http://schemas.microsoft.com/office/drawing/2014/main" id="{54DAB787-8206-4DCC-BC7C-A56A26517A28}"/>
              </a:ext>
            </a:extLst>
          </p:cNvPr>
          <p:cNvGrpSpPr/>
          <p:nvPr/>
        </p:nvGrpSpPr>
        <p:grpSpPr>
          <a:xfrm>
            <a:off x="844813" y="2781036"/>
            <a:ext cx="9887147" cy="1182743"/>
            <a:chOff x="844813" y="2959434"/>
            <a:chExt cx="9887147" cy="1182743"/>
          </a:xfrm>
        </p:grpSpPr>
        <p:pic>
          <p:nvPicPr>
            <p:cNvPr id="12" name="Graphic 11">
              <a:extLst>
                <a:ext uri="{FF2B5EF4-FFF2-40B4-BE49-F238E27FC236}">
                  <a16:creationId xmlns:a16="http://schemas.microsoft.com/office/drawing/2014/main" id="{425AB829-753E-4196-8BD6-C11F0EDD28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44813" y="2959434"/>
              <a:ext cx="1182743" cy="1182743"/>
            </a:xfrm>
            <a:prstGeom prst="rect">
              <a:avLst/>
            </a:prstGeom>
          </p:spPr>
        </p:pic>
        <p:sp>
          <p:nvSpPr>
            <p:cNvPr id="13" name="TextBox 12">
              <a:extLst>
                <a:ext uri="{FF2B5EF4-FFF2-40B4-BE49-F238E27FC236}">
                  <a16:creationId xmlns:a16="http://schemas.microsoft.com/office/drawing/2014/main" id="{82C23AAF-9E75-4DDD-B067-B7848A0220DC}"/>
                </a:ext>
              </a:extLst>
            </p:cNvPr>
            <p:cNvSpPr txBox="1"/>
            <p:nvPr/>
          </p:nvSpPr>
          <p:spPr>
            <a:xfrm>
              <a:off x="2246517" y="3070674"/>
              <a:ext cx="8485443" cy="960263"/>
            </a:xfrm>
            <a:prstGeom prst="rect">
              <a:avLst/>
            </a:prstGeom>
            <a:noFill/>
          </p:spPr>
          <p:txBody>
            <a:bodyPr wrap="square" lIns="182880" tIns="146304" rIns="182880" bIns="146304" rtlCol="0">
              <a:spAutoFit/>
            </a:bodyPr>
            <a:lstStyle/>
            <a:p>
              <a:pPr>
                <a:lnSpc>
                  <a:spcPct val="90000"/>
                </a:lnSpc>
                <a:spcAft>
                  <a:spcPts val="600"/>
                </a:spcAft>
              </a:pPr>
              <a:r>
                <a:rPr lang="fr-FR" sz="2400" b="1">
                  <a:gradFill>
                    <a:gsLst>
                      <a:gs pos="2917">
                        <a:schemeClr val="tx1"/>
                      </a:gs>
                      <a:gs pos="30000">
                        <a:schemeClr val="tx1"/>
                      </a:gs>
                    </a:gsLst>
                    <a:lin ang="5400000" scaled="0"/>
                  </a:gradFill>
                </a:rPr>
                <a:t>Cognitive Services : </a:t>
              </a:r>
              <a:r>
                <a:rPr lang="fr-FR" sz="2400" b="0">
                  <a:solidFill>
                    <a:schemeClr val="tx1"/>
                  </a:solidFill>
                  <a:latin typeface="+mn-lt"/>
                  <a:cs typeface="Segoe UI Semilight"/>
                </a:rPr>
                <a:t>déployez rapidement des applications capables de voir, d’entendre, de parler, de comprendre et d’interpréter les besoins d’un utilisateur. </a:t>
              </a:r>
            </a:p>
          </p:txBody>
        </p:sp>
      </p:grpSp>
      <p:grpSp>
        <p:nvGrpSpPr>
          <p:cNvPr id="14" name="Group 13" descr="Icône Azure Bot Service - cercle contenant une image simple de robot.">
            <a:extLst>
              <a:ext uri="{FF2B5EF4-FFF2-40B4-BE49-F238E27FC236}">
                <a16:creationId xmlns:a16="http://schemas.microsoft.com/office/drawing/2014/main" id="{F7EF8FD5-B495-4EB9-B4ED-941BDF4B8961}"/>
              </a:ext>
            </a:extLst>
          </p:cNvPr>
          <p:cNvGrpSpPr/>
          <p:nvPr/>
        </p:nvGrpSpPr>
        <p:grpSpPr>
          <a:xfrm>
            <a:off x="844812" y="4318443"/>
            <a:ext cx="10111999" cy="1182743"/>
            <a:chOff x="844812" y="4567022"/>
            <a:chExt cx="10111999" cy="1182743"/>
          </a:xfrm>
        </p:grpSpPr>
        <p:pic>
          <p:nvPicPr>
            <p:cNvPr id="15" name="Graphic 14">
              <a:extLst>
                <a:ext uri="{FF2B5EF4-FFF2-40B4-BE49-F238E27FC236}">
                  <a16:creationId xmlns:a16="http://schemas.microsoft.com/office/drawing/2014/main" id="{F2FDB5EA-C923-4858-9D19-042FD18083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4812" y="4567022"/>
              <a:ext cx="1182743" cy="1182743"/>
            </a:xfrm>
            <a:prstGeom prst="rect">
              <a:avLst/>
            </a:prstGeom>
          </p:spPr>
        </p:pic>
        <p:sp>
          <p:nvSpPr>
            <p:cNvPr id="16" name="TextBox 15">
              <a:extLst>
                <a:ext uri="{FF2B5EF4-FFF2-40B4-BE49-F238E27FC236}">
                  <a16:creationId xmlns:a16="http://schemas.microsoft.com/office/drawing/2014/main" id="{6595CE81-C8C9-4E21-8597-37E38ADE3A8A}"/>
                </a:ext>
              </a:extLst>
            </p:cNvPr>
            <p:cNvSpPr txBox="1"/>
            <p:nvPr/>
          </p:nvSpPr>
          <p:spPr>
            <a:xfrm>
              <a:off x="2246517" y="4678262"/>
              <a:ext cx="8710294" cy="960263"/>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rPr>
                <a:t>Azure Bot Service : </a:t>
              </a:r>
              <a:r>
                <a:rPr lang="fr-FR" sz="2400" dirty="0">
                  <a:gradFill>
                    <a:gsLst>
                      <a:gs pos="2917">
                        <a:schemeClr val="tx1"/>
                      </a:gs>
                      <a:gs pos="30000">
                        <a:schemeClr val="tx1"/>
                      </a:gs>
                    </a:gsLst>
                    <a:lin ang="5400000" scaled="0"/>
                  </a:gradFill>
                </a:rPr>
                <a:t>développez des bots intelligents </a:t>
              </a:r>
              <a:br>
                <a:rPr lang="fr-FR" sz="2400" dirty="0">
                  <a:gradFill>
                    <a:gsLst>
                      <a:gs pos="2917">
                        <a:schemeClr val="tx1"/>
                      </a:gs>
                      <a:gs pos="30000">
                        <a:schemeClr val="tx1"/>
                      </a:gs>
                    </a:gsLst>
                    <a:lin ang="5400000" scaled="0"/>
                  </a:gradFill>
                </a:rPr>
              </a:br>
              <a:r>
                <a:rPr lang="fr-FR" sz="2400" dirty="0">
                  <a:gradFill>
                    <a:gsLst>
                      <a:gs pos="2917">
                        <a:schemeClr val="tx1"/>
                      </a:gs>
                      <a:gs pos="30000">
                        <a:schemeClr val="tx1"/>
                      </a:gs>
                    </a:gsLst>
                    <a:lin ang="5400000" scaled="0"/>
                  </a:gradFill>
                </a:rPr>
                <a:t>de classe Entreprise.</a:t>
              </a:r>
            </a:p>
          </p:txBody>
        </p:sp>
      </p:grpSp>
      <p:pic>
        <p:nvPicPr>
          <p:cNvPr id="2" name="Picture 1">
            <a:extLst>
              <a:ext uri="{FF2B5EF4-FFF2-40B4-BE49-F238E27FC236}">
                <a16:creationId xmlns:a16="http://schemas.microsoft.com/office/drawing/2014/main" id="{A0FB79CA-8F73-44D7-B306-640C85B7621D}"/>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6421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70FC99-0298-496A-B2C0-591169155DD4}">
  <ds:schemaRefs>
    <ds:schemaRef ds:uri="http://schemas.microsoft.com/sharepoint/v3/contenttype/forms"/>
  </ds:schemaRefs>
</ds:datastoreItem>
</file>

<file path=customXml/itemProps2.xml><?xml version="1.0" encoding="utf-8"?>
<ds:datastoreItem xmlns:ds="http://schemas.openxmlformats.org/officeDocument/2006/customXml" ds:itemID="{51892BFB-6BCD-4C56-B521-8DDA525D4904}">
  <ds:schemaRefs>
    <ds:schemaRef ds:uri="6656ffad-92b0-4efb-bc78-5d5af2c7fd93"/>
    <ds:schemaRef ds:uri="e7cc3f53-dbdf-4ffb-90f1-33d3d18064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826445-6CBB-47B5-8644-CB908B7CDCFF}">
  <ds:schemaRefs>
    <ds:schemaRef ds:uri="http://purl.org/dc/dcmitype/"/>
    <ds:schemaRef ds:uri="http://schemas.microsoft.com/office/2006/metadata/properties"/>
    <ds:schemaRef ds:uri="6656ffad-92b0-4efb-bc78-5d5af2c7fd93"/>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340</TotalTime>
  <Words>5710</Words>
  <Application>Microsoft Office PowerPoint</Application>
  <PresentationFormat>Widescreen</PresentationFormat>
  <Paragraphs>441</Paragraphs>
  <Slides>25</Slides>
  <Notes>22</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-apple-system</vt:lpstr>
      <vt:lpstr>Arial</vt:lpstr>
      <vt:lpstr>Arial,Sans-Serif</vt:lpstr>
      <vt:lpstr>Calibri</vt:lpstr>
      <vt:lpstr>Roboto</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AZ-900T01 Module 03 : Solutions principales</vt:lpstr>
      <vt:lpstr>Résumé du module</vt:lpstr>
      <vt:lpstr>Résumé du Module 03</vt:lpstr>
      <vt:lpstr>Solutions Azure</vt:lpstr>
      <vt:lpstr>Solutions Azure - Domaine d’objectif</vt:lpstr>
      <vt:lpstr>Azure IoT</vt:lpstr>
      <vt:lpstr>Procédure pas à pas : implémenter Azure IoT Hub</vt:lpstr>
      <vt:lpstr>Big Data et Analytics</vt:lpstr>
      <vt:lpstr>Intelligence artificielle et apprentissage automatique</vt:lpstr>
      <vt:lpstr>Informatique serverless</vt:lpstr>
      <vt:lpstr>Procédure pas à pas : implémenter Azure Functions</vt:lpstr>
      <vt:lpstr>Développez vos applications avec DevOps et GitHub</vt:lpstr>
      <vt:lpstr>Outils de gestion Azure</vt:lpstr>
      <vt:lpstr>Outils de gestion Azure - Domaine d’objectif</vt:lpstr>
      <vt:lpstr>Outils de gestion disponibles dans Azure</vt:lpstr>
      <vt:lpstr>Procédure pas à pas : créer une machine virtuelle avec  un modèle ARM</vt:lpstr>
      <vt:lpstr>Procédure pas à pas : créer une machine virtuelle avec PowerShell</vt:lpstr>
      <vt:lpstr>Procédure pas à pas : créer une machine virtuelle avec Azure CLI</vt:lpstr>
      <vt:lpstr>Azure Advisor</vt:lpstr>
      <vt:lpstr>Azure Monitor</vt:lpstr>
      <vt:lpstr>Azure Service Health</vt:lpstr>
      <vt:lpstr>Azure Service Health (suite)</vt:lpstr>
      <vt:lpstr>Modèles ARM (Azure Resource Manager)</vt:lpstr>
      <vt:lpstr>Contrôle des connaissances</vt:lpstr>
      <vt:lpstr>Révision du module 03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03: Core Solutions</dc:title>
  <dc:creator>Chelsea Lee</dc:creator>
  <cp:lastModifiedBy>Yannick WILLI</cp:lastModifiedBy>
  <cp:revision>13</cp:revision>
  <dcterms:created xsi:type="dcterms:W3CDTF">2020-08-22T17:40:38Z</dcterms:created>
  <dcterms:modified xsi:type="dcterms:W3CDTF">2021-11-02T12:44:08Z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