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4557-D6E7-B656-8414-3096A9EC7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AB067-CEFA-042F-AB6B-3B10150EF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1FAC8-8926-54DF-B57E-49E7F0A1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307E-EF73-4797-94F5-2A72C15D547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5B237-8F0A-F645-EBC7-7948FD87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83EDE-834A-C0AA-C618-AD931F1C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0C09-8309-4B1D-918C-81C5B67DD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3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6139-819C-B1E7-4730-042E9642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9A698-C53E-F553-61D0-50D6FAAAB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8BA5-2292-58AA-EC67-0EEFFB51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307E-EF73-4797-94F5-2A72C15D547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50F77-EC9A-5C88-27B8-0C9C1275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F4AE2-F909-9E0E-FA53-A2AD9846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0C09-8309-4B1D-918C-81C5B67DD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83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2F4B7-C8C2-04AD-B66F-1F7AA5D24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24DEA-4AAC-ACC6-2EDB-4F7BC76E8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06FD5-F79C-E238-0592-3EF1B1F0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307E-EF73-4797-94F5-2A72C15D547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0274-97D4-E30D-4976-F423CF98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A4E33-E538-FEF1-6C56-9B7B338C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0C09-8309-4B1D-918C-81C5B67DD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27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07DA-D17E-8A3F-9050-E530850E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93DD-8ECE-13E5-1463-2D9E71F1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93B88-1DC6-38A5-6423-96906B08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307E-EF73-4797-94F5-2A72C15D547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1617F-EB25-FD12-59AD-8962B9F3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FF8A-4C19-A71F-69E6-69E11C3E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0C09-8309-4B1D-918C-81C5B67DD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48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F8F9-0C2D-6E9F-2085-A676C164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B7353-2894-E727-A581-BEF620B80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A7046-2E1E-7290-2E3F-FBF56CF6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307E-EF73-4797-94F5-2A72C15D547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58CF0-8BF6-248C-B13B-35EDFF67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9166-BAF6-E59F-35F8-CBEC12F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0C09-8309-4B1D-918C-81C5B67DD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32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CE63-442F-ACE2-A79C-0E436560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224B-22E3-7B8E-E77B-04B507DF8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6C772-9E98-EB14-E8A1-C4E30D87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81A9B-139D-6F19-E421-D736E04F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307E-EF73-4797-94F5-2A72C15D547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FF29C-1CA3-C559-2E7D-4C64B73D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D7E92-8D29-23C8-F474-E95CBB4F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0C09-8309-4B1D-918C-81C5B67DD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1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CCB-0103-95A2-B7F6-3071F785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C70AC-5E87-16D1-3B70-D3DAED96E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BE36A-DC88-42A7-619A-AAB1FC9C6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FB3B1-89AB-51FB-A166-F353FFDB0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B3338-5E39-922E-9E81-F74C21115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A84B5-0DDA-9959-18F9-0B090058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307E-EF73-4797-94F5-2A72C15D547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4A1B1-A6C1-EBDE-4CA6-717BB467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A78C0-37C3-AC9E-FBA8-9E92700A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0C09-8309-4B1D-918C-81C5B67DD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99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AAB6-A48F-8F7C-90EE-7FCC976E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DF88F-8577-12FC-29AC-5F446D01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307E-EF73-4797-94F5-2A72C15D547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A1038-BBA5-849A-E0FC-47185FB5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A0547-FF30-7783-C86B-6C54E2E1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0C09-8309-4B1D-918C-81C5B67DD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F25AE-E2D9-A51C-8B89-EA6C1868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307E-EF73-4797-94F5-2A72C15D547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28FE9-ACF7-4C1F-74EB-650094C3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90375-420B-7F2E-7E8F-0ACC9206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0C09-8309-4B1D-918C-81C5B67DD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3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112E-7719-8B88-1E59-5A13B3CE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15CE-7AE9-13CE-646A-36C169C34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C14E-8074-8B17-9AEC-F3A0393E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EAD5E-CE3D-C0D5-E78B-549C7089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307E-EF73-4797-94F5-2A72C15D547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D62C5-51DA-22C0-9451-920311CD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1992B-F06F-0FF1-66A8-3A397310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0C09-8309-4B1D-918C-81C5B67DD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8030-0BAB-09ED-F538-041F3BE8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17745-E05B-2602-3D84-CC59899BF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60CC7-0442-FFA0-662D-0112B3B82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CDC6-7332-2902-BC1F-8E5FF175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307E-EF73-4797-94F5-2A72C15D547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72740-5550-58F7-3072-AC3A8679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D13A8-F46F-4B31-FC39-957F55FE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0C09-8309-4B1D-918C-81C5B67DD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75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EAF2A-35CC-A8E5-3B95-D5EE9D48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FB4E-54B1-83AF-661F-3957E4597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A45AC-974A-3631-B86A-614460987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C307E-EF73-4797-94F5-2A72C15D5479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154D9-51BB-120F-A18B-9E539B3C8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B90D9-9006-B129-6E20-D54DFF3CF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F0C09-8309-4B1D-918C-81C5B67DD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66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D891-CA80-B58A-1D76-4C86DDA78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Dp203 data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2B24F-91BA-E2C6-C859-05FEB25EF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Cote obscures et secrets de metier</a:t>
            </a:r>
          </a:p>
        </p:txBody>
      </p:sp>
    </p:spTree>
    <p:extLst>
      <p:ext uri="{BB962C8B-B14F-4D97-AF65-F5344CB8AC3E}">
        <p14:creationId xmlns:p14="http://schemas.microsoft.com/office/powerpoint/2010/main" val="28774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E3CA-136B-0564-0719-0F7FC7DD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85B9-E6D6-A8BB-6550-AA6659D4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57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EA00-B640-2F67-E097-81D4E35F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2022-0506-06D7-A457-8F8B76D5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1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653B-7033-82E0-D571-91DF828F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Copy</a:t>
            </a:r>
            <a:r>
              <a:rPr lang="es-ES" dirty="0"/>
              <a:t> </a:t>
            </a:r>
            <a:r>
              <a:rPr lang="es-ES" dirty="0" err="1"/>
              <a:t>bahavior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389DF-D752-782B-6D5D-7D88C713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8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DF36-593B-0EDD-4184-1FC4FE53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Vocabillary</a:t>
            </a:r>
            <a:r>
              <a:rPr lang="en-GB" dirty="0"/>
              <a:t>,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69BC-E042-3E40-FEAD-729C7A7EB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28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0182-DDCD-06E2-7303-E57D03DB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</a:t>
            </a:r>
            <a:r>
              <a:rPr lang="fr-FR" dirty="0" err="1"/>
              <a:t>co</a:t>
            </a:r>
            <a:r>
              <a:rPr lang="es-ES" dirty="0" err="1"/>
              <a:t>mmon</a:t>
            </a:r>
            <a:r>
              <a:rPr lang="es-ES" dirty="0"/>
              <a:t> </a:t>
            </a:r>
            <a:r>
              <a:rPr lang="es-ES" dirty="0" err="1"/>
              <a:t>dev</a:t>
            </a:r>
            <a:r>
              <a:rPr lang="es-ES" dirty="0"/>
              <a:t> vs data </a:t>
            </a:r>
            <a:r>
              <a:rPr lang="es-ES" dirty="0" err="1"/>
              <a:t>engineer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FA03F-5B14-6CB5-55EB-4005DEF6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Git</a:t>
            </a:r>
          </a:p>
          <a:p>
            <a:r>
              <a:rPr lang="es-ES" dirty="0" err="1"/>
              <a:t>Sql</a:t>
            </a:r>
            <a:endParaRPr lang="es-E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2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Dp203 data engineer</vt:lpstr>
      <vt:lpstr>windows</vt:lpstr>
      <vt:lpstr>trigger</vt:lpstr>
      <vt:lpstr>Copy bahavior</vt:lpstr>
      <vt:lpstr>Vocabillary, commands</vt:lpstr>
      <vt:lpstr>Points common dev vs data engineer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Dp203 data engineer</dc:title>
  <dc:creator>Jacek BODAL</dc:creator>
  <cp:lastModifiedBy>Jacek BODAL</cp:lastModifiedBy>
  <cp:revision>1</cp:revision>
  <dcterms:created xsi:type="dcterms:W3CDTF">2023-06-19T07:37:36Z</dcterms:created>
  <dcterms:modified xsi:type="dcterms:W3CDTF">2023-06-19T07:51:56Z</dcterms:modified>
</cp:coreProperties>
</file>