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80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6f92b7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6f92b7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46f92b7e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46f92b7e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46f92b7e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46f92b7e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Бот, </a:t>
            </a:r>
            <a:r>
              <a:rPr lang="ru" dirty="0"/>
              <a:t>который играет в морской бой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Что</a:t>
            </a:r>
            <a:r>
              <a:rPr lang="ru" dirty="0" smtClean="0"/>
              <a:t> делает данный бот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>
                <a:solidFill>
                  <a:schemeClr val="dk1"/>
                </a:solidFill>
              </a:rPr>
              <a:t>Данный</a:t>
            </a:r>
            <a:r>
              <a:rPr lang="ru" dirty="0" smtClean="0">
                <a:solidFill>
                  <a:schemeClr val="dk1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бот может играть в морской бой и проверять ваши знания географии.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01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</a:t>
            </a:r>
            <a:r>
              <a:rPr lang="ru" dirty="0" smtClean="0"/>
              <a:t>чег</a:t>
            </a:r>
            <a:r>
              <a:rPr lang="ru-RU" dirty="0" smtClean="0"/>
              <a:t>о</a:t>
            </a:r>
            <a:r>
              <a:rPr lang="ru" dirty="0" smtClean="0"/>
              <a:t> </a:t>
            </a:r>
            <a:r>
              <a:rPr lang="ru" dirty="0"/>
              <a:t>бот </a:t>
            </a:r>
            <a:r>
              <a:rPr lang="ru" dirty="0" smtClean="0"/>
              <a:t>создан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13200" y="3208025"/>
            <a:ext cx="8949900" cy="1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Для </a:t>
            </a:r>
            <a:r>
              <a:rPr lang="ru" dirty="0" smtClean="0">
                <a:solidFill>
                  <a:schemeClr val="dk1"/>
                </a:solidFill>
              </a:rPr>
              <a:t>того</a:t>
            </a:r>
            <a:r>
              <a:rPr lang="en-US" dirty="0" smtClean="0">
                <a:solidFill>
                  <a:schemeClr val="dk1"/>
                </a:solidFill>
              </a:rPr>
              <a:t>,</a:t>
            </a:r>
            <a:r>
              <a:rPr lang="ru" dirty="0" smtClean="0">
                <a:solidFill>
                  <a:schemeClr val="dk1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чтобы играть в морской бой в </a:t>
            </a:r>
            <a:r>
              <a:rPr lang="ru-RU" dirty="0" smtClean="0">
                <a:solidFill>
                  <a:schemeClr val="dk1"/>
                </a:solidFill>
              </a:rPr>
              <a:t>Т</a:t>
            </a:r>
            <a:r>
              <a:rPr lang="ru" dirty="0" smtClean="0">
                <a:solidFill>
                  <a:schemeClr val="dk1"/>
                </a:solidFill>
              </a:rPr>
              <a:t>елеграме </a:t>
            </a:r>
            <a:r>
              <a:rPr lang="ru" sz="1500" b="1" dirty="0">
                <a:solidFill>
                  <a:schemeClr val="accent1"/>
                </a:solidFill>
                <a:highlight>
                  <a:srgbClr val="FF0000"/>
                </a:highlight>
              </a:rPr>
              <a:t>БЕСПЛАТНО И БЕЗ СМС</a:t>
            </a:r>
            <a:r>
              <a:rPr lang="ru" b="1" dirty="0">
                <a:solidFill>
                  <a:schemeClr val="dk1"/>
                </a:solidFill>
              </a:rPr>
              <a:t> </a:t>
            </a:r>
            <a:r>
              <a:rPr lang="ru" sz="700" dirty="0">
                <a:solidFill>
                  <a:schemeClr val="dk1"/>
                </a:solidFill>
              </a:rPr>
              <a:t>но с регистрацией. </a:t>
            </a:r>
            <a:r>
              <a:rPr lang="ru" dirty="0" smtClean="0">
                <a:solidFill>
                  <a:schemeClr val="dk1"/>
                </a:solidFill>
              </a:rPr>
              <a:t>Еще </a:t>
            </a:r>
            <a:r>
              <a:rPr lang="ru" dirty="0">
                <a:solidFill>
                  <a:schemeClr val="dk1"/>
                </a:solidFill>
              </a:rPr>
              <a:t>бот способен проверять знание географии.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использовалось в </a:t>
            </a:r>
            <a:r>
              <a:rPr lang="ru" dirty="0" smtClean="0"/>
              <a:t>коде: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В </a:t>
            </a:r>
            <a:r>
              <a:rPr lang="ru" dirty="0" smtClean="0">
                <a:solidFill>
                  <a:schemeClr val="dk1"/>
                </a:solidFill>
              </a:rPr>
              <a:t>проекте</a:t>
            </a:r>
            <a:r>
              <a:rPr lang="ru" dirty="0" smtClean="0">
                <a:solidFill>
                  <a:schemeClr val="dk1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используется sqlalchemy, API телеграмм бота, API яндекс карт, flask, PIL.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Экран (16:9)</PresentationFormat>
  <Paragraphs>7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Simple Light</vt:lpstr>
      <vt:lpstr>Бот, который играет в морской бой</vt:lpstr>
      <vt:lpstr>Что делает данный бот?</vt:lpstr>
      <vt:lpstr>Что использовалось в коде: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Бот, который играет в морской бой</dc:title>
  <cp:lastModifiedBy>Надежда Козлова</cp:lastModifiedBy>
  <cp:revision>1</cp:revision>
  <dcterms:modified xsi:type="dcterms:W3CDTF">2021-05-01T21:35:16Z</dcterms:modified>
</cp:coreProperties>
</file>