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82D3-F4B8-4B5C-BA73-049B2AEAE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C0886-BF84-4CE3-81C3-E76C29306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8AEA-2AB9-44B6-9CE1-C9695DEA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D09E-16C7-41DA-BEB8-A0B55A0B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19CF-F798-457A-AF91-4F38EC0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1CE6-5F50-4D14-91CE-08009E79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8A2F2-639B-42FA-B46E-08A3D9BA7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A38E2-124E-457C-A461-726A61A1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3629-8BDB-47D5-9D54-34EFDC48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B2A5-70E2-420A-A398-55FB525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8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431E-3A32-4BAC-84A4-3E6CE1339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DE2B5-DD9A-4A9C-980C-47B94938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84C9-E5F9-4C2E-8195-B974DCCD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C736-82D1-43A2-ABA4-86C21D82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FEB3-2944-4D5F-A23D-C9F5CA0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9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75DF-82B7-4AD7-B9F0-EF1F00F9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C69A-58AE-45AD-8A9A-032A8E52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8C75-3BB2-4D56-82CC-F4E452A7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155A-6B47-46CF-8BD0-A56666C9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12FF-37D3-4038-AF79-AB4330F8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9687-F130-443A-AC05-509FE629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35DC-BEDE-4461-850A-1A1FD91CE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B5B9E-794C-4BA3-A429-35F9C151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C43E-AE6D-40C7-A44C-6BD791D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6E1B-EE18-4654-80D0-033EA08C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E818-0F6D-42EE-956D-B29EA023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DF94-CAE1-47AE-8257-7C7CE072B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0694C-D425-4D3B-A81F-1A97F9D5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9A57C-8DB9-4BA6-A5D0-FA21BE50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244F-C5F4-4B0D-99F7-6FBAD924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BE2B-6FA6-4CB1-85BD-9BCC70E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F764-062B-41A0-83E7-7515E779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6410-89A2-4425-84F7-A91A1BA3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889C8-D547-432C-8C03-E3D146972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C7C55-703B-4948-808B-3509243DD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4FD49-5BEC-45B5-AC18-7DF1C60DC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FB8DD-6F97-466D-B038-E5C56691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A1314-B2CD-4FA5-982A-6149AFE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76EB1-7859-4166-95B5-C0D0386A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6850-523A-4AE8-81AD-EF1AC315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90168-59F7-4D03-AACE-BBB7585B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E719-7723-4738-8BCF-43400610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7807B-E24B-46DB-A809-40A9DE3A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9EA83-4CFF-45FB-AD0F-C80B678B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49D0-F4FF-40A6-8520-DBA7BD28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3015D-7DA8-4A59-8E2E-85F40DAF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3531-6629-4119-BD22-019765D7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D7A2-B0FB-4A30-84CD-47F859A9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A77E6-D5C5-4491-A098-AF8EF2E67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1221-8031-4CBB-843E-C624C95A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1A4E-2775-4A83-B423-3DEDCD62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6CC-3AB7-41D2-9DBD-0F5EEF4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D06A-D2F8-46CA-AFE5-699CF8DF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1AEAF-18AF-44DF-B441-193FA23B9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F97E9-A6EB-4C87-BCDD-CA0F0ED5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C8A5-F1BE-4340-AFFB-92520F5B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DF83-F977-4425-B97F-D8158284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85CA-D994-484E-96DA-50A4158B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A5704-DB82-4E50-9028-410D6483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A9E2-81A9-40B8-B806-7696DC8F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1F87-D84E-4F62-B3A2-24130C17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CE9C-EFD6-4F7E-A0F7-4CB840709DB8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9F6F-D170-488D-A7A5-E13EF4C4F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C35-749A-4797-87B1-666AD054E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C4D88-B475-4F7E-BB3C-CCDB1F10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5178D6-83FF-44B4-9C2A-51906FBD72DB}"/>
              </a:ext>
            </a:extLst>
          </p:cNvPr>
          <p:cNvSpPr/>
          <p:nvPr/>
        </p:nvSpPr>
        <p:spPr>
          <a:xfrm>
            <a:off x="3740092" y="228845"/>
            <a:ext cx="1451295" cy="113251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System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76CF4DE-C22F-40D0-9815-1611B27C12F4}"/>
              </a:ext>
            </a:extLst>
          </p:cNvPr>
          <p:cNvSpPr/>
          <p:nvPr/>
        </p:nvSpPr>
        <p:spPr>
          <a:xfrm>
            <a:off x="6109832" y="2618844"/>
            <a:ext cx="1297648" cy="30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961DB9-30C3-4D94-B602-9669187041C3}"/>
              </a:ext>
            </a:extLst>
          </p:cNvPr>
          <p:cNvSpPr/>
          <p:nvPr/>
        </p:nvSpPr>
        <p:spPr>
          <a:xfrm>
            <a:off x="3304259" y="2392341"/>
            <a:ext cx="2568036" cy="39269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API’s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/employee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/training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/payroll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/recruiting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/budget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/activeDirectory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/serviceDesk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/GitLab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/procurement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/contract</a:t>
            </a:r>
          </a:p>
        </p:txBody>
      </p: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F3950BC4-7803-4630-89D8-ABB8F00C5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74" y="1447531"/>
            <a:ext cx="2342626" cy="23426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4FB5862-DF36-4FF7-9F2C-F4D25E437343}"/>
              </a:ext>
            </a:extLst>
          </p:cNvPr>
          <p:cNvSpPr/>
          <p:nvPr/>
        </p:nvSpPr>
        <p:spPr>
          <a:xfrm rot="20429610">
            <a:off x="1838183" y="1109355"/>
            <a:ext cx="1480857" cy="16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EFED39-90E4-420D-A5C9-A45E6C5376A1}"/>
              </a:ext>
            </a:extLst>
          </p:cNvPr>
          <p:cNvSpPr/>
          <p:nvPr/>
        </p:nvSpPr>
        <p:spPr>
          <a:xfrm rot="1447745">
            <a:off x="1839639" y="2740554"/>
            <a:ext cx="1485644" cy="2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6E19D-C5CD-4033-80C2-C7A005475AC5}"/>
              </a:ext>
            </a:extLst>
          </p:cNvPr>
          <p:cNvSpPr/>
          <p:nvPr/>
        </p:nvSpPr>
        <p:spPr>
          <a:xfrm>
            <a:off x="7558633" y="763398"/>
            <a:ext cx="4328567" cy="5555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796FF10-AA62-422E-9539-F185F90AABB1}"/>
              </a:ext>
            </a:extLst>
          </p:cNvPr>
          <p:cNvSpPr/>
          <p:nvPr/>
        </p:nvSpPr>
        <p:spPr>
          <a:xfrm>
            <a:off x="7830880" y="973123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Employee Sys</a:t>
            </a:r>
            <a:endParaRPr lang="en-US" sz="105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30138C-0496-4666-A121-9A899187E56D}"/>
              </a:ext>
            </a:extLst>
          </p:cNvPr>
          <p:cNvSpPr/>
          <p:nvPr/>
        </p:nvSpPr>
        <p:spPr>
          <a:xfrm rot="9450237">
            <a:off x="1890107" y="1465177"/>
            <a:ext cx="1563793" cy="173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C0598-FBCF-44B7-8DAD-C7C517876728}"/>
              </a:ext>
            </a:extLst>
          </p:cNvPr>
          <p:cNvSpPr txBox="1"/>
          <p:nvPr/>
        </p:nvSpPr>
        <p:spPr>
          <a:xfrm rot="20469137">
            <a:off x="1854075" y="947824"/>
            <a:ext cx="1273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Username/Password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36B5-13BD-4C47-8382-2A8FE64375B3}"/>
              </a:ext>
            </a:extLst>
          </p:cNvPr>
          <p:cNvSpPr txBox="1"/>
          <p:nvPr/>
        </p:nvSpPr>
        <p:spPr>
          <a:xfrm rot="20229889">
            <a:off x="2086953" y="1283797"/>
            <a:ext cx="1273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  Return Web token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CEBB3F-A50E-4E8E-87E6-217C3EF5F4B1}"/>
              </a:ext>
            </a:extLst>
          </p:cNvPr>
          <p:cNvSpPr/>
          <p:nvPr/>
        </p:nvSpPr>
        <p:spPr>
          <a:xfrm rot="10800000">
            <a:off x="6109832" y="4204795"/>
            <a:ext cx="1297648" cy="30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23A74F-538D-4A77-809F-7085AF79C5DA}"/>
              </a:ext>
            </a:extLst>
          </p:cNvPr>
          <p:cNvSpPr/>
          <p:nvPr/>
        </p:nvSpPr>
        <p:spPr>
          <a:xfrm rot="12393326">
            <a:off x="1887247" y="3845895"/>
            <a:ext cx="1207385" cy="2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0F620C-6E5F-43FA-B477-65C4A98E27F2}"/>
              </a:ext>
            </a:extLst>
          </p:cNvPr>
          <p:cNvSpPr txBox="1"/>
          <p:nvPr/>
        </p:nvSpPr>
        <p:spPr>
          <a:xfrm rot="1386315">
            <a:off x="1857250" y="2562111"/>
            <a:ext cx="143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  Web token/API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675062-2CCD-457C-9EF2-769BDF7ECE15}"/>
              </a:ext>
            </a:extLst>
          </p:cNvPr>
          <p:cNvSpPr txBox="1"/>
          <p:nvPr/>
        </p:nvSpPr>
        <p:spPr>
          <a:xfrm>
            <a:off x="6078600" y="2446271"/>
            <a:ext cx="1273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 Request Method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81B3D-4434-4CEA-877A-0B8987F8D012}"/>
              </a:ext>
            </a:extLst>
          </p:cNvPr>
          <p:cNvSpPr txBox="1"/>
          <p:nvPr/>
        </p:nvSpPr>
        <p:spPr>
          <a:xfrm>
            <a:off x="6284905" y="4066182"/>
            <a:ext cx="1273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5.  Response Method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D3EB02-32C3-4FCA-8E75-52B0B1E08B9B}"/>
              </a:ext>
            </a:extLst>
          </p:cNvPr>
          <p:cNvSpPr txBox="1"/>
          <p:nvPr/>
        </p:nvSpPr>
        <p:spPr>
          <a:xfrm rot="1583328">
            <a:off x="2053203" y="3759480"/>
            <a:ext cx="1273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6.  API Response 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9C91A515-5644-42EA-8BE8-1C5995133333}"/>
              </a:ext>
            </a:extLst>
          </p:cNvPr>
          <p:cNvSpPr/>
          <p:nvPr/>
        </p:nvSpPr>
        <p:spPr>
          <a:xfrm>
            <a:off x="9307380" y="973060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 Sys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0585841-F9F0-4384-81F8-80545D5AE9E3}"/>
              </a:ext>
            </a:extLst>
          </p:cNvPr>
          <p:cNvSpPr/>
          <p:nvPr/>
        </p:nvSpPr>
        <p:spPr>
          <a:xfrm>
            <a:off x="10677216" y="973060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Payroll Sys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BA1358C5-BBE2-40EF-8667-1882EE2CCB56}"/>
              </a:ext>
            </a:extLst>
          </p:cNvPr>
          <p:cNvSpPr/>
          <p:nvPr/>
        </p:nvSpPr>
        <p:spPr>
          <a:xfrm>
            <a:off x="7830880" y="2290191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Recruiting Sys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BBBF45F-8370-4206-AEEB-F3661F78D43C}"/>
              </a:ext>
            </a:extLst>
          </p:cNvPr>
          <p:cNvSpPr/>
          <p:nvPr/>
        </p:nvSpPr>
        <p:spPr>
          <a:xfrm>
            <a:off x="9314909" y="2273243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Budget Sys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1B6D329-C5AF-44B3-8C79-D8F7D73AF163}"/>
              </a:ext>
            </a:extLst>
          </p:cNvPr>
          <p:cNvSpPr/>
          <p:nvPr/>
        </p:nvSpPr>
        <p:spPr>
          <a:xfrm>
            <a:off x="10678696" y="2273243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Active Directory Sys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F6BFB2A0-12A9-4D0D-93A2-9BD2A74E2AA8}"/>
              </a:ext>
            </a:extLst>
          </p:cNvPr>
          <p:cNvSpPr/>
          <p:nvPr/>
        </p:nvSpPr>
        <p:spPr>
          <a:xfrm>
            <a:off x="7891840" y="3607259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Service Desk Sys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0F2C5E5B-3F5C-4518-B129-38A892E4F321}"/>
              </a:ext>
            </a:extLst>
          </p:cNvPr>
          <p:cNvSpPr/>
          <p:nvPr/>
        </p:nvSpPr>
        <p:spPr>
          <a:xfrm>
            <a:off x="9314602" y="3573426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GitLab Sys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481BF209-E859-48BB-8492-7875B14B0D0D}"/>
              </a:ext>
            </a:extLst>
          </p:cNvPr>
          <p:cNvSpPr/>
          <p:nvPr/>
        </p:nvSpPr>
        <p:spPr>
          <a:xfrm>
            <a:off x="10651606" y="3577138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Procurement Sys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8E9423B8-66F9-4303-8788-9E4FFE4C9760}"/>
              </a:ext>
            </a:extLst>
          </p:cNvPr>
          <p:cNvSpPr/>
          <p:nvPr/>
        </p:nvSpPr>
        <p:spPr>
          <a:xfrm>
            <a:off x="9329956" y="4946339"/>
            <a:ext cx="822568" cy="11492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Contract Sys</a:t>
            </a:r>
          </a:p>
        </p:txBody>
      </p:sp>
    </p:spTree>
    <p:extLst>
      <p:ext uri="{BB962C8B-B14F-4D97-AF65-F5344CB8AC3E}">
        <p14:creationId xmlns:p14="http://schemas.microsoft.com/office/powerpoint/2010/main" val="153109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Thomason</dc:creator>
  <cp:lastModifiedBy>William Thomason</cp:lastModifiedBy>
  <cp:revision>6</cp:revision>
  <dcterms:created xsi:type="dcterms:W3CDTF">2019-06-17T01:55:03Z</dcterms:created>
  <dcterms:modified xsi:type="dcterms:W3CDTF">2019-06-17T02:39:08Z</dcterms:modified>
</cp:coreProperties>
</file>